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ink/ink22.xml" ContentType="application/inkml+xml"/>
  <Override PartName="/ppt/notesSlides/notesSlide3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82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281" r:id="rId17"/>
    <p:sldId id="294" r:id="rId18"/>
    <p:sldId id="326" r:id="rId19"/>
    <p:sldId id="328" r:id="rId20"/>
    <p:sldId id="334" r:id="rId21"/>
    <p:sldId id="329" r:id="rId22"/>
    <p:sldId id="330" r:id="rId23"/>
    <p:sldId id="331" r:id="rId24"/>
    <p:sldId id="298" r:id="rId25"/>
    <p:sldId id="333" r:id="rId26"/>
    <p:sldId id="297" r:id="rId27"/>
    <p:sldId id="304" r:id="rId28"/>
    <p:sldId id="296" r:id="rId29"/>
    <p:sldId id="303" r:id="rId30"/>
    <p:sldId id="302" r:id="rId31"/>
    <p:sldId id="305" r:id="rId32"/>
    <p:sldId id="301" r:id="rId33"/>
    <p:sldId id="306" r:id="rId34"/>
    <p:sldId id="300" r:id="rId35"/>
    <p:sldId id="307" r:id="rId36"/>
    <p:sldId id="308" r:id="rId37"/>
    <p:sldId id="309" r:id="rId38"/>
    <p:sldId id="310" r:id="rId39"/>
    <p:sldId id="336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7:10:09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 5520 110 0,'0'0'555'0,"0"0"-480"16,0 0-56-16,0 0 11 0,0 0 23 15,0 0 14-15,-14-12-17 16,14 10-31-16,0 0 48 16,0 0-41-16,0 0 14 15,0 1 12-15,0-4 5 16,0 5 1-16,-2-2 10 0,-1 2-19 15,3 0 9-15,0 0-11 16,0 0-30-16,0 0-7 16,0 0-10-16,0 16 0 15,0 8 18-15,7 8 9 0,3 3 7 16,0 0-18-16,3-1-3 16,1-2 26-16,4-3-33 15,-2-8-4-15,-4-1 9 16,0-6-9-16,-3-2 6 15,-5-5-8 1,-2-1 0-16,-2-4 2 16,2-2-2-16,-2 0 0 15,0 0 18-15,4 0-17 16,-4 0 30-16,4-2 38 16,5-18-11-16,9-12-23 15,10-10-34-15,8-10 0 0,11-8-2 16,4-5 7-16,3 3-6 15,1 4 0-15,-1 6 0 16,-5 8 0-16,-7 6 0 16,-9 8 0-16,-6 5-1 15,-9 9 2-15,-5 4 6 0,-3 5-7 16,-4 0 0-16,-3 5 0 16,-3 1 0-16,0 1-12 15,0 0-26-15,0 0-82 0,0 7-188 16,-5 5-60-16</inkml:trace>
  <inkml:trace contextRef="#ctx0" brushRef="#br0" timeOffset="999.8183">1420 6814 682 0,'0'0'123'0,"0"0"-86"16,0 0 30-16,0 0 35 15,0 0-18-15,0 0-19 0,0 0 6 16,-7-69 32-16,7 62 25 15,0 2-19-15,0 3-26 16,0 2-29-16,0 0-10 16,0 0-43-16,0 0 11 15,0 4-18-15,0 15 12 0,9 9-6 16,4 7 23-16,5 8-11 16,-1 3 2-16,4 1-4 15,-1-4-9-15,3-1 24 16,-6-2-25-16,3-5 0 0,-5-7 8 31,-3-5-7-31,-1-5 3 16,-5-5-4-16,1-5 0 15,-4-4 0-15,-1-2 0 16,0-2 0-16,0 0 20 16,3 0-9-16,3-22 14 0,11-19 32 15,10-15-55-15,6-10 14 16,9-5-16-16,6 0 0 15,-1 4-2-15,0 9 4 16,-2 10 2-16,-3 6-4 0,-3 11 0 16,-6 4 0-16,-6 7 1 15,-5 6-1-15,-4 4 13 16,-6 2-12-16,-3 4 3 16,-2 2-4-16,-3 0-1 15,0 2-13-15,-2 0 6 0,-2 0-55 16,-2 0-37-16,0 0-152 31,-4 0-309-31</inkml:trace>
  <inkml:trace contextRef="#ctx0" brushRef="#br0" timeOffset="2066.5961">1326 8283 834 0,'0'0'260'0,"0"0"-192"0,0 0-24 15,0 0 61-15,0 0 54 16,0 0-77-16,0 0-58 15,-9-13-23-15,9 13 59 16,0 0-25-16,0 0-10 16,0 0 11-16,0 0-10 0,0 0-2 15,0 0-24-15,9 5 0 16,4 9 33-16,5 8-16 16,0 4 1-16,2 5 10 15,0 3-12-15,4 0 10 16,1 2-25-16,2-2 0 0,-3 0 19 31,1-2-19-31,-5-3-1 16,-4-10 6-16,-1-3-5 15,-4-3 7-15,-2-8-8 16,-5 0 0-16,-1-5 5 0,-1 0-5 16,-2 0 0-16,0 0 16 15,7-7-14-15,4-21 46 16,7-12-48-16,10-16-8 15,9-12 0-15,7-9-9 16,7 0-16-16,3-1 26 0,1 6 7 16,1 5 4-16,-7 13-4 15,-7 8-8-15,-6 14 7 16,-9 7 2-16,-9 11-1 16,-7 7 25-16,-7 3-24 0,-1 4 19 15,-3 0-9-15,0 0-9 16,0 0 8-16,0 0-10 15,0 0-10-15,0 0 10 32,0 0-32-32,0 0-24 15,0 0-52-15,0 0-123 0,-9 1-24 16,-7-1-446-16</inkml:trace>
  <inkml:trace contextRef="#ctx0" brushRef="#br0" timeOffset="4582.9396">14025 9404 859 0,'0'0'126'0,"0"0"-106"0,0 0-13 15,0 0 37-15,0 0 35 16,0 0-37-16,7-104-30 15,5 85 56-15,3-6-42 32,3 1-14-32,-1-2-5 15,4 0-1-15,-1 2 10 0,-1 1-6 16,0 1 3-16,-2 3 14 16,-1 2 2-16,-5 3-16 15,-2 6 0-15,-7 3-12 16,-2 5 45-16,0 0 36 0,0 3-39 15,-20 21-13-15,-9 16-23 16,-6 14 16-16,-3 12 21 16,-3 6-34-16,8 6 38 15,6 2-27-15,8-2-11 16,5 1 22-16,9-7-31 0,5 1 8 16,0-5-9-16,14-5 9 15,10-5-11-15,5-8 2 31,4-6 0-31,6-5 3 0,-1-10-3 0,1-5 0 16,-3-6 0 0,-5-3 7-16,-6-8-15 15,-5-4-8-15,-5-3-17 16,-1 0-67-16,-1-12-56 16,-3-9-100-16,-8-4-766 0</inkml:trace>
  <inkml:trace contextRef="#ctx0" brushRef="#br0" timeOffset="5165.8054">14569 9339 1224 0,'0'0'389'0,"0"0"-296"15,0 0-73-15,0 0-14 32,0 0 19-32,0 0-16 15,-53 132 1-15,53-71 16 16,0 2-25-16,0-1 8 16,0-8-9-16,2-4 12 0,0-8-9 15,-2-10-3-15,0-9 0 16,0-9-1-16,0-12 1 15,0-2 0-15,0-23-18 16,0-22-227-16,0-19 16 0,-2-15 90 16,2-3 11-16,0 4 36 15,0 7 92-15,0 17 20 16,0 15 141-16,0 12 27 16,0 15 12-16,0 8-59 15,14 4-101-15,5 4-20 0,10 24 8 31,8 12-6-31,0 10 6 0,1 8-28 0,0 5 20 32,-9-1-20-32,-5-6 1 15,-8-6 10-15,-9-5-11 16,-7-8 0-16,0-5 0 0,-25-4 8 16,-8-3 11-16,-12-6-4 15,-4-5-3-15,0-2 20 16,-1-4-32-16,8-5 0 15,7-3-6-15,4 0-4 0,10 0-15 16,17-14-125-16,4-4-134 16,0-4-208-16</inkml:trace>
  <inkml:trace contextRef="#ctx0" brushRef="#br0" timeOffset="5515.7881">14977 9585 791 0,'0'0'696'15,"0"0"-612"-15,0 0-76 32,0 0 9-32,0 0 66 0,0 0-49 15,0 0-12-15,-58 83-9 16,56-57-12-16,2 1 25 16,0-5-25-16,2-4 0 15,14-4 12-15,4-8-13 0,2-6 0 16,7 0 10-16,-2-20-9 15,0-10-2-15,-5-7-5 16,-9-4 6-16,-9-2 8 16,-4 4-7-16,0 5 0 15,-19 5 75-15,-1 11-45 16,-3 7 23-16,-1 6-45 0,2 5-2 16,-3 5-14-16,0 19 1 15,3 10-3-15,5 4-29 16,8 11-116-1,7-8-155-15,2-12-235 0</inkml:trace>
  <inkml:trace contextRef="#ctx0" brushRef="#br0" timeOffset="5949.1215">15863 9489 123 0,'0'0'909'0,"0"0"-685"0,0 0-39 16,0 0 14-16,0 0-96 15,0 0-24-15,0 0-35 16,-135 1-13-16,104 32 10 16,2 5-35-16,7 6 1 15,6 2-5-15,6-3 6 16,4-2-8-16,6-7 0 0,0-7 0 15,0-9 0-15,8-9 0 32,9-9-11-32,6 0-38 15,3-13 16-15,8-18 33 0,-1-5-42 16,-2-4 5-16,-6 0 25 16,-6 6-1-16,-7 10 13 15,-3 6 48-15,-5 9 8 16,-4 9 42-16,2 0-39 15,0 0-43-15,4 11-10 16,5 10-6-16,5 8 0 0,1 3-1 16,5 0-26-16,5-4-23 15,5-7-81-15,23-16-163 16,-8-5-85-16,-2 0-509 0</inkml:trace>
  <inkml:trace contextRef="#ctx0" brushRef="#br0" timeOffset="6915.532">16511 9340 1054 0,'0'0'406'15,"0"0"-274"-15,0 0-34 0,0 0-31 16,0 0 32-16,-141 30-66 16,106 4-17-16,3 8-2 15,8 1-8-15,7-1 9 16,5-7-15-16,7-2 0 0,5-10 0 15,0-9 1-15,0-7-1 16,0-7 0-16,9 0-50 16,7-10 37-16,5-16-9 15,0-8-48-15,2-2 50 16,-3 2-24 0,-9 7 44-16,-5 11 29 0,-4 9 37 0,-2 7 26 15,0 0-38 1,0 7-45-16,0 22 3 0,0 14-12 15,0 15 14-15,0 15-10 0,-4 9 11 32,2 5-15-32,2-1 0 15,0-7 1-15,0-10 6 16,0-13-7-16,6-14 0 16,4-13 0-16,-1-15 0 15,-1-13 0-15,8-1 0 0,4-22 0 16,12-24 28-16,6-18-28 15,12-27-14-15,8-33-7 16,-6 10-40-16,-12 14 4 16,-11 17 24-16,-15 30 33 0,-6 2 14 15,1 5 27-15,-9 18 33 16,0 12 15-16,0 13-33 16,0 3-11-16,0 3-45 15,0 26-21-15,0 11 7 16,-4 7 14-1,4 6 0-15,0-5 0 0,0-6 7 0,0-10-6 32,6-8-1-32,1-8 0 15,-2-10-14-15,1-6 14 16,5 0-33-16,5-13 16 0,1-22-17 16,6-9-10-16,-1-7-34 15,-3 0-24-15,-4 7 78 16,-7 11 14-16,0 11 10 15,-4 12 61-15,-4 10-5 16,2 0-6-16,1 5-50 16,1 17 1-16,7 7 2 0,5 5-3 15,6 1 0-15,2-3-1 16,1-8 8 0,4-10-6-16,0-8-1 0,2-6-21 0,2-6 19 15,3-24-11-15,-2-8-16 16,-3-10-33-16,-7-3-28 15,-4 1 1-15,-11 8 41 32,-5 9 48-32,-4 12 105 15,0 13 19-15,0 8-29 0,0 0-70 16,0 10-12-16,-2 18-13 16,-2 9 0-16,4 2 6 15,0 1 6-15,0-3-12 16,0-7 0-16,9-6-7 15,-2-6 22-15,-3-7-33 0,1-6 9 16,3-7-127-16,2-18-95 16,-4-9-137-16</inkml:trace>
  <inkml:trace contextRef="#ctx0" brushRef="#br0" timeOffset="7015.4393">17462 9032 1292 0,'0'0'175'15,"0"0"-175"-15,0 0-116 0,0 0-19 32,0 0-92-32</inkml:trace>
  <inkml:trace contextRef="#ctx0" brushRef="#br0" timeOffset="7315.7349">17705 9266 1413 0,'0'0'241'16,"0"0"-150"-16,0 0 5 16,0 0-1-16,0 0-45 15,0 0-48-15,0 0 14 0,-95 90-8 16,80-54-7 0,3-2 15-16,3 0-15 0,7-4-1 15,2-3 0-15,0-7 9 16,0-5-6-16,11-3-3 15,14-12-29-15,6 0 0 0,11-5-18 32,7-23 3-32,7-13-58 15,4-13-92-15,13-50-16 16,-15 12-89-16,-12 4-505 0</inkml:trace>
  <inkml:trace contextRef="#ctx0" brushRef="#br0" timeOffset="7682.1671">18062 8909 929 0,'0'0'534'16,"0"0"-334"-16,0 0-72 15,0 0-87-15,0 0-18 16,0 0-21-16,-58 129 8 0,43-57 15 16,-1 7-24-16,5 4 31 15,5-7-30-15,1-8-2 16,5-13 16-16,0-13-16 16,0-14 0-16,0-10-1 15,0-11 3-15,7-7-10 0,6 0-9 16,5-19-4-1,8-15 21-15,3-8-67 0,2-4-60 32,-6 3 26-32,-9 14 101 15,-5 8 70-15,-9 11 75 16,-2 10-32-16,0 0-2 0,0 6-95 16,0 19-15-16,4 8 11 15,8 9-10-15,5 4 34 16,8-3-30-16,4-5-4 15,7-10 17-15,2-8-19 0,2-13 1 16,0-7-1-16,-3 0-44 16,-10-61-51-16,-11 5-208 15,-16-9-887-15</inkml:trace>
  <inkml:trace contextRef="#ctx0" brushRef="#br0" timeOffset="8348.7154">17433 9056 914 0,'0'0'319'0,"0"0"-226"16,0 0 29-16,0 0 116 16,0 0-105-16,0 0-82 15,0 0-42-15,0-17 15 0,0 17 37 16,0 0-33-16,0 0-4 15,0 0 18-15,0 0-30 16,0 0 1-16,0 0-13 16,0 7 0-16,0 3 1 0,0-1-1 15,0-1 0-15,0-1 6 16,0-2-5 0,0-3 5-16,0-2-6 0,0 3 0 15,0-3 8-15,0 0-8 16,0 0 1-16,0 0 18 0,0 0-17 15,0 0 31-15,0 0-33 32,0 0 9-32,0-5 2 15,0 3 11-15,0 2-5 16,0 0 3-16,0 0-19 0,0 0-2 16,0 0-13-16,0 0-70 15,-6 0-116-15,-7 0-485 0</inkml:trace>
  <inkml:trace contextRef="#ctx0" brushRef="#br0" timeOffset="9498.7464">17595 9872 819 0,'0'0'301'0,"0"0"-184"15,0 0-85-15,0 0 65 16,0 0 64-16,0 0-68 15,0 0-29-15,0-40-26 0,2 36 11 16,0 1-10-16,-2 1-37 31,0 0 20-31,2-1-22 16,-2 0 0-16,0 2 12 0,0-2-12 16,2 3 1-16,-2 0 2 15,0 0-3-15,0 0-2 16,0 0 2-16,0 0-14 15,0 0 13-15,0 0-6 16,0 0 7-16,0 0 3 16,0 0-1-16,0 0 4 0,0 0-6 15,0 0-13-15,0 0 13 16,0 0 0-16,0 0-8 16,0 7-1-16,0 5 18 15,0 7 0-15,5 10-9 0,-1 0 1 16,0 5 25-16,4 3-1 15,-2-1-14-15,-2-4 19 32,1 0-16-32,-1-2 13 15,-2-6-19-15,-2-2-8 0,2-8 20 16,-2-1-20-16,0-8 0 16,0-1 12-16,0-4-12 15,0 0 15-15,0 0-1 16,0 0-4-16,0-22 67 15,3-11-53-15,6-12-23 0,4-7 21 16,5-1-22 0,4 0 5-16,3 4-5 0,-3 10-3 15,1 6-8-15,-6 9 11 16,-3 9-36-16,-3 8-1 16,-5 7-74-16,2 0-38 0,-6 33-102 15,0-1-12-15,-2 2-370 0</inkml:trace>
  <inkml:trace contextRef="#ctx0" brushRef="#br0" timeOffset="10714.9747">17826 10072 1252 0,'0'0'353'0,"0"0"-302"16,0 0-31-16,0 0 50 15,0 0-35-15,0 0-34 16,138-54 22-16,-98 33-23 0,2 0 0 15,-3 1 0-15,-8-2 8 16,-4 2-6-16,-6-1-2 16,-7 4 0-16,-9 1 10 15,-3 2 0-15,-2 1 12 0,0 3 43 16,-7 5-40 0,-9 2-8-16,-3 3-17 0,-6 0-4 15,-2 8 4-15,0 11 0 16,3 3 0-16,4 6 11 15,2-1-10-15,5 5 9 0,1 2-10 32,8-3 9-32,4-1-4 15,0-4-5-15,0 0 0 16,4-6 1-16,10-3 6 16,4-5-7-16,4-5 0 0,9-7-41 15,9 0 20-15,10-2-14 16,8-19-19-16,4-9-9 15,5-9-60-15,-3-5-22 16,1-2 10-16,-9-2-30 16,-13 2 102-16,-12 8 63 0,-14 5 60 15,-11 10 96-15,-6 4 58 16,0 11-66-16,-17 4-57 16,-8 4-59-16,-6 3 12 15,-4 18-22-15,1 9-20 0,3 9 33 16,7 1-34-1,5 1 11-15,9 2-12 0,3-5 8 32,7-6-6-32,0-6-2 15,0-6 0-15,0-8-2 16,7-9 2-16,5-3-22 0,9 0-17 16,6-19 21-16,4-11 9 15,7-11-39-15,-1 0-50 16,0 1-7-16,-8 5 34 15,-10 12 71-15,-7 11 84 16,-6 6 23-16,-3 6 11 0,-3 0-58 16,2 0-42-16,2 10-1 15,8 9-17-15,1 4 8 16,5-2-8-16,6 0 0 16,5-5-16-16,6-8 3 0,6-8-69 15,3 0-7-15,6-8-89 16,1-17-21-16,-5-10-36 31,-4-5-129-31,-7-1 30 0,-12 2 288 0,-11 2 46 16,-10 9 323-1,-2 6-35-15,-2 7-38 16,-16 10-12-16,-7 5-94 16,-2 0-53-16,-4 17-50 15,-2 10-24-15,4 9 31 16,0 7-33-16,7 3 1 15,6 0 2-15,5-4-18 0,5-4 20 16,6-11-20-16,0-4 0 16,0-9 1-16,0-7 0 15,9-7-1-15,9 0 0 16,5-15 1-16,11-21 7 0,4-12-8 16,2-15-31-16,0-12-9 15,-1-8-53-15,-8-4-68 16,-10 6 59-16,-7 9 102 15,-7 14 53-15,-7 15 92 16,0 14-7-16,0 8-21 0,-2 11-44 31,-5 7-19-31,0 3-54 16,-2 17-19-16,-2 19 19 16,-3 15 0-16,4 11 0 15,3 5 8-15,7 3-2 16,0-1-5-16,0-7 14 0,17-4-14 15,8-5 17-15,6-10-15 16,3-4 3-16,4-11 10 16,0-10-15-16,2-8-2 15,3-10 1-15,-1 0-51 0,18-32-15 16,-9-4-122-16,-11-8-334 0</inkml:trace>
  <inkml:trace contextRef="#ctx0" brushRef="#br0" timeOffset="11764.7866">19734 9895 1654 0,'0'0'289'0,"0"0"-289"0,0 0 0 15,0 0 74-15,0 0 15 16,0 0-71-16,0 0-7 16,0 3 0-16,0-3 5 15,0 0-9-15,0 0 17 0,0 0-24 16,2 0-30-16,-2-17-76 15,0-6-195-15,0-2-644 0</inkml:trace>
  <inkml:trace contextRef="#ctx0" brushRef="#br0" timeOffset="12164.7278">19894 9172 1160 0,'0'0'287'16,"0"0"-259"-16,0 0-27 15,39 126 56-15,-8-43 67 16,9 29-22-16,9 24-16 0,-2 9-16 31,-14-24-20-31,-13-28-22 16,-13-26-18-16,-7-7 22 16,0 11-27-16,-9 6-4 15,-20 5 14-15,-11-9-15 16,-9-12 0-16,-9-9 4 15,0-10 6-15,-2-7-20 0,-9-14-41 16,13-7-227-16,14-14-727 0</inkml:trace>
  <inkml:trace contextRef="#ctx0" brushRef="#br0" timeOffset="14947.6715">1511 10796 398 0,'0'0'326'0,"0"0"-226"16,0 0-21-16,0 0 63 16,0 0-15-16,0 0-37 15,0-26-47-15,0 24 30 16,0 2 1-16,0 0-25 16,0 0 8-16,0-1-14 15,0 1 23-15,0 0-9 0,0-3-29 16,0 3 20-16,0 0-26 15,0 0 1-15,0 0 14 16,0 0-17-16,0 0 4 16,0 0-10-1,0 0-14-15,0 0 25 16,0 0-20-16,0 0-4 16,0 0 11-16,0 0-11 15,0 0-1-15,0 0 0 16,0 0-15-16,0 0 9 15,4 3-1-15,5 14 7 0,3 9 7 16,1 6-7-16,5 4 9 16,-1 4 1-16,6 2-9 15,-1-1 20-15,0-1-21 0,0-3 2 16,1-5 12-16,-6 0-13 16,-1-9 9-16,-5-8-10 15,-3-1 0-15,-2-7 1 16,-4-3-1-16,-2-2 0 15,2-2 10-15,-2 0-10 16,5 0 12-16,-1-16 6 0,10-20-10 31,7-36 17-31,6-5-25 16,9-12-13-16,5-6 13 16,-2 20-4-16,7-6 4 15,0 12 0-15,-3 11 0 0,-6 14-9 16,-5 10 9-16,-10 12 0 15,-9 8 8-15,-4 7-8 16,-5 4-2-16,-2 3-7 16,1 0-71-16,-3 0-42 0,0 22-30 15,-11-2-165-15,-9 2-728 0</inkml:trace>
  <inkml:trace contextRef="#ctx0" brushRef="#br0" timeOffset="15797.5392">1602 12143 1008 0,'0'0'233'15,"0"0"-169"-15,0 0-3 16,0 0 91-16,0 0 4 0,0 0-56 16,0 0-77-16,-18-31-22 15,18 31 13-15,0 0-14 16,0 0-9-16,0 17 9 15,9 12 11-15,7 7 33 0,0 5-19 16,1 8-12 0,2 1 15-1,0-1-12-15,1-3 3 16,1-7-14-16,-4-4-4 16,-3-12-1-16,-3-4 0 15,-3-9 9-15,-2-4-9 0,-4-5 0 16,0-1 1-16,2 0 0 15,7-1 7-15,7-23 13 16,16-19-18-16,12-10-2 16,12-12-2-16,6-6-17 15,6-2 13-15,-1 4 4 16,2 6 2-16,-3 4 2 0,-6 7-2 16,-7 6 0-16,-8 8 21 15,-11 10-16-15,-12 8-5 16,-8 6-1-16,-7 8 11 15,-5 3-24-15,-4 3-9 0,0 0-63 16,-16 26 13-16,-5 1-120 16,-8-1-400-16</inkml:trace>
  <inkml:trace contextRef="#ctx0" brushRef="#br0" timeOffset="16630.4696">1518 13573 960 0,'0'0'214'0,"0"0"-165"15,0 0 44-15,0 0 27 16,0 0 46-16,0 0-68 16,0 0-58-16,-13-18 23 0,13 18-15 31,0 0-33-31,0 0 0 16,0 0-15-16,6 9 0 15,7 10 35-15,5 10 0 16,2 5 8-16,2 6-26 0,3 4-6 15,0-2 9-15,-1 0-19 16,0-5 6-16,-1-2-7 16,-1-9 0-16,-7-4 7 15,-1-6-7-15,-3-4 0 16,-1-7 3-16,-4-5-3 0,3 0 0 16,7-5 0-16,5-27 1 15,18-12-5-15,7-14 4 16,12-12-10-16,5-6 9 15,6-2-20-15,2-1 14 0,0 7 6 16,-4 6 2-16,-9 12 1 16,-6 14-2-16,-15 10 0 31,-8 11 1-31,-12 12-1 16,-9 2-6-16,-6 5 0 15,-2 0-32-15,0 0 4 0,0 5-8 16,0 9 11-16,-2 7-54 15,-10 0-223-15,-3-7-538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28:29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3771 4439 189 0,'0'0'139'16,"0"0"-67"-1,0 0-6-15,0 0 15 16,0 0 43-16,0 0 10 16,0-36-12-16,0 33-47 15,0 3-16-15,-2-2-21 16,2 2 5-16,0 0-17 15,0 0 7-15,-2 0 2 0,2 0 1 16,0 0-2-16,-2 0-17 16,2 0-16-16,0 0 17 15,0 0-18-15,-3 0-5 16,3 0 5-16,-2 0 8 16,-2 0-2-16,-4 0-6 0,-2 0 2 15,-1 0 6-15,-1 0-8 16,-1 0 0-16,0 0 1 15,1 0-1-15,4 0 7 16,-1 0-7-16,2 0 0 0,2 0 12 31,1 0-9-31,2 0 6 16,0 0 1-16,2 0 0 16,0 2 0-16,0-2-9 15,0 0 8-15,0 0 2 16,0 0 5-16,0 0-8 0,0 0 0 15,0 0-6-15,0 0-1 16,0 0 0-16,0 0 0 16,6 0-1-16,8 3 0 15,8 1 13-15,9-2 21 0,10 2 8 16,7-4-3-16,8 0-21 16,6 0-7-16,5 0 11 15,1 0-21-15,1 0 0 16,-3 0 5-16,1 0-5 0,-5 0 4 15,1-1-5-15,-5 1 0 16,-5 0-3-16,-3 0 3 31,-2-3 0-31,-3 3 0 16,0 0 0-16,-5-2 5 16,0 2-5-16,0 0 0 0,-5-2 1 15,2 0-1 1,-2 2 0-16,1-3-1 15,2 3 1-15,-1-5-1 0,4 1-5 16,-3 2 6-16,1-1 0 16,-3 0 0-16,3 1 0 0,-6 2 0 15,2-2 0-15,-1 0 1 16,-3 0-1-16,0 1 0 16,2-2 7-16,-4 0-7 15,0 2-2-15,1-1 1 16,-1 0-7-16,0 0 8 0,2 0 0 15,0 0 1-15,0 0 0 16,0 1 0-16,0 1-2 31,-2-3-5-31,3 3 6 0,-1 0 1 16,0 0 0-16,2 0-1 16,3 0 0-16,0 0 0 15,-2 0 2-15,1 0-2 16,-1 0 2-16,-1 0 3 15,2 0-5-15,1 0 0 16,2 0-1-16,0 0 1 0,2 0 0 16,1 0 0-16,-1 0 0 15,1 0 0-15,2 0 0 16,2 0 0-16,-2 0-1 0,-2 0 1 16,1 3 0-16,1-2-7 15,2-1 7-15,0 2 2 16,-1 0-2-16,1-2-2 15,-3 2 2-15,2-2 0 16,-3 0 2-16,-1 0-4 16,-3 0 4-1,2 0 1-15,-4 0-3 16,3 0 0-16,0 0 0 16,-3 0 0-16,4 0 0 15,-2 0 0-15,1 0 0 16,0 0 3-16,-2 0-3 15,-2 0 6-15,-1 0-5 16,0 0-1-16,1 0-7 0,-1 0 7 16,2 0 2-16,4 0 5 15,-1-2-6-15,-1 0-1 16,1-1 0-16,1 0 7 0,-2 1-8 16,1 0 1-16,0 0 0 15,-3-1 5-15,4 3-5 16,-4 0 0-16,3-3 2 15,-1 3-2-15,6-2 0 0,-1 2 0 16,1-2 0-16,-1 2 2 16,0 0-2-16,1 0-9 31,-1 0 8-31,3 0 1 16,-1 0 0-16,-2 0 0 15,1 0 1-15,-3 0-1 0,-2 0 0 16,0 0-7-16,0 0 7 15,2 0 0-15,3 0 6 16,1 4-6-16,3-1 0 16,-1 0 3-16,4-1-2 0,-2 0-2 15,2 0 1-15,-1 1-1 16,2-2 1-16,3-1 0 16,-1 2 0-16,3-2 3 15,0 0 3-15,4 0-6 16,0 0-1-16,3 0 1 0,-3 0 0 15,0 0 0-15,-3 0-1 16,1 0 1-16,-4 0 0 31,-2 0 1-31,-4 0-1 16,-1 0 1-16,-3 0-2 0,-1 0-2 16,-1 0 3-16,1-2 3 15,-3 2-3-15,0-1 0 16,-1-2 0-16,3 3 0 15,-1-2 12-15,5 2-5 16,-2-2-6-16,3 0 9 16,-1-1-10-16,-1 3 13 0,-1 0-3 15,4 0-3-15,-4 0-6 16,-1 0 0-16,1 0 0 16,-1 0 20-16,-3 0-20 0,0 0 8 15,-3 0-9-15,4 0 10 16,-3 0-3-16,1 0-7 15,4 0 8-15,-1 0 5 16,1 0-11-16,-1 0-2 16,-2 0 0-1,3 0 0 1,-3 0 5-16,2 3-5 0,1-1 0 16,-1-2 7-16,5 2-6 15,-3 0-1-15,3 1 0 16,0-2 1-16,2 1-2 0,-1 2-6 15,2-2 7-15,1 0 0 16,-2 0 0-16,-2 2-1 16,3 0 1-16,-4 0 1 15,3-2 3-15,-2 3-4 16,2-3 0-16,-3-1 0 16,4 3-3-16,-1-2 3 0,0 1 0 15,0-1 1-15,-1-2 3 16,2 5-4-16,-3-3 0 15,-1-2 5-15,2 2-5 16,-2 1-1-16,3-2 1 0,1 2 0 16,-2-2 0-16,2 2 1 31,0-2-1-31,-3 1 8 16,3 0-8-16,-2-2 0 15,2 0-1-15,-2 0 1 16,2 0 6-16,-1 0-6 0,-1 0-6 15,2 0 6-15,-6 0 1 16,-1 0 8-16,-3 0-2 16,0 0 8-1,-4 0 7-15,-3 0-2 0,-4 0-5 0,-5 0 8 16,-4 0-15-16,-3 0 2 16,-7 0-6-16,-3 0-2 15,-3 0 10-15,-4 0-12 16,0 0-3-16,0 0-15 15,0-2-56-15,0 0-108 0,-6-3-299 0</inkml:trace>
  <inkml:trace contextRef="#ctx0" brushRef="#br0" timeOffset="3349.7704">13735 4463 405 0,'0'0'233'0,"0"0"-176"0,0 0-44 15,0 0-12-15,0 0 8 16,0 0 2-16,0 0 50 15,-31 15 11-15,31-15-33 16,0 0-27-16,0 0-11 0,0 0 7 16,0 2 5-16,0-2 23 31,0 0-4-31,0 1-3 16,0-1 16-16,0 0-22 15,0 0-22-15,0 0 16 0,0 0-10 16,3 0 57-16,10 2 4 15,7-2-10-15,7 0 1 16,9 0-15-16,8 0-4 16,5 0-15-16,7 0-7 15,7 0 3-15,3 0-21 0,3 0 0 16,0-3 16-16,1 1-15 16,-1-1-1-16,-5 3 1 15,-2-1-1-15,-1-2 1 16,-1 2 2-16,-2-2 9 15,-2 2-19-15,2-4 9 0,-2 3-2 16,-1-1 12-16,0 0-10 16,4 3-2-16,1-2 0 31,0 0 7-31,0 2-4 16,0 0-3-16,1 0-1 0,-3 0-5 15,-3 0 6-15,1 0-1 16,-3 0 1-16,-1 0 0 15,-1 0 1-15,-2 0-1 16,0-1 0-16,1 1 0 16,-4-2 2-16,1-1-4 0,-3 1-3 15,1 0 5-15,-1 0 13 16,2 0-13 0,-2 2-1-16,-1 0 1 15,-1-1 0-15,2 1-1 0,1-2-6 0,-3 2 7 16,3-2 9-16,-3 2-5 15,0-3-4-15,-1 3-1 16,1 0 1-16,1 0 18 16,-2 0-18-1,1 0 0 1,1 0-1-16,2 0 2 0,2 0-1 16,-1 0 0-16,3 0-5 15,1 0 5-15,-2 0 0 16,4 3 2-16,-1-1-2 15,2 0 0-15,1-2 0 0,0 0 0 16,2 1 0-16,-4-1-5 16,0 0 6-16,0 2-1 15,-1-2 8-15,-2 2-8 16,-2 0 0-16,1-2 0 16,-1 0 2-16,5 0 7 0,-4 0-8 15,4 0 0-15,-4 0 10 16,4 0-10-16,-2 0 5 15,-2 0 1-15,4 0-7 16,1 5 4-16,1-3-2 0,-1 1-2 16,3 2 1-16,0-3 0 31,2 1 6-31,-3-1-6 16,1 1 0-16,-3-2 17 15,3 2-18-15,-2-2 0 16,-1 2-1-16,0-2 1 0,1 2 0 15,0-3-1-15,-1 0 1 16,3 2 6-16,-1-2-6 16,1 0-1-16,0 0 1 15,0 0 0-15,0 0 4 16,2 0-4-16,0 0-1 0,2 1-5 16,2 1 6-1,3 0-2-15,2 2 2 16,-1-1 6-16,1-2-5 0,1-1-1 15,-2 0 0-15,-1 3 5 0,-1-3-5 16,-1 0-11-16,-1 0 11 16,3 0 1-16,-3 0 6 31,0 0-7-31,1 0-6 16,2 0 6-16,-2 0-1 0,-3 0-9 15,0 0 9-15,0 0 1 16,0 0 0-16,-3 0 0 15,4-3-7-15,-1 2 5 16,2 1-4-16,-2-3 5 16,4 3 0-16,-2-1 1 0,0 1 0 15,1 0-1-15,1 0 1 16,1 0 0-16,2 0 0 16,-1 0 0-16,4 0 0 15,1 0 7-15,-2 0-7 0,3 0 1 16,-6-3-1-16,1 3 0 15,0 0-3-15,-3-2 3 16,4 2 2-16,-3-2-2 16,-1 1 0-16,-2-4-7 15,1 4-1 1,-1-3 8-16,-2 0 0 16,-2-1-19-16,0 2 19 15,-2 1 2-15,-1-3 10 16,1 2-12-16,0-2-6 15,2 1 6-15,0 2 1 0,2 0 0 16,-2-1-1-16,3 1 11 16,-1-1-16-16,0 1 5 15,2 2 0-15,1-2 16 16,-1 2-14-16,3 0 6 16,-5 0-8-1,2 0 10-15,-2 0-3 0,-2 0-5 16,0 0-2-16,-2 0 14 0,-2-2-14 15,-1 2 8-15,-2-1-8 16,-1-3 10-16,-4 1-1 0,1 2-9 16,-5-2 0-16,0 1 2 31,1 2-2-31,1 0 1 16,-1 0 0-16,1 0 1 15,-1 0-1-15,-1 0-1 16,0 0 0-16,-1 0 0 0,-1 0 0 15,2 0 1-15,-4 0 0 16,2 5-1-16,-2-1 6 16,1 0-6-16,-4-1 0 15,1 1-1-15,-5-1 1 16,-2-1 0-16,0 0 0 0,-4-1 0 16,-6-1-1-16,-1 0 0 15,-5 2 1-15,-3-2 14 16,-6 0-13-16,-4 0 16 15,2 0 20-15,-2 0-1 0,0 0 4 16,0 0-34-16,0 0-5 16,0 0 20-16,0 0-4 31,0 0-16-31,0 0 1 16,0 0-2-16,0 0 5 15,0 0-5-15,0 0-6 0,0 0-53 16,-2 0-170-16,-14-12-445 0</inkml:trace>
  <inkml:trace contextRef="#ctx0" brushRef="#br0" timeOffset="6582.8925">25015 4496 380 0,'0'0'329'16,"0"0"-244"-16,0 0-75 0,0 0-10 15,0 0 0-15,0 0 0 16,0 1 81-16,0-1 26 16,0 0-42-16,4 0-13 15,3 0-25-15,0 0 7 0,-2 0-22 16,-1 0-11-16,-2 0 31 16,0 0 10-16,-2 0-4 15,2 0-19-15,1 0-9 16,-1 0 19-16,0 0-19 15,-2 0 22 1,2 0 3-16,3 0-9 16,2-1-4-16,1 1-22 0,3-3 9 0,7 2 2 31,5-2-10-31,4 2-1 16,6-2 2-16,5 1 6 0,7 2-8 15,3 0 0-15,4 0 2 16,2 0 9-16,1-2-11 15,0 2 0-15,-1 0 0 16,0 0 0-16,-3 0 2 16,0 0-2-16,-4 0 0 15,-3 0-6-15,-1 0 6 0,2 0 0 16,-3 0 0-16,3 0 2 16,3 0-1-16,1 0-1 15,5 0 0-15,0 0 13 16,-1 0-11-16,3 4 3 0,-3 0-5 15,1 0 1-15,0 0-1 16,-4 1 0-16,2-1 1 31,-6-1 4-31,-1 2-5 0,-1-2-5 16,2 1 5-16,-4-1 2 16,1 1 9-16,-2 0-11 15,-1-2 1-15,1 2-6 16,-3 0 7-16,-1-3-2 15,3 2 1-15,1-1-1 0,-1-2 8 16,0 0-8 0,5 0 0-16,-1 0 1 0,1 0-1 15,3 0 0-15,2 0-2 16,-3 2-4-16,1-2 6 0,2 0 1 16,-4 0-1-16,1 0 0 15,-2 0 1-15,0 0-1 16,-3 0 0-16,1 0 1 15,-1 0 0-15,-3 0-1 32,4 0 1-32,-1-2 13 0,1-3-14 15,-1 4-5-15,2-3 5 0,-1 2 0 0,1 0 2 32,1 0 4-32,-3-1-5 15,4 2 1-15,-4 1-2 16,3 0 0-16,-1 0-1 15,3 0 1-15,1 0 8 0,2 0-8 16,-2 0-1-16,2 0 1 16,-1 0 0-16,0 0 1 15,2 0 0-15,-1 0-1 16,-4 0 1-16,3 0-1 0,-2 0 0 16,-2 0 2-16,-1 0-2 15,1 0 0-15,-1-3-1 16,3 3 2-16,0 0-7 15,2 0 4-15,-1 0 2 16,4 0-2-16,0 0 2 0,1 0-1 16,-2 0 1-16,3 0 0 31,-3 0 8-31,2 0-8 16,-1 0-1-16,1 0 0 15,-1 0 1-15,1 0-1 0,-2 0 1 16,1 0 0-16,-4 0 4 15,2-1-4-15,-6-2-2 16,1 2-5-16,-1-2 7 16,-1 2 0-16,-1-4 0 15,1 3 1-15,-1-1-1 0,2-1 0 16,1 1 2-16,1-3-4 16,-1 2 2-16,2-2 0 15,-2 3-1-15,1-3 2 16,-1 2 3-16,1-3-4 0,0 3 0 15,-2 1-1-15,-1-2 1 16,1 3 0-16,-1-1-1 31,-1 0 2-31,-3-1 0 16,0 2-1-16,-3 0 0 16,-3 2-1-16,-2-1 1 0,-2 1 0 15,-2-2 0-15,-2 2 0 16,-2-2 1-16,2-1-1 15,-2 3-1-15,-1-2 1 16,-2 2 0-16,-2-2 0 0,-3 2 0 16,-1-2 0-16,-3 2 3 15,-2-1-3-15,2 1 0 16,2-3 1-16,1 3-1 16,-1 0 0-16,5-1 0 15,-1-2 1-15,2 3-2 0,-1 0 1 16,-3 0 0-16,3 0 0 15,-1 0 0-15,2 0 0 16,-4 0 0-16,1 0 1 16,-3 0 3-16,-1 0-4 0,-4 0 0 15,-1 0 4-15,-1 0-4 32,-1 0 0-32,0 0 3 15,-3 0-3-15,0 0 26 16,0 0-14-16,3 0-6 15,1 0 8-15,4 0-13 16,-2 0 0-16,3 0 0 0,1 0-1 16,1 0 8-16,1-1-8 15,-4 1-1-15,3 0 1 16,-1 0 0-16,-3 0 0 16,-5 0 0-16,-2 0 0 0,-2 0 18 15,0-3-6-15,0 3 5 16,0 0 25-16,0 0-15 15,0 0-4-15,0 0-17 16,0 0-5-16,0 0-2 0,0 0-3 31,0 0-12-31,-11 0 3 16,-9 0-41-16,-22-4-77 16,1-1-102-16,-1-2-694 0</inkml:trace>
  <inkml:trace contextRef="#ctx0" brushRef="#br0" timeOffset="10881.2363">2967 6454 620 0,'0'0'86'16,"0"0"-67"-16,0 0-6 0,0 0-13 31,0 0-1-31,0 0 1 16,-12 3 19-16,12-3 43 15,0 0-5-15,0 0 28 16,0 0 3-16,0 0-36 16,0 0-6-16,0 0 22 0,0 0 2 15,-2 0-11-15,2 0-6 16,0 0 5-16,0-3 20 16,0 2-18-16,0-2-1 15,0 3-8-15,0 0-14 0,0 0-5 16,0 0-19-16,0 0-13 15,0 0 0-15,0 0-23 16,0 7 7-16,16 7 16 16,1 5 0-16,8 6 13 0,2-1-13 15,0 0 0-15,-3-2 6 32,1-3-6-32,-6-2 0 15,0-2 1-15,-6-4 0 16,-2-3 8-16,0-1-9 15,-4-4 0-15,-3 2 5 16,0-4-5-16,-4-1-1 16,3 0 1-16,-3 0 0 0,3 0 12 15,-1 0-12-15,4 0 0 16,5 0 63-16,9-14-29 16,9-10-8-16,9-8-6 0,11-12-19 15,7-6 17-15,7-8-18 16,1-5 0-16,5 1 2 15,-2 2-2-15,-3 6 0 16,-4 3 0-16,-6 8 0 16,-7 6 3-16,-9 8-3 0,-7 4 0 15,-10 9 0-15,-8 6 0 32,-7 6-1-32,-4 2 1 15,-2 2 0-15,0 0-10 16,0 0 7-16,0 0-41 0,0 9-22 15,-23 23-2-15,-2 0-125 16,-4-2-339-16</inkml:trace>
  <inkml:trace contextRef="#ctx0" brushRef="#br0" timeOffset="12564.6081">2866 9673 97 0,'0'0'894'0,"0"0"-754"15,0 0-37-15,0 0-4 16,0 0-33-16,0 0-3 16,0 0-2-16,0-12-3 15,0 12-3-15,0 0-46 16,0 0-9-16,0 0-17 0,2 7 17 16,5 7 53-16,0 3 3 15,4 5-9-15,0 0-6 0,2 2-20 16,1 2-2-16,-1 2-3 15,0-3-6-15,1-2 6 16,-1 0-15-16,1-5 0 16,-5-4 14-16,-1-4-14 15,0-3 0-15,-6-2 0 0,2-1 0 16,-4-3 7-16,0-1-8 31,2 0 1-31,0 0 3 16,1 0 8-16,5-3 8 15,6-18 14-15,8-13-18 0,12-12 4 16,8-8-20-16,10-8 0 16,2-1 0-16,10-4 9 15,0 5-9-15,3 2-1 16,-2 6-6-16,-3 10 7 16,-8 7 0-16,-10 12 8 0,-13 8-2 15,-9 8-6-15,-11 4-7 16,-5 5-6-16,-6 0-9 15,0 0 21-15,0 0-23 16,0 0-17-16,0 0 28 0,0 5-35 16,-10 9-4-16,-17 9-72 15,3 1-176-15,-5-4-703 0</inkml:trace>
  <inkml:trace contextRef="#ctx0" brushRef="#br0" timeOffset="14497.634">2795 12080 791 0,'0'0'305'0,"0"0"-221"16,0 0-22-16,0 0-28 15,0 0 31-15,0 0 25 16,0 0-10-16,-65-75 33 16,65 66-37-16,0 1-9 15,0-1-5-15,0 6-27 0,0 0 12 16,0 3-15-16,0 0-9 31,0 0 4-31,0 0-16 16,0 0-11-16,0 3 0 0,0 10 0 15,0 9 12-15,13 6 13 16,3 6-6-16,-1 3-2 16,4 0-5-16,1-2-3 15,-3-5-9-15,2-2 0 16,-4-6 6-16,-1-4-5 16,-4-5-1-16,-3-4 1 15,-2-6-1-15,-1 0 1 16,-4-1-1-16,0-2 0 0,0 0 14 15,0 0-14-15,3 0 1 0,-1 0-1 16,2 0 7-16,5-10 14 16,11-14-13-16,11-12-6 15,11-10 13-15,10-10-15 16,6-4 0-16,4-7-2 31,3 0 2-31,-3 2 1 16,0 2-1-16,-4 5 1 0,-4 8 5 15,-8 10-5-15,-7 8-1 16,-10 10-2-16,-9 9 2 16,-7 4 0-16,-6 6 0 0,-5 0-1 15,-2 3 1-15,0 0-12 16,0 0 10-16,0 0 1 16,0 0-1-16,0 0 2 15,0 0 0-15,0 0-47 16,0 0-15-16,0 0-64 15,0 0-124-15,-2 10-112 0,-11-2-312 0</inkml:trace>
  <inkml:trace contextRef="#ctx0" brushRef="#br0" timeOffset="15815.3239">2743 13180 510 0,'0'0'787'0,"0"0"-667"0,0 0-88 15,0 0 29-15,0 0 8 16,0 0-33-16,0 0 0 16,-4 0-1-16,8 6 24 15,8 8 12-15,1 8-3 16,5 5 8-16,2 4-41 0,2 5-13 15,3 3 6-15,-3 1-17 16,0-5 3-16,-4 0 2 16,0-4-15-16,-5-5 17 15,0-9-18-15,-3-5 0 16,-1-4 12 0,-5-3-12-16,-2-3 0 15,0-2 6-15,-2 0 1 16,2 0 24-16,6-7 28 15,5-18-24-15,9-18-21 16,16-15-14-16,9-12 0 0,13-13-6 16,9-1 0-16,7 1 0 15,2 4-1-15,0 7 2 16,0 11 4-16,-7 10-4 16,-6 12 5-16,-14 9 0 15,-10 10 1 1,-15 8-2-16,-10 6 0 0,-10 6-11 15,-4 0 10-15,-2 0-11 0,0 0-10 16,0 0-25-16,0 3-24 16,-6 6 40-16,-7 9-45 0,-18 10-105 15,4-4-225-15,-4-3-783 0</inkml:trace>
  <inkml:trace contextRef="#ctx0" brushRef="#br0" timeOffset="17031.9669">2708 14524 628 0,'0'0'400'0,"0"0"-289"31,0 0 2-31,0 0 28 16,0 0-12-16,0 0-8 15,0 0-18-15,-5-2-11 0,5 0-13 16,0 2-2-16,0 0-6 16,0 0-40-16,0 0-6 15,0 0-11-15,0 0-13 16,0 0 15-16,0 0-16 16,0 0 0-16,0 14 2 0,0 6-1 15,7 8 38-15,7 6-8 16,1 4-22-1,1 2 12-15,1 0-21 16,1-4 1-16,-2-6 6 0,-3-1-6 0,0-12-2 16,-3-8 1-16,-1-3 0 15,-5-2 7-15,0-4-7 16,3 0 1-16,5-14 16 31,7-18-9-31,10-8-1 16,10-9-7-16,7-13-21 0,8-5 13 15,4 0-10-15,4-1 18 16,3 2-6-16,-1 3 9 16,1 10-4-16,-3 4 1 15,-8 9-2-15,-7 11-5 0,-12 8 7 16,-10 9 0-16,-10 4-1 16,-6 5 0-16,-4 3 1 15,-5 0 0-15,0 0 0 16,0 0-1-16,0 0-1 15,0 0-21-15,0 0-29 0,0 12-9 16,0 5-41-16,-18 11-52 16,-5-4-148-16,-6-2-483 0</inkml:trace>
  <inkml:trace contextRef="#ctx0" brushRef="#br0" timeOffset="18330.5956">2496 15761 416 0,'0'0'579'0,"0"0"-479"16,0 0-41-16,0 0 50 15,0 0 28-15,0 0 20 0,0 0-1 16,0-8-38-16,-2 8-8 16,2 0-24-16,0 0-19 15,0 0-23-15,0 0-13 16,0 0-8-16,0 0-11 0,0 8-11 15,0 10 19-15,14 5-2 16,3 8 10-16,5 1-10 16,1 4-11-16,4 3 7 15,-1-1-14-15,1-3 0 16,0 4 3-16,-3-7-2 0,-3-6-2 31,-4-3 1-31,-1-11 0 16,-5-3 1-16,-3-3-1 15,-2-6 0-15,0 0-1 16,5-10 2-16,7-20 5 0,9-15 1 16,9-17-7-16,12-11-19 15,20-30-10-15,0 7-2 16,8-4 29-16,4-1-7 16,-3 23 0-16,7-1 8 15,-2 8 0-15,-9 17 0 0,-7 14-10 16,-15 12-17-16,-16 11 28 15,-10 7-9-15,-13 6 8 16,-8 4 1 0,-4 0 1-16,0 0 13 15,0 0-7-15,0 0-6 0,0 0-2 0,0 0 1 16,0 0-25-16,0 0-37 16,0 0-45-16,0 0-65 31,0 0-163-31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29:11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20751 383 863 0,'0'0'131'16,"0"0"-80"-16,0 0-30 15,0 0 1-15,0 0 8 0,0 0-6 16,-2-105 7-16,8 87 26 16,1 5-6-16,-3-1-9 15,1 1-6-15,-1 5 2 16,1 2-1-16,-5 2 24 0,0 1-4 16,0 3 8-16,0 0 4 15,0 0-41-15,-9 27-27 16,-13 17 24-16,-5 21-8 15,-6 27 16-15,2-2-19 0,2 11 8 32,2 1-4-32,8-14-10 15,1 6 2-15,7-8-10 16,1-11 0-16,3-11 6 16,2-11-6-16,1-12 0 15,-1-10 11-15,3-12-10 0,0-6-1 16,0-8 4-16,2-5-2 15,-5 0-4-15,-1 0 1 16,-4-14-141-16,-9-35-159 16,1 0-66-16,5 1-428 0</inkml:trace>
  <inkml:trace contextRef="#ctx0" brushRef="#br0" timeOffset="516.668">20530 519 1020 0,'0'0'169'15,"0"0"-85"-15,0 0-42 32,74-106 16-32,-39 78-16 15,3 2-22-15,2 5 1 16,3 6 37-16,-1 6-15 0,-1 9 7 16,-6 0 12-16,0 23-12 15,1 9-22-15,-5 9-12 16,-2 5-10-1,-6 5 5-15,-8-1-9 0,-6-4 4 16,-9-1 7-16,0-4-6 0,-11-4 18 16,-16-3-12-16,-4-6-3 15,-9-4 15-15,-4-6-12 16,-6-4-7-16,1-7 10 16,3-4-15-16,0-3 11 0,11 0-12 15,4 0 1-15,8 0 20 16,10-3-19-16,7 0 9 15,2 3 8-15,4 0-19 16,0 0-10 0,0 0-11-1,6 10 9-15,13 9 12 0,8 6 0 16,7 3 18-16,4 2 11 16,0 0-14-16,0-2-3 15,-3-2-6-15,-4-1-6 16,-4-4 17-16,-2-1-17 0,-3-1 0 15,-4-2 0-15,-4 0 0 16,-4 0-9-16,0-3-57 16,-4-2-105-16,-3-3-110 15,-3-9-368-15</inkml:trace>
  <inkml:trace contextRef="#ctx0" brushRef="#br0" timeOffset="1865.5525">21045 1048 1512 0,'0'0'252'0,"0"0"-188"16,0 0-63-16,0 0 24 31,0 0-3-31,145-2 1 16,-96-3 20-16,4-4-9 16,1-3-11-16,-1-3-8 15,-1-4-15-15,-8-2 19 0,-4-2-19 16,-6-3 6-16,-10-4-1 15,-6 0-5 1,-9-2 0-16,-7 1 2 16,-2 4 5-16,-2 5 2 0,-13 4 0 0,-8 5-9 15,-1 10 0-15,-10 3-7 16,-3 0 6-16,-9 16 0 16,2 10 1-16,-3 7 12 15,5 4-4-15,4 4 0 16,5-2 2-16,6 3-8 0,7-3 6 15,7-4-8-15,3-1 6 16,10-1-2-16,0-5-4 31,5-2 0-31,19-5 2 16,15 2-1-16,7-9-1 0,14-5 0 16,14-6-9-16,8-3-19 15,8-4-28-15,3-16-26 16,1-8 0-16,-3-7-23 15,-4-9-22-15,-8-2 3 16,-13-5 11-16,-14-2 61 0,-17 7 52 16,-17 8 40-16,-13 8 122 15,-5 9-28-15,-8 10-26 16,-15 7-34-16,-14 4-28 16,-7 0-10-16,-5 14-15 15,-5 13 2-15,1 10 18 0,8 3-26 16,5 4-2-16,11-3-9 15,7-2-2-15,9-4 4 16,6-7-6-16,5-5 0 16,2-7-1-1,0-5 1-15,0-5 0 16,13-6-1-16,10 0-4 16,3-8 5-16,8-17 0 15,1-7-7-15,1-5-9 16,-7-2-1-16,-5 6 17 15,-6 6 0-15,-9 12 0 0,-4 8 50 16,-5 3-6 0,0 4-18-16,2 0-26 15,2 9-3-15,7 12 3 0,5 7 0 16,7 3 1-16,8-2 9 0,9 0-10 16,7-7 0-16,8-6-2 15,7-8-23-15,8-8-34 16,1 0-12-16,0-15-16 15,-1-12 18-15,-12-9-43 32,-10-7-16-32,-12-1 53 0,-14 0 32 15,-13 6 43-15,-9 8 17 16,0 8 81-16,-13 8 18 16,-14 7-60-16,-6 7-30 15,-7 0 3-15,-5 20 0 0,-4 6 23 16,2 11 3-16,3 4-19 15,5 2-7-15,8 1-10 16,10-1-11-16,7-8 2 16,7-4-10-16,7-7 0 15,0-8 1-15,0-6-1 0,7-6 7 16,11-4-6-16,11-2 6 16,9-24 13-16,11-15-20 15,4-15-11-15,5-16-31 16,-4-13-30-16,-5-8-19 0,-9-2 24 15,-9 7 29-15,-11 12 38 16,-13 12 6-16,-7 16 49 31,0 13 5-31,-5 12 3 16,-11 8-4-16,-1 10-14 16,-5 5-32-16,-3 5-1 0,-2 28-6 15,-2 12-4-15,2 16 17 16,6 9-5-16,2 8 19 15,11 5-9-15,6-1-14 16,2-6 16-16,0-6-14 16,12-3 15-16,7-12 13 15,2-6-24-15,4-10 5 0,2-7-20 16,2-6-1-16,2-6 20 16,2-7-12-16,5-5 6 15,3-8-1-15,3 0-13 0,3-18-1 16,4-17-69-16,14-58-78 15,-14 8-84-15,-8-5-612 0</inkml:trace>
  <inkml:trace contextRef="#ctx0" brushRef="#br0" timeOffset="7398.5278">23285 810 375 0,'0'0'103'0,"0"0"-72"16,0 0-25-16,0 0 20 15,0 0 49-15,0 0-26 16,0 0 41-16,-18-17-40 16,16 16-27-16,2 1-14 0,-2 0-9 15,2-2 19-15,-3 2-2 16,1 0 12-16,-2-2-4 16,0 2-25-16,-3-3 10 15,0 3-2-15,2 0-8 0,1 0 18 16,0 0-1-16,2 0 2 15,0 0 13-15,2 0 1 16,0 0 6-16,0-1 10 31,0 1-5-31,0-2 32 16,0 0-29-16,0-2-8 0,-3-1 10 16,3 2 2-16,-2 1 11 15,2-3 5-15,0 4-1 16,-2 1 1-16,2 0-38 15,0 0-14-15,-4 0-15 0,-2 0-8 16,-2 18 7-16,-3 9 1 16,-3 6 9-16,1 3 10 15,-1 0-9-15,3-2-10 16,3-4 13-16,4-2-12 16,0-3 6-16,4-4-6 0,0-3-1 31,0-1 10-31,6-3-10 15,7-5 0-15,3-2 3 0,5-3-2 0,4-2 8 16,4-2-9-16,2 0 1 0,0-9-2 31,5-9 1-31,2-3-5 16,0-6 5-16,0-2 6 16,2-5-6-16,-4-3 0 15,0 2 0-15,-7 0 8 16,-8 5-8-16,-3 8 0 0,-7 6 9 15,-6 6 7-15,-5 6 25 16,0 4-4-16,0 0-29 16,0 0-8-16,0 13-19 15,0 12 17-15,0 10 1 0,0 3 1 16,0 1 0-16,0-5-1 16,3-4 1-16,5-8 1 15,-1-8-1-15,1-1 0 16,-2-8 4-16,0-2-3 15,5-3-1-15,5 0 9 0,11-21-2 16,4-6-2-16,7-7-5 31,-3 0-20-31,-4 1 19 16,-4 7 1-16,-12 8-9 16,-3 8 8-16,-8 8-3 0,1 2 3 15,-3 0 1-15,4 14 0 16,6 12 5-16,5 2-4 15,8 4 1-15,2-2 5 16,8-5-7-16,8-8 6 16,8-5-6-16,11-10 1 0,15-2 14 15,5-2-15-15,7-17-12 16,-4-10-19-16,-5-5-11 16,-9-3 2-1,-15-6-8-15,-11 3 7 0,-14 2 41 16,-16 7 0-1,-8 9 20-15,-7 8 52 16,0 6-27-16,-4 8-24 0,-19 0-21 0,-8 3 0 31,-9 14 0-31,-4 4 8 16,1 3 4-16,5 0-2 0,5 2-8 16,6-2 10-16,7-4-12 15,5-4 1-15,6-8 0 16,4 0-1-16,3-5 0 15,2-1 0-15,0-2 0 16,0 0 15-16,0 0-4 0,4 0 9 16,10-9 2-16,-1 4-22 15,1-2 0-15,-1 7 0 16,5 0-6-16,1 16 6 16,8 18 20-16,2 12-14 15,2 15 17-15,-2 9-11 0,-4 24-6 16,-7 27-5-16,-7-12 1 15,-9-7 10-15,-2-18-6 32,0-17-5-32,-4 5-2 15,-12 5-3-15,-6-7 4 0,-2-12 4 16,-3-7-4-16,-7-12 10 16,1-8-10-16,-5-12 1 15,-5-9 20-15,4-5-10 16,-4-5 6-16,5 0 4 15,2-15-5-15,7-11 5 0,5-11-9 16,4-30-11-16,11-35 8 16,9-37-9-16,27-12-7 15,13 22 6-15,5 30-9 16,-6 39 10-16,4 11 10 0,13 0-9 16,11-2 9-16,8 2-3 15,1 8-2-15,-5 11 4 16,-8 9-8-16,-12 6 4 15,-13 8-5 1,-11 4-13-16,-11 3 12 16,-12 0-66-16,-4 0-44 15,-20 0-4-15,-16 7-84 16,-9-7-790-16</inkml:trace>
  <inkml:trace contextRef="#ctx0" brushRef="#br0" timeOffset="8465.9509">23370 413 431 0,'0'0'227'0,"0"0"-57"16,0 0-40-16,0 0 3 31,0 0-32-31,0 0 21 16,0 0-10-16,0 0-17 15,0-3-15-15,0 2 1 16,-2 1-22-16,-8 0 0 0,0 0-36 15,-3 1-13-15,-3 13 3 16,0 1-12-16,5-1-1 16,0 2 0-16,4-2 1 15,3-2 6-15,-1-2-7 0,5-2-4 16,0-4 4-16,0 0 0 16,0-4 0-16,0 0 7 15,0 0-6-15,0 0 18 16,0 0-10-16,0-12 1 15,5-6-1-15,4-4-8 0,-5 0 0 16,0 2 10-16,-4 3-10 31,0 8 17-31,0 4-17 16,0 4 9-16,0 1 9 16,0 0-19-16,0 0 1 15,0 0-1-15,0 0-10 0,0 0 9 16,0 0-8-16,0 3-1 15,-2 14 9-15,-13-2-193 16,-5-4-715-16</inkml:trace>
  <inkml:trace contextRef="#ctx0" brushRef="#br0" timeOffset="194851.3288">18561 444 392 0,'0'0'118'15,"0"0"-4"-15,0 0-9 16,0 0-24-16,0 0 10 16,0 0 6-16,-2 0-35 0,2 0-7 15,0-3-4-15,10-3 1 16,-4 2 13-16,5-3-39 15,-1 4-3 1,0-1-7 0,1 0-9-16,1 0 5 0,-1 2-5 15,-1-2-7-15,2-1 14 16,-1 2-14-16,3-3-1 16,-3-2 1-16,4 1 0 15,-1 0 2-15,-6 0-2 0,1 3 0 16,-4 0 18-16,-5 1 47 15,0 1 51-15,0 0-30 16,0 2-27-16,-20 0-35 16,-9 0-16-16,-7 2-7 15,-7 16 10-15,1 3-10 0,5 8 9 16,3 0-10-16,8 4 1 16,10-1-1-16,11-2 0 15,5 0 0-15,5-2 7 31,21-2-7-31,17-1 0 0,10-7 6 16,12-4-5-16,9-5 6 16,3-2-7-16,-1-4 2 15,-2 4-6-15,-9-1 4 16,-12 4-2-16,-10 2 2 16,-12 3 0-16,-9 4-11 15,-13 3 10-15,-9 2 1 16,0 4-7-16,-9 2 7 0,-17 1 0 15,-11 1 13-15,-3-2-12 16,-6-7 20-16,-3-5-14 16,-3-6 0-16,4-3 17 0,0-6-13 15,6-3 6-15,2 0-1 16,2 0-15-16,3-12 14 16,3-4-15-16,5-3 0 15,3 1 4-15,4 0-4 0,6 3-9 31,6 4-38-31,3 0-44 16,5 10-84-16,0 1-109 16,0 0-405-16</inkml:trace>
  <inkml:trace contextRef="#ctx0" brushRef="#br0" timeOffset="196151.2288">19045 993 1084 0,'0'0'178'0,"0"0"-97"16,0 0-34-16,0 0 24 15,0 0 12-15,0 0 10 16,0 0 15-16,123-49-54 16,-89 29-44-16,1-4 12 0,3-2-22 15,-2 0 1-15,-3-3 0 16,-6 2-1-16,-7 3 15 31,-7 2-15-31,-6 2 0 16,-4 4 15-16,-3 2-4 15,0 6 4-15,-3 4-9 0,-8 4 0 16,-6 0-12-16,-6 1 3 16,-2 16 3-16,-2 5-7 15,1 6 7-15,1 2 0 16,8 2 1-16,0 0 0 15,9-1-2-15,4 1 1 0,4-6 0 16,0-1 2-16,6-2-2 16,14-4-1-16,9-3 1 15,7-4 1-15,6-5 15 16,7-5-16-16,3-2 1 0,1-2 8 16,0-17-9-16,1-5 0 15,-5-10 0-15,-4-5-19 16,-8-8-6-16,-10-3-25 15,-11-6 3 1,-9-4-17-16,-7 1-44 16,-2 2 37-16,-19 2 64 15,1 11 7-15,2 7 16 16,5 12 3-16,4 9 4 16,5 10 21-16,1 6 1 15,3 0-45-15,0 8-10 0,0 19 10 16,0 12 26-16,0 9 12 15,0 4-10-15,0 5 17 16,0-3-22-16,0-1-5 16,0 2 7-16,0-6-24 0,0-4 34 15,0-3-33-15,0-6-2 16,0-8 12-16,0-5-11 16,5-7-1-16,3-9 4 15,6-4-2-15,1-3 14 16,10 0-15-1,6-21 5-15,7-8 11 16,5-14-17-16,1-9-25 16,1-8-38-16,-3-10-82 15,-6-4-40-15,-7 2-69 16,-9 5-26-16,-11 11 180 16,-7 12 100-16,-2 11 26 0,0 10 107 15,-9 9-38-15,-5 6 4 16,1 6-28-1,3 2-7-15,-4 0-34 16,3 13-18-16,2 12-2 0,4 7 13 0,1 6 13 16,4 2 18-16,0 6-12 15,0 3-8-15,-3-2 11 16,3 4-10-16,-2-4 16 16,-2 1-7-16,2-2-2 0,-3-1-4 15,1 1-27-15,-3 3 2 16,2-2 9-16,-1 6 0 31,-1 1 0-31,3-2-2 16,0 1-20-16,1 0 26 15,3-2-17-15,0-5-9 0,0-7 13 16,0-4-13-16,0-7 0 16,7-5 0-16,0-7 0 15,1-2 7-15,-1-5-7 16,0-6 0-16,0 0 6 15,-3-3-5-15,5 0 12 0,5-3 74 16,3-16 0-16,5-13-38 16,5-9-48-16,-4-9 7 15,-4-4-2-15,-5-1-6 16,-10-4 10-16,-4 3-4 0,0 1-6 16,-10 8 40-16,-15 5-24 15,-4 3-2-15,0 5 23 16,0 6-21-16,2 6-7 31,4 4-3-31,4 4 4 0,5 7-8 16,3-2-2-16,5 3-9 15,1 4 7-15,5-2-124 16,0 2-104-16,-3 0-339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29:45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7802 7853 347 0,'0'0'127'15,"0"0"-84"-15,0 0-31 0,0 0-1 16,0 0-1-16,0 0 57 15,4 0 57-15,-4 0-32 16,0 0-30-16,2 0-13 16,-2-3-12-16,0 2 19 15,0-2-21-15,0 1 2 0,0 2 7 32,0 0-20-32,0-2 4 15,0 2-8-15,0 0-10 0,0 0 19 0,0 0-16 31,0 0-4-31,0 0 13 16,0 0-12-16,-2 0-9 0,-11 0-1 16,-3 0 7-16,-1 7-2 15,-2-2-5-15,-1 4 0 16,1-4 9-16,0 1-9 0,2-2 1 16,1 0 10-16,3-1-3 15,1-2 18-15,6-1-11 16,-3 2-15-16,5-2 21 15,1 0-8-15,1 0 1 16,2 0 4-16,0 0-11 16,0 0 16-16,0 0-11 0,0 0-6 15,0 0 7-15,0 0-3 16,0 0 3-16,0 0-3 16,0 0-8-16,0 0 22 15,0 0-23 1,0 0 7-16,0 0 9 15,0 0-4-15,0 0 8 16,0 0-7-16,0 0-13 16,9 0 15-16,4 0-8 15,7 0-7-15,3-3 10 16,3-1-10-16,3 0 0 0,2-1-1 16,0 1 2-16,0 1 4 15,1-2-6-15,0 1 0 16,-1 2 0-16,-5-2 0 15,-1 3 1-15,-1 1-1 0,-3-3 0 16,-2 3 3-16,2 0-3 16,-1 0 0-16,-1 0-1 15,2-2 1-15,1 0 0 16,0 2-1-16,0-2 2 16,1 1 2-1,2-2-3-15,-4 0 0 16,4 0-3-16,0 1 3 15,-3-2 0-15,3 0 0 16,-4 0 0-16,4 0 5 16,-2-1-5-16,-3-2 0 0,2 3 0 15,-2-2 0-15,-2 2 0 16,-3 0-1-16,2 3 2 16,-5-5-1-16,-1 5 0 15,-1 1 0-15,-4-2-3 16,1 2 3-16,1 0 0 0,2-2 0 15,1 2 1-15,0 0 0 16,0 0-1-16,2 0 0 16,1 0 1-16,1 0-1 15,1 0-1-15,-3 0 1 0,3 0 0 16,-3 0 0-16,3 0 0 16,-5 0 0-16,2 0 0 31,-1 0 0-31,-1 0 0 15,1 0-1-15,-2 0 1 16,1 4 0-16,1-3 0 0,1 2 0 16,1 0-1-16,-1 0 1 15,0-1 0-15,1 0 0 16,1 0 0-16,-1 1 0 16,1-1 0-16,-1-2 1 0,1 1 2 15,1 1-3-15,-1 0 0 16,1-2-1-16,-3 0 1 15,3 2 0-15,-3-2 0 16,1 0 0-16,-1 2 4 16,1-2-4-16,-1 3 0 0,-3 0-3 15,4-1 2-15,-1 2 1 16,1-1 0-16,-1 0 0 16,3-1 3-1,-3 2-3 1,3-2 0-16,-1 0 0 0,4-1 0 15,-2 2 0-15,3 0 0 16,-3 0 4-16,2-1-4 16,-1 0 0-16,-1-2-1 15,4 3 1-15,-1-3 0 16,-1 0 9-16,2 0-9 16,4 0 0-16,-4 0 21 0,4 0-20 15,2 0 6-15,-3 0-6 16,1 0 5-16,0-3 1 15,1 1-6-15,1-2 0 0,-1 0 18 16,1 0-10-16,2-1 1 16,0 0 5-16,0-1-2 15,-2 2-7-15,2-1-4 16,-2 0-2-16,-3-1 16 16,3 3-7-16,-3-2-2 15,-1 1 3 1,0 1-9-16,-4 0 8 15,-1-1-3-15,-1 2-6 16,0 0 16-16,-1 0-15 16,-1 0 5-16,-2 0 4 15,1-1-9-15,-1 3 17 0,3 0-17 16,1 0 1-16,1 0 18 16,2 0-20-16,2-3 0 15,1 3 6-15,-1 0-6 16,3-2 6-16,2 0-6 15,2-3 1-15,-1 5 6 0,1-5-7 16,0 3 0-16,-2 0 0 16,-7 0 0-16,-7 0 1 15,-5 2-1-15,-4-1 0 16,-4 1 13-16,0 0 9 0,0 0 1 16,0 0 7-16,0 0-24 31,0 0 1-31,0 0-7 15,0 0-21-15,0 0-18 16,-10 0-89-16,-3-3-238 0</inkml:trace>
  <inkml:trace contextRef="#ctx0" brushRef="#br0" timeOffset="1748.8429">7569 10840 153 0,'0'0'201'0,"0"0"-83"16,0 0-39-16,0 0-43 15,0 0 2-15,0 0 17 16,0 0-8-16,0 0 8 0,-17-12 19 15,17 8-11-15,0 2-42 16,0-2 44-16,0 2-22 16,0 0-27-16,0-2 3 15,7 1-18-15,-3 1 9 16,2 2-6-16,2-3-4 0,-2-1 0 16,3-1-10-16,0 5 1 15,4-5-4-15,0 1-29 31,1 0-23-31,11-2-53 16,-8 2-52-16,2-2-63 0</inkml:trace>
  <inkml:trace contextRef="#ctx0" brushRef="#br0" timeOffset="3365.9352">7785 10721 639 0,'0'0'204'0,"0"0"-107"15,0 0-24-15,0 0-22 0,0 0-28 16,0 0 15-16,0 0-8 16,0-6 6-16,0 6 11 15,0 0-10-15,0 0-8 16,0 0 10-1,0 0-21-15,0 0 28 16,0 0-18-16,0 0-14 16,0 0 18-16,0-1-30 15,0 1 9-15,-4 0-5 16,-4 0-5-16,-3 0 6 16,-3 0-7-16,-3 0 0 0,-2 0 4 15,1 0-3-15,1 0 4 16,-1 0 1-16,0 0-5 15,2 0 14-15,3 0-14 0,2 0 6 16,2 0-7-16,2 1-1 16,3 2 1-16,2-3 0 15,2 0 0-15,0 3 4 16,0-3-4-16,0 0-2 16,0 0 2-16,0 0-1 15,0 0 1-15,0 0-1 0,0 0-2 31,0 0 3-31,0 0 0 16,0 0 0-16,13 0 15 16,7 1 4-16,5-1 1 15,8 2 11-15,5-2-24 0,4 0 21 16,3 0-26-16,1 0 6 16,2 0 6-16,-2 0-14 15,-1 0 1-15,-1 0 3 16,-3-2-2-16,-3-2 9 15,-5 0-11-15,-2 2 0 0,-4 0 5 16,2-2-5-16,-2 1 9 16,0 0-6-16,0 1 4 15,-2 0-2-15,4 0-5 16,0 0 0-16,1-1 7 0,3 3-7 16,-2-5 0-16,6 1 0 15,-2 1 1-15,-2 0 5 31,3-2-6-31,-5 2 0 16,0-1 3-16,-2-1-3 16,-2 3 0-16,-2 1 0 15,0-3 0-15,-6 2 5 0,3-1-5 16,-1 3 0-16,0-2 5 16,2 1-4-16,0-1-1 15,1 0 5-15,2 0-4 0,1-1 6 16,0 1-7-16,0 0-1 15,0 1 1-15,-1 1 1 16,1 0-1-16,-2 0 6 16,-1 0-6-16,-2-2 7 15,1 2-7-15,-3 0 1 0,0-2 0 16,-2 2-1-16,1-2 0 16,2 2 0-16,-1 0 0 31,0 0 7-31,0 0-7 15,0 0 0-15,2 0 3 0,0 0 2 16,1 0-5-16,2 0 0 16,-1 0 0-16,0 0 2 15,1 0-2-15,0 0 0 16,-1 0 1-16,-1 0-1 16,1 0 0-16,-2 0 0 0,3 2 3 15,-3 2 4-15,2-3-7 16,-1 1 0-16,-3 3 9 15,-1-3-9-15,0 0-9 16,1 0 8-16,-3-1 1 0,2 1 0 16,-2 1 0-16,1-1 0 15,0 0 6-15,2 0-5 16,-2-1-1-16,2 1 0 16,0 1-2-16,2-1 2 15,3-2 0-15,0 0 0 16,4 0 4-1,-3 0-4-15,1 0 0 16,-1 0-1-16,-1 0 2 16,0 0 8-16,-3-2-3 15,0-3-5-15,1 4 23 16,-3-3-23-16,1 2 12 0,0-1 0 16,-3 1-7-16,-1 2 3 15,2 0-9-15,-2 0 0 16,3 0 15-16,3 0-15 15,-4 0 6-15,4 0-6 0,-1 0 0 16,3 0 12-16,2 0-12 16,2 0 0-16,0 0 8 15,-1 0-7-15,3 0 1 16,1 2 8-16,0 1-10 0,1-1 18 16,0-2-12-16,1 2-6 15,-3-2 25-15,-2 0-19 31,-2 0 4-31,-6 0-1 16,-3 0-8-16,-2 0 12 16,-5 0-2-16,-4 0-10 15,-3 0 22-15,-4 0-10 0,0 0 9 16,0 0 5-16,0 0-5 16,0 0 13-16,0 0-14 15,0 0-21-15,0 0 0 16,0 0-2-16,0 0-36 0,0 0-49 15,-11 0-83-15,-3-9-443 0</inkml:trace>
  <inkml:trace contextRef="#ctx0" brushRef="#br0" timeOffset="8265.3746">7654 12835 405 0,'0'0'217'16,"0"0"-163"-16,0 0-22 15,0 0-21-15,0 0-2 16,0 0-2-16,-2 0 9 15,2 0 30-15,0 0 12 0,0 0-16 16,0 0 16-16,0 2-19 16,0-2-9-16,0 0-1 15,0 0-13-15,0 0 10 16,0 0-6-16,0 0-3 16,0 0-1-16,0 0-10 0,0 0 6 15,0 0 2-15,0 0 8 31,0 0-9-31,0 2 9 16,0 1 5-16,-4 1 4 16,-3 0-17-16,0 0 1 0,0 0 2 15,1-3 2-15,-1 4-2 16,3-4 5-16,0 1-8 16,1-2 10-16,3 0-17 15,0 0-7-15,0 0 5 16,0 0-5-16,0 0 0 15,0 0 0-15,0 0 0 16,14 0 16-16,6 0 5 0,4 0-1 16,5 0-5-16,2 0-15 15,2 0 0-15,4 0 1 16,-2 0 0-16,1 0 17 0,-1-2-17 16,-1-1 0-16,-3 0 12 15,-2 2-13-15,-5-2 0 31,-1 2 0-31,-6 1 0 0,-3 0 5 16,-1 0-5-16,-1 0 0 16,-3 0 1-16,1 0-1 15,2 0 0-15,1 0-6 16,3 0 6-16,-1 0 9 16,3 0-9-16,0 0 0 15,2 0-1-15,3 0 2 0,-2 0-1 16,2 0 0-16,2 0 2 15,-1 0 5-15,1 0-7 16,-4 0 0-16,2 0 0 16,-3 0 1-16,0 0-1 0,-4 0 0 15,1 0 1-15,-1 0 5 16,-1 0-6-16,1 0 0 16,3 0-6-16,-2 0 7 15,3 0-1-15,3 0 0 16,-2 0 1-1,2 0 8-15,0 0-9 16,-1 0 0-16,0 0 6 16,0 0-6-16,1 0 0 15,2 0 0-15,-2 0 2 16,2 0 1-16,2 0-3 0,0 0 0 16,0 0 9-16,-1 0-8 15,1-3-1-15,-5 3 10 16,0-1-9-16,1-2 25 15,-4 2-13 1,2 1-7-16,-1 0 9 16,0 0-15-16,0 0 1 0,3 0 6 0,-1 0-5 15,0 0 6-15,2 0-8 16,-1 0 0-16,2 0 8 16,-4 0-7-16,2 0-1 0,1 0 9 15,1 0-9-15,-3 0 20 16,2 0-13-16,1 0-6 31,-2 0 12-31,-1 0-13 16,0 0 9-16,-2 0 1 15,-3 0-9-15,2 0 24 0,-1 0-24 16,-3 0-1-16,-1 0 12 16,-1 0-12-16,1 0 0 15,-3 0 0-15,-3 0 1 16,4 0 8-16,-1 0-8 0,2 0 12 15,-1 0-4-15,0 0-2 16,2 0-7-16,-1 0 13 16,3 0-13-16,0 0 20 15,4 0-10-15,1 0-9 16,4 0 14-16,2 0-9 0,0 0-5 16,2 0 4-16,-2 0-4 15,0-3 14-15,0 2-15 16,-4-2 0-16,2 1 18 31,0 0-17-31,-3 0 7 0,1 1 0 16,-4-3-6-16,-1 1 22 15,-2 1-16-15,-3 0-1 16,-2 0 18-16,-2-1-11 16,-2 1 4-16,-2 2 3 15,-1-3-11-15,0 3 18 0,-2-2-19 16,1 2-9-16,-1 0 16 15,0 0-15 1,-2 0 0-16,0 0-1 16,2 0 1-16,0 0 10 0,4 0-11 15,0 0 0-15,5 0 0 0,3 0 0 16,-1 0-1-16,3 0 0 16,-3 0 1-16,-3 0 5 15,0 0-5-15,-3 0 0 16,-7 0-7-1,0 0 7 1,0 0-16-16,0 0-37 0,-38 0 0 16,-3 0-70-16,-10 0-367 0</inkml:trace>
  <inkml:trace contextRef="#ctx0" brushRef="#br0" timeOffset="11731.1102">7949 16356 401 0,'0'0'124'0,"0"0"-106"0,0 0-12 15,0 0-6-15,0 0 0 16,0 0 29-16,0 0 85 16,0-5 14-16,0 5-24 15,0 0-16-15,0-3-25 16,0 3-37-16,0 0-18 0,0 0-7 31,0 0 6-31,0 0 18 16,0 0 7-16,0 0-10 15,0 0-2-15,0 0-20 16,0 0-1-16,0 0 0 0,0 0-9 16,0 0 3-16,0 0 1 15,0 0-8-15,0 0 13 16,-2 0 0-16,-3 3 1 15,0 2 1-15,3 4-1 16,-2-4 6-16,-1 0-6 0,3-2 1 16,0 2-1-16,-2-5 0 15,-1 4-2 1,-2-3 2-16,-2 1 0 16,-2 5 8-16,-5-7 7 0,1 4 8 0,-3-4 16 15,1 3-14-15,-6-3 1 16,1 5 1-16,-1-5 2 31,2 2-5-31,-2-2 7 16,3 4-12-16,2-4 15 15,2 0-15-15,5 0 1 0,2 0 3 16,2 0-5-16,3 0-1 16,2 0-2-16,2 0-14 15,0 0 13-15,0 0-14 16,0 0 0-16,0 0-1 15,0 4 0-15,0-4 1 0,0 0-2 16,0 0-6-16,0 0 8 16,11 0 16-16,7 4 11 15,5-4 11-15,3 4-13 16,6-2-6-16,1 0-18 0,5 0 0 16,-3 1 13-16,1-3-14 15,2 5 1-15,-5-5 0 16,3 4 0-16,-5-2 5 31,0 0-6-31,-4-1 0 16,0 4 6-16,-2-5-6 0,-4 0 0 15,4 0 1-15,-2 0-1 16,1 0 8-16,2 0-8 16,1 0 0-16,0 0 10 15,0 0-10-15,0 0 0 0,2 0 5 16,-2 0 1-16,-3 0-5 15,3 0-1-15,-3 0 8 16,-2 0-3-16,3 0-5 16,-2-5-1-16,0 4 1 15,2-3 6 1,0 4-6-16,0-4 0 16,-1-1 0-16,0 2 6 0,1-1-6 0,-3 2 0 15,1-2 0-15,-4 0 1 16,2 4-2-16,-1-4 1 15,-3 4 0 1,2-4 0-16,-2 2 6 16,1 2 0-16,-2-5-2 15,-1 5-3-15,1 0 9 16,2 0-10-16,-2-3 1 16,-1 3 4-16,3 0-4 0,-3 0 5 15,3-4-6-15,1 4 3 16,-2 0-3-16,3 0 4 15,-3 0-2-15,4 0 6 16,-1 0-8-16,0 0 0 16,0-5 1-16,3 5-1 0,-2-2 1 15,0 0-1-15,1 2 1 16,-3-1 4-16,2 1-5 16,-1 0 0-16,-2 0-1 15,0-4 2-15,-2 4-1 0,-3 0 0 16,0 0-1-16,1 0 1 31,-1 0-1-31,1 0 1 16,-2 0 5-16,5 0-5 15,-2 0 0-15,1 0 0 16,-1 0 1-16,3 0 4 0,-3 0-5 16,3 0 0-16,3 4-1 15,-4-3 1-15,3 1 0 16,-2 0-1-16,2 3 1 15,-2-5 4-15,2 0-4 0,0 0 0 16,1 0 1-16,-4 4-1 16,3-4 2-16,1 0-2 15,-4 0 0-15,3 0 5 16,0 0-5 0,-2 0 0-16,2 0 0 15,0 0 0-15,0 0 1 0,-2 0-1 0,2 0 1 16,-2 0 6-16,-1 0-7 31,2 0 0-31,-1 0 2 16,1 0-2-16,2 0 0 0,-1 0 0 15,2 0 1-15,-2 0 2 16,2 0 4-16,0 0-5 16,1 0-3-16,-1 0 2 15,1 0 4-15,-4 0 2 16,2 0-7-16,-1 0 19 0,-3 0-18 15,-1 0-1-15,-1 0 6 16,1 0-4-16,0 0 5 16,-3 0-4-16,0 0 3 15,-1 0 1-15,-1 0-6 0,0 0 5 16,0 0 6-16,0 0-3 16,2 0-9-16,-1 0 2 15,1 0 4-15,1 0 5 16,-3 0-11-16,3 0 10 15,-2 0-8 1,4 0-1 0,2 0 6-16,0 0 2 0,-1 0-8 15,4 0 7-15,1 0-8 16,0 0 0-16,0 0 18 16,-1 0-17-16,-2 0 4 0,-1 0-4 15,-1 0-1-15,-7 0 9 16,-1 0 0-16,-5 0 3 15,1 0 20-15,-5 0-11 16,3 0 7-16,-3 0-6 16,0 0 5-16,0 0 11 0,0 0-29 15,0 0 1-15,0 0-8 16,0-4-1-16,0 4-1 16,0 0 0-1,0 0-18-15,0 0-10 16,0 0-64-16,0-9-18 0,0-1-88 0,0-3-376 15</inkml:trace>
  <inkml:trace contextRef="#ctx0" brushRef="#br0" timeOffset="47175.2144">21526 16378 134 0,'0'0'274'0,"0"0"-194"16,0 0-56 0,0 0 2-16,0 0-11 15,0 0-5-15,-4 0-10 0,4 0 1 0,0 0 11 16,0 0-4-16,0 0 23 15,0 0 28-15,0 0-24 16,0 0 1-16,0 0 17 16,0 0-20-16,0 0-14 15,0 0-18-15,-2 5 2 0,0-1-2 16,0-3 0-16,2-1 1 31,-3 2-2-31,3-2 1 16,-2 0 14-16,0 0-14 0,-1 0 0 15,1 0 8-15,-3 0-8 16,1 0 10-16,0 0 17 16,-3 0 22-16,1 0 10 15,-4 0-21-15,-1 0-13 16,-5 0 5-16,1 0-6 16,-5 0 8-16,-3-2-1 0,4 1-3 15,-4 1 28-15,-1 0-21 16,4 0-1-16,0 0 1 15,2 0-13-15,7 0 2 16,4-4-8-16,3 4-9 16,2 0 8-16,2 0-14 0,0 0 4 15,0 0 0-15,0 0 1 16,0 0 13-16,0 0 5 16,0 0-9-16,0 0 17 15,0 0-14 1,0 0 12-16,11-5-8 15,2 2-10-15,7 3-3 16,0-5-10-16,4 4 0 16,3 1 5-16,0 0-5 15,2 0 0-15,0 0 0 0,2 0 0 16,2 0 6 0,-1 0-6-16,-1 0 0 15,0 0 0-15,-4 0 1 0,0 0-1 16,-5 0 0-16,1 0 0 15,-4 0 0-15,4 0 0 0,-1 0 0 16,0 0 4-16,3 0-4 16,-1 0 0-16,1 0-1 15,0 0 2-15,-2 0-1 16,2 0 0-16,2 0 0 0,0 0 0 16,0 0 0-16,-2 0 1 31,1 0-1-31,-2 0 0 15,-1 0 0-15,-1 0 0 16,3 0 0-16,-4 0 4 16,2 0-4-16,2 0-1 0,-1 0 1 15,3 0 0-15,0 0 0 16,1 0 0-16,4 0 0 16,-4 0-1-16,5 0 1 15,-2 0 0-15,0 0 0 0,-2 0-4 16,2 0 4-16,0 0 0 15,-2 0 0-15,-1 0-1 16,1 0 1-16,-2 1 0 16,2 4-1-16,-4-5 1 15,2 3 0-15,-5-3 0 0,3 5 1 16,-3-1 6-16,0-4-7 16,1 1 0-16,2 1 0 31,-2 0 0-31,2 3 3 15,2-5-3-15,0 4 0 0,0-4-1 16,-1 3 1-16,3-3 0 16,-3 0-2-16,1 0 2 15,0 0 3-15,-2 0-3 16,0 5-1-16,-3-5 1 16,2 0-2-16,1 0 2 15,1 0 0-15,1 0 2 16,0 0-1-16,2 0-1 0,2 0-1 15,-2 0 1-15,0 0 0 16,-2 0 0-16,0 0 0 0,-3 0 2 16,1 0 2-16,-3 0-4 15,3 0 0-15,0 0-1 16,-2 0 2-16,4 0 4 16,0 0-4-16,0 0-1 15,2 0 16 1,-2 0-15-16,0 0 6 15,2 0 2-15,0 0-3 16,-3 0 8-16,0 0-14 16,3 0 1-16,-2 0 8 15,2 0-8-15,0 0-1 0,0 0 1 16,0 0 4-16,3 0 4 16,-3 0-9-16,0 0 1 15,0 0 4-15,-3 0 3 16,1 2-7-16,-3-2 6 15,3 0-7-15,0 4 1 0,0-4 0 16,2 0-1-16,0 0 12 16,0 0-5-16,0 0-6 15,2 0-1-15,-2 0 1 16,0 0 4-16,-2 0-5 16,2 0 0-1,-2 0 2-15,-4 0-2 16,0 0 0-16,2 0 0 15,-3 0 1-15,0 0 4 16,0 0-5-16,1 0-1 16,2 0 1-16,-4-4 0 0,2 4 1 15,-1-2-1-15,1 2 1 16,1 0 3-16,0 0-4 16,1 0 0-16,0 0-2 15,2-5 2 1,-3 5-1-16,0 0 1 0,3 0 0 15,-2 0 3-15,2 0-3 0,-1 0-6 16,-1 0 6-16,-1 0 1 16,1 0-1-16,-1 0 0 15,1 0 0-15,-2 0 5 0,-2 0-5 16,2 0 0-16,-3 0 0 16,-1 0 0-16,4 0 0 31,0 0 0-31,3 0 0 15,1 0 3-15,4 0-3 16,-2 0 0-16,3 0-1 0,-3 0 0 16,-1 0 1-16,1 0 0 15,0 0 1-15,2 0 0 16,0 0-1-16,3 0 0 16,-2 0-8-16,-1-3 15 0,0-1-9 15,0 4 2-15,-4-5-4 16,-1 3 4-16,1 0 2 15,-3 1-2-15,-1 1 0 16,2 0 2-16,-4-4-2 16,4 4 0-16,-2 0 0 0,-1-5 11 15,2 5-11-15,-4-3-1 16,3 3 0-16,-3-5 1 16,0 5-1-16,0-1 1 31,-3 1 0-31,4 0 1 15,-3 0-1-15,1-4 0 0,4 4 0 16,-3-4 1-16,2 4-1 16,-2 0 0-16,3 0 0 15,-3-5 0-15,0 5 0 16,0-3 0-16,0 1-1 0,-2-1 1 16,0 1 1-16,-3 2-1 15,1-3 1 1,-3-1 6-16,3 4-6 15,-3-7-1-15,-2 5 1 0,3 1-1 16,-3-3 2-16,-2 4-2 0,2-5 1 16,-2 1 13-16,2 4-14 15,-2-4 0-15,2 3 6 16,-2 1-5-16,2-4 3 16,-2 4-4-16,3 0 0 0,-2 0-1 31,1-5 1-31,-1 5 0 15,-2 0 0-15,1 0 0 16,-5 0-1-16,-4 0 1 16,0 0-16-16,0 0-9 0,-37-4-35 15,-7 1-119-15,-10-4-353 16</inkml:trace>
  <inkml:trace contextRef="#ctx0" brushRef="#br0" timeOffset="51325.0115">6446 17103 586 0,'0'0'114'16,"0"0"-85"-16,0 0-14 31,0 0-15-31,0 0 0 15,0 0 7-15,4 0 25 16,-4 0 36-16,3 0-20 0,-3 0-12 16,0 0-6-16,0 0-15 15,0 0-14-15,0 0 1 16,2 3-1-16,1-3 0 16,-1 5 1-16,0-1-1 15,2 0 9-15,1-3-8 0,-1 7 8 16,3-3-10-16,0-5 0 15,-3 4 9-15,0-4-2 16,-1 1 11-16,-3-1 6 16,0 0 21-16,0 0 16 0,0 0 13 15,0 0 0-15,0 0-5 16,0 0-14-16,0 0-2 16,0 0 11-16,0 0-16 31,0 0 0-31,0 0-15 15,0 0-5-15,0 0 3 0,0 0-17 16,0 0-12-16,0 0 8 16,0 0-4-16,0 0-5 15,0 0-1-15,0 0 1 16,0 0 9-16,0 0-10 0,4 0-7 16,6 0 7-16,2 0 1 15,5 0 7-15,6 0-8 16,4 0 0-16,6-1 0 15,1-3 0-15,2-1 2 16,0 1-1 0,-1 4-1-16,-1-4 6 0,-3 4-6 15,0 0-1-15,-2 0 1 0,-2 0 0 16,-2 0 0-16,-6-1 0 16,-1 1 0-16,-5 0 1 0,3 0 0 31,-3 0-1-31,3 0 0 15,-1 0 0-15,4 0 0 16,1 0 0-16,-1 0-1 16,4 0 1-16,-3 0 0 15,2 0 1-15,-2 0-1 0,-1 0 0 16,0 0 0-16,-1 0-1 16,0 0 0-16,-2 0 1 15,2 0 1-15,-3 0-1 16,3 0 1-16,-3 0-1 15,1 0-9-15,-1 0 9 0,-1 0 0 16,-1 0-7-16,1 0 7 16,-1 0 0-16,0 0-1 15,3 0 0-15,-3 0 0 16,3 0 1-16,-3 0-1 0,3 0-1 16,1 0 2-16,2 0-1 31,-1 0 1-31,-1 0-6 15,1 0 6-15,2 0 0 16,-2 0 0-16,3 0 1 16,-4 0-1-16,3 0-1 0,3 0 0 15,-2 0 1-15,2 0-1 16,-1 0 1-16,3 0 0 16,-3 0-1-16,0 0 1 15,1 0 0-15,-3 0 0 0,2 0-1 16,-2 0 1-16,1 0 0 15,0 0 0-15,-1 0 0 16,3-4 0 0,-4 4 0-16,4 0 0 15,-3 0 0-15,3-4 0 0,-1 4 0 0,2 0 0 16,1-5 0-16,2 5 1 16,0 0-1-16,0 0 0 31,-2 0 0-31,2 0 0 15,-2 0 0-15,2 0 0 0,0 0 2 16,2 0-2-16,-2 0-1 16,2 0 1-16,-2 0-1 15,2 0 0-15,-4 0 0 16,4 0 2-16,3 0-7 16,-3 0 6-16,2 0 0 0,0 0-1 15,-2 0 2-15,2 0-1 16,0 0 0-16,-2 0 7 15,3 0-14-15,-3 0 7 16,0 0 0-16,-2 0 8 0,-1 0-8 16,1 0 0-16,0 0-3 15,0 0 3-15,0 0 7 16,-1-3-7-16,-2 3 0 16,3-5 0-16,-2 3 0 15,0 2 2 1,-1 0-2-16,2 0-1 15,-1-3 1-15,2 3-1 16,2-4 0-16,0 4 1 16,0 0 0-16,0-5 2 15,0 5-2-15,0 0 0 16,0 0-6-16,-2-4 6 0,0 3 0 16,-1 1 0-16,3-5 1 15,-2 5 3-15,-1 0-4 16,3 0-1-16,-2-4 1 15,0 4-1-15,-2 0 1 0,2 0 0 16,-4 0 1-16,4-4 3 31,-2 4-4-31,2 0 0 0,0 0 4 16,2 0-3-16,0 0-1 0,2 0 0 16,-4 0 1-16,2 0 6 0,-2 0-7 31,-3 0 1-31,2 0 5 15,1 0-5-15,-2 0-2 16,0 0 1-16,-4 0 0 16,2 0 0-16,-1 0 0 15,1 0 0-15,-2 0 9 0,2 0-8 16,0 0 0-16,1 0-1 16,0 0 0-16,3 0 6 15,-2 0-6-15,1 0 0 16,1 0 0-16,0 0-5 0,0 0 5 15,0 0 1-15,-1 0 0 16,3-4 0-16,-2 4 5 16,0 0-5-16,2 0-1 15,-5 0 0-15,3 0 0 0,-2 0 0 16,-1 0 1-16,-2 0 8 16,1 0-9-16,-1-4 0 15,-2 4 0-15,0 0 0 31,-2 0 6-31,0 0-6 16,0 0 0-16,-3 0 4 0,1 0-4 16,1 0 0-16,-1 0 7 15,2 0-6-15,2 0 8 16,-2 0-8-16,2 0-1 16,-2-1 14-16,2 1-13 15,0 0 5-15,0 0-1 0,0 0-3 16,2 0 11-16,1 0-13 15,-3 0 0-15,2 0 9 16,-2 0-9-16,0 0 0 16,-2 0 7-16,2 0-6 0,-2 0 7 31,2 0-8-31,0-5 1 16,0 5 0-16,0 0 0 0,2 0-1 0,1 0 0 31,-1-4 2-31,2 4 8 15,1-3-10-15,-3 3 0 0,1 0 3 16,-1-5-3-16,0 3 0 16,1 2 1-16,-4-4 6 15,4 4 2-15,-3-3-9 16,-3 3 1-16,-1-5 9 0,-5 5-9 16,1 0 8-16,-6-4 8 15,-3 4-17-15,-1 0 29 16,0 0-17-16,-2 0 17 15,0 0 5-15,0 0-19 16,0 0 10-16,0 0-16 0,0 0-7 16,0 0 9-16,0 0-11 15,0 0-5-15,0 0-1 16,0 0-51-16,-2 0-78 16,-11 0-175-16,-5 0-752 0</inkml:trace>
  <inkml:trace contextRef="#ctx0" brushRef="#br0" timeOffset="87401.0745">26981 10194 165 0,'0'0'634'32,"0"0"-547"-32,0 0-66 15,0 0-2-15,0 0 3 16,0 0-11-16,-20-16 34 15,20 14 30-15,0 2-17 0,0-1-9 16,0-1 1-16,0 0-7 16,-2-1-36-16,2-1-5 15,-2 0 25-15,0 0-12 16,-1-2 1-16,-1-2-5 16,0 1-5-16,-2-4 10 0,2 2 6 15,2-5-15-15,0 3 22 16,0-1-17-16,2 0 4 15,0 1 3-15,-3-1-2 16,3 5 18-16,0 2 4 0,0 0-17 16,0 5 25-16,0 0-17 15,0 0-9-15,0 0-21 32,0 6 8-32,0 18-8 15,0 18 46-15,0 28-11 0,9 32 1 16,3 33-5-16,1 10-16 15,-2-9 1 1,0-15-9-16,-2-28 12 0,-3-18-18 16,2-18 0-16,1-4 12 15,1 7-12-15,2 4-1 0,-1 2 1 16,-5-8 1-16,1-12 12 16,-2-7-14-16,-1-13 0 15,-4-8-3-15,0-8 3 16,0-4 0-16,0-6 1 0,0 0 5 15,0 0-6-15,0-7-31 16,0-37-167-16,-2 5-92 16,-7-6-117-16</inkml:trace>
  <inkml:trace contextRef="#ctx0" brushRef="#br0" timeOffset="88085.1597">27340 10162 715 0,'0'0'142'16,"0"0"-102"-16,0 0 15 15,0 0 12-15,0 0-14 16,0 0 15-16,0 0 16 16,-53-107 7-16,48 95-15 15,1 3-17-15,-1 3-12 0,3-2-21 32,-1 4-20-32,1-1 16 15,-2 2-21-15,0-1 16 16,-1-1-5-16,1 3-12 15,-3-3 15-15,2 3-7 16,1 0 29-16,2 2-11 0,0 0-1 16,2 0-12-16,0 0-12 15,0 0-1-15,0 0 15 16,0 0-9-16,0 0 1 16,0 0 6-16,0 0-12 0,0 11-1 15,0 21 7-15,0 15 5 16,0 35 48-16,8 33-19 15,4 25 4-15,1 9-8 16,5-12-12-16,2-14 0 16,0-15 8-16,0-17-22 0,-2-17 24 15,-2-14-19-15,-3-8 6 32,5 6-10-32,1 7-5 15,2 1 3-15,-3-10-10 0,-5-10 0 16,-4-10 6-16,-2-10-6 15,-3-12 0-15,-4-6 0 16,0-3 1-16,0-5 6 16,0 0-1-16,0 0-5 15,0 0 1-15,0 0-2 16,0-14-43-16,0-9-84 0,0-6-26 16,-16-16-67-16,-1 6-93 15,-1 5-532-15</inkml:trace>
  <inkml:trace contextRef="#ctx0" brushRef="#br0" timeOffset="91218.3415">5858 10551 347 0,'0'0'137'0,"0"0"-82"15,0 0 8-15,0 0 14 16,0 0-11-16,31-102 21 0,-29 85-1 31,0 3 4-31,-2 3-25 16,0-3 0-16,0 2-36 15,0 0-3-15,0 3 6 16,0 4 3-16,0 3 13 16,0 0-3-16,0 0-18 0,0 2 11 15,0 0-11-15,0 0-3 16,0 0 16-16,0 0-18 16,0-2 23-16,0 2-23 15,0-2-2-15,0 2 18 0,0 0-14 16,0-2 11-16,0 2-12 15,0-3-17-15,0 0 30 16,2-3-15-16,5-2-20 16,5-4 5-16,3 0-4 15,1 2-2-15,1 0 0 0,-1 4-2 16,-1 3 2-16,-1 3 0 31,-3 0-9-31,-5 3 8 16,0 13 0-16,-6 9 1 15,0 0-7-15,0 8 7 0,-21-4 8 16,-3 0 0-16,-3-2-7 16,-2-8 5-16,2 0-6 15,1-9 8 1,1-5-1-16,3-5-7 16,-1 0 33-16,6-8-32 0,3-13 0 0,3-5 6 15,7-2-7-15,4-6 0 16,0-2-2-16,6 0 4 15,15 0 1-15,2 2-3 16,4 5-10-16,-2 7 9 16,0 8-6-16,-5 9 6 0,-3 5 1 15,0 0-13-15,-7 12 7 16,-1 10 6-16,-5 6 0 31,-4 4-1-31,0 0-6 16,-2 1 7-16,-13-1 0 0,-3-7 1 15,-2-4 11-15,0-4-12 16,2-5 0-16,3-4 6 16,1-6-4-16,3-2 5 15,2 0-1-15,3-2-5 16,4-14 7-16,2-5-8 0,0-4-11 16,4-3 5-16,13 0 6 15,4 0-7-15,1 4 7 16,0 7-1-16,-2 5-5 15,-2 9-4-15,-3 3-2 0,-1 0 5 16,-5 8 7-16,-3 10 0 16,-3 4 0-16,-3-2 0 15,0 2-1-15,0-5 1 16,0-3 0-16,-7-2 1 16,-1-3-1-1,-2-5 18-15,1-2-17 16,3-2 1-16,-3 0 13 15,2 0-15-15,2-15 0 16,1-2 0-16,2-5 0 16,2-2-11-16,0 0 7 0,2 0-3 15,11 3-2-15,3 6 9 16,-3 5-8 0,1 3 7-16,-3 6-5 15,1 1-6-15,-2 0 0 0,-1 1 6 16,1 16 6-16,-6 0 0 0,-2 4 0 15,-2-1-1-15,0 2 1 16,0-2 0-16,-14 1 8 16,-5-2-7-16,-6-1 23 15,-4-4-8-15,0-2-6 0,-2-5 15 16,-3-5-8-16,1-2 26 31,2 0-20-31,0-9-4 16,0-13 30-16,4-7-10 15,2-6-12-15,2-8-1 16,8-4-14-16,4-10 0 0,6-1-12 16,5-5 1-16,0-4 7 15,16-3-7-15,9-1-2 16,8 1 1-16,5 2 0 16,6 4 3-16,6 2-3 0,3 6-8 15,0 8 8-15,1 5-8 16,-5 9 8-16,-9 8-1 15,-9 10-1-15,-10 7-4 16,-11 2 6-16,-3 7-14 16,-7 0 14-16,0 0-10 0,0 0 0 15,0 5 8-15,0 6-11 16,0 5 13-16,0 3-60 31,-7-2-37-31,-10 5-91 16,3-5-140-16,-3-6-589 0</inkml:trace>
  <inkml:trace contextRef="#ctx0" brushRef="#br0" timeOffset="99216.6421">12295 8286 487 0,'0'0'98'0,"0"0"-67"0,0 0-11 16,0 0 9-16,0 0-16 15,0 0-2-15,0 0-1 16,-109 0 5-16,102 0 11 16,1 0-25-16,2 5 0 15,-3 4-1 1,-2 9-3-16,2-4-137 15,3 0-137-15</inkml:trace>
  <inkml:trace contextRef="#ctx0" brushRef="#br0" timeOffset="102050.0353">12133 8642 370 0,'0'0'94'0,"0"0"-68"15,0 0-2-15,0 0 8 16,0 0-2-16,0 0 37 16,0 0 12-1,0-18 2-15,0 16-25 16,0 0-18-16,0-1-17 15,0 1 18-15,0-3 2 16,0 3-2-16,0-2-20 16,0 3 10-16,0-1 7 15,0-1-17-15,0 1 10 0,0 0-8 16,-4 2-3-16,-2-2-4 16,-2 0-5-16,-3 2 2 15,-3 0 4-15,-1 0-14 16,-5 0 19-16,-3 0-19 15,2 0 10-15,-4 0 14 0,2 0-5 16,1 0 0-16,0 4 2 16,4 0-3-16,0-1-4 15,5-3-2-15,2 2 13 16,3-2 7-16,6 0-17 0,0 0 7 16,2 0-4-16,0 0-9 31,0 0 6-31,0 0-9 15,0 0-6-15,0 0 21 16,0 0-10-16,0 0 4 16,0 0-5-16,0 0 0 0,0 0 3 15,0 0-14-15,0 0 9 16,10 0-4-16,5 0-4 16,5 0 7-16,7 0-1 15,4-2-6-15,3-3 5 0,3-1 0 16,5 2-5-16,3-2 6 15,0 2-7-15,0 0 0 16,1-2 5-16,-1 2-3 16,-1-1-2-16,1 0 1 0,-5 1-1 15,-2 1 9-15,-5-2-9 16,-2 1 0-16,-2 2 0 16,-4 0 1-16,-3 1 4 31,-1-2-5-31,-4 1 0 15,1 0-2-15,0 0 2 0,2 0 0 16,0 0 0-16,2 0 1 16,1 0 3-16,1 2-4 15,3-3 0-15,0 3 0 16,2-3-4-16,0 1 4 0,0 0 0 16,-3 0 0-16,1-1 4 15,0 3-4-15,-3-2 0 16,1 2 0-16,0-3 4 15,-4 1-4-15,2 0-1 16,-1 2 0-16,1-2 0 0,-1 2 1 16,-2 0-1-16,3 0 1 15,-4 0 6-15,4 0-6 16,-1 0-1-16,1 0-2 16,0 0 3-16,4 0 0 15,-2 0 0 1,2 0-1-16,-2 0-3 15,1 0 4-15,1 0 0 16,-1 4 7-16,1 1-8 16,0-3 1-16,0 1 0 15,0 1-1-15,2 1 1 0,0-2 0 16,0 3 0-16,0 0 0 16,-2 0 2-16,-1 0-2 15,0-1 0-15,-1-2-5 16,-2 1 5-16,1 1 0 15,-1-2 0-15,-2 1 1 0,2 0 4 16,2 0-5-16,2-2-1 16,-4 2 1-16,2-2 0 15,2 0 0-15,0 0 0 16,0-2 0-16,-1 0 2 0,-1 0-2 16,-1 0-1-16,-2 0 1 31,3 0 0-31,-2 0 5 15,-2 0-5-15,2 0 0 16,-1 0 1-16,1 0-1 16,-4 0 0-16,4 0 1 0,-3 0-1 15,2 0 12-15,0 0-11 16,1 0-1-16,2 0 20 16,-2-2-12-16,4 0 2 15,4-2 3-15,1 0-4 0,2 0 1 16,-1 0-1-16,1 0-8 15,-1-2 17-15,0 2-18 16,-2-1 1-16,1 0 9 16,-1 1-9-16,-2 1 18 15,-2 0-19-15,2-1 0 0,-2 0 10 16,-1 2-4-16,4-2-5 16,-5 1 9-16,2 0-10 31,2-1 19-31,-2 2-5 15,0-1-13-15,2 1 13 16,-2-1-13-16,2 1 5 0,-2-2 4 16,0 2-9-16,-1-2 9 15,-4 2-8-15,3 0-1 16,-3 0 19-16,0 0-13 16,-2 0 3-16,3 2 0 0,-3-2-9 15,0 0 16-15,-2-1-17 16,-3 3 0-16,-3-1 11 15,-1 1-11-15,-5 0 2 16,-2 0 7-16,2 0-9 0,-4 0 18 16,0 0-18-16,-2 0 0 15,0 0 1-15,2 0-1 16,-2 0 0-16,0 0 0 16,2 0 0-16,-2 0 2 15,0 0-2-15,2 0 0 0,3 0 0 31,-1 0 0-31,0 0-1 16,2 0 1-16,-2 0 0 16,0 0 2-16,-2 0-2 15,1 0 0-15,-3 0 0 16,2 0 0-16,-2 0 0 16,0 0-1-16,0 0 2 0,0 0 4 15,0 0-5-15,0 0 0 16,0 0 12-16,0 0-12 15,0 0 10-15,0 0-9 0,0 0 0 16,0 0 16-16,0 0-17 16,0 0 1-16,0 0 9 15,0 0-10-15,0 0 11 16,0 0-1-16,0 0-7 16,0 0 25-16,0 0-18 0,0 0 5 15,0 0 7-15,0 0-13 31,0 0 7-31,0 0-16 16,0 0 2-16,0 0 2 16,0 0-4-16,0 0-6 15,0 0 6-15,0 0-13 0,-18 0-61 16,-6-6-131-16,-11-8-584 0</inkml:trace>
  <inkml:trace contextRef="#ctx0" brushRef="#br0" timeOffset="106732.0481">15720 8499 113 0,'0'0'86'15,"0"0"-53"-15,0 0-22 0,0 0-9 0,0 0 11 31,0 0-12-31,-27 25 16 16,27-23 2-16,-2 0 0 16,2 1 17-16,-3-2-20 0,1 1-6 15,2 0 4-15,-2 0 8 16,0 0 7-16,0 1-5 16,2-3-1-16,-3 2 3 15,-2-1 15-15,1 1-28 16,0 2 0-16,-3 1-12 0,1-2 9 15,-2 3-1-15,2-2-8 16,-1 0 43-16,3 0 13 16,0-2 7-16,2 0-15 15,-4 0-19-15,4 0-1 0,2-2-4 16,0 0-11-16,0 3 8 16,0-3-16-16,0 0 11 15,0 0-4-15,0 0 4 31,0 0 27-31,0 0-4 16,0 0-15-16,0 0 8 0,10 1 5 16,3-1 21-16,7 2-24 15,5-2-21 1,3 0 17-16,1 0-23 0,5 0-6 16,0 0 17-16,-1 0-19 0,0 0 9 15,1 0-8-15,-3 0 1 16,0 0 15-16,-2 0-16 15,0 0-1-15,0 0 10 16,0 2-9-16,0-2 0 16,0 2 7-16,2-2-7 0,3 2 7 15,-1 1-8-15,2 0 0 16,1-1 6-16,3 2-5 16,-4-1-1-16,3-1 0 31,2-2 0-31,-2 2 5 0,-2-1-5 15,-1-1 0-15,-4 2-1 16,1-2 1-16,-1 0 0 16,-2 0 0-16,0 0 0 15,2 0 7-15,-2 0-6 16,0-2-1-16,0-1 2 0,0-2-2 16,2 1 1-16,0 1-1 15,-2-2 0-15,3 1 1 16,-1 2-1-16,-2-1 0 15,0-4 7-15,0 3-7 0,0 0 2 16,0 0-2-16,-3 0 1 16,3 0 13-16,-2 0-14 15,0 1 0-15,-1-2 16 16,-1 3-16-16,2 2 1 16,-2-2-1-16,-2 2 1 0,2 0 8 15,2 0-9-15,-2 0 0 31,2 0 9-31,2-1-8 16,2 1 5-16,2-2-6 16,0-1 1-16,1 3 12 15,-1-2-13-15,0 2 0 0,-1-2 1 16,-3 2 0 0,0 0 5-16,0-2-6 15,2 0 7-15,0 1-4 0,0-4-1 16,3 3-2-16,-1-2 1 0,0 2 6 15,2 0 9-15,-4 0-3 16,0 2-12-16,0-3 12 16,-2 3-13-16,0 0 0 15,0 0 1-15,0 0-1 16,-1 0 8-16,3 0-8 0,-2 0 1 16,3 0 15-16,0-3-15 15,-1 3 9-15,2 0-1 31,1-2-8-31,1 2 9 16,5-2-9-16,-2 0 0 0,5 2 18 16,-4-3-19-16,4 3 1 15,-3 0 5-15,2-2-6 16,-3-1 13-16,-2-1-11 16,-1 2-1-16,-1 0 23 15,-1 1-23-15,-1 1 12 0,0-3-4 16,0 3-8-16,0 0 13 15,0-2-14-15,3 2 0 16,-1 0 12-16,1 0-12 16,-1 0 2-16,2 0 8 0,-2 0-9 15,1 0 10-15,-1 0-11 16,3 0 0-16,0 0 11 16,0 0-11-16,0 0 0 15,-3 0 2-15,-1-2-2 16,2 2 12-1,-5 0-12-15,3-2 0 16,-1 0 12-16,0 2-12 16,3-2 7-16,-1 0 1 15,1 0-7-15,0-2 14 16,0 2-15-16,-1-2 0 16,3 2 12-16,-3-1-12 15,2 0 0-15,0 1 0 16,-1 2 1-16,2-2 2 0,1 0-3 15,2 2 0-15,-1 0 13 16,0 0-13-16,3 0-1 0,-6 0 1 16,3 0 0-16,3 0 8 15,-3 0-8-15,5 0 0 16,-3 0 7-16,2 0-6 16,1 0-1-16,-3 0 0 0,1 0 1 15,-3 0 7-15,2 0-8 31,1 0 0-31,-1 0-2 16,3 0 2-16,-1 0 0 16,1 0 0-16,-1 0 0 15,1 0 13-15,0 0-12 0,2 0-1 16,-1 0 8-16,1 0-6 16,0 0 3-16,0 0-5 15,-1 0 1-15,-1 0 3 16,2 0-4-16,-2 0 0 15,-1 0 0-15,1 0 1 0,-1 0 4 16,1 0-5-16,-1-3 0 16,1 3 8-16,0 0-8 15,-6 0 0-15,0 0 0 16,-4 0 0-16,-1 0 1 16,-3 0-1-16,2 0 1 0,-4 0 1 15,0 0-2-15,3 0-1 31,-3 0 1-31,0 0 0 16,2 0 0-16,2 0 0 16,-2 0 1-16,3 0 0 0,-1 0-1 15,0 0-1-15,1 0 1 16,2 0 0-16,-3 3-1 16,1-3 1-16,1 0 0 15,-1 2 4-15,1-2-4 16,1 0-1-16,0 0 1 0,0 0 0 15,-1 0-1-15,-2 2 1 16,1 0 0-16,-1-2-2 16,3 0 2-16,0 3 0 0,0-3 0 15,1 0 1-15,1 0 2 16,0 0-3-16,2 0 0 16,-2 0-1-16,2 0 1 15,-2 0 0-15,2 3 0 31,0-1 0-31,-1-2 0 16,0 2 0-16,1-2 0 0,-1 2 2 16,-1-2-1-16,-1 2-1 15,-1-2 0-15,-3 1 0 16,-2-1 3-16,0 3-3 16,-4-3 0-16,0 0-6 0,0 2 7 15,-2-2-1-15,-1 0 0 16,0 0 0-16,1 0 2 15,-3 0-2-15,3 0 0 16,0 0 4-16,-1 0-4 0,2 0-1 16,-1 0 1-16,2 0 0 15,0 0 4-15,0 0-4 16,0 0 0-16,2 0-4 16,-1 0 11-16,1 0-8 15,0 0 1-15,0 0 0 0,2 2 1 31,-2-2-1-31,2 0 0 16,0 0-1-16,3 0-5 16,-2 0 6-16,1 0 0 15,0 0 1-15,-1 0 4 16,-1 2-5-16,-2-2 0 0,0 0 1 16,0 2-1-16,0-2 0 15,2 0 0 1,-2 2 0-16,0-2 0 15,-1 0 0-15,1 2 0 0,-2-2 2 0,2 0-2 16,-2 2 0-16,0-2 0 16,0 3 1-16,0-3 2 15,2 1-3-15,0-1 1 16,0 0 4-16,0 2-5 16,2-2-1-16,-2 0 0 0,0 2 2 15,2-2-2-15,0 0 1 31,3 0 0-31,-3 0 10 16,2 0-10-16,3 0 0 16,-3 0 0-16,0 0 0 0,1 0 7 15,-1 0-7-15,1 0 0 16,0 0 6-16,1 0-4 16,-2 0 12-16,3-4-9 15,-3 3-4-15,1-4 8 16,-1 3-9-16,-2-2 0 0,2 2 0 15,0-2 0-15,-2 0 8 16,0 2-8-16,0-2 1 16,0-1 9-16,3 5-10 15,-3-5 0-15,2 3 1 0,1-3-1 16,-1 4 6-16,0-3-6 16,1 1 0-16,-1 2 5 15,0-1-5-15,4-1 0 31,-4 2 1-31,0-1 0 16,-1 0 5-16,-3 0-6 0,-3 2 0 16,-1-2 5-16,-3 0-5 15,-2 2 0-15,-2 0 1 16,-3 0 0-16,-2 0 18 16,-1 0-14-16,-3-2-4 0,-1 2 12 15,0 0-12 1,-4 0 5-16,3 0-6 15,-5 0 1-15,2 0 7 0,-2 0-8 16,0 0 0-16,1 0 2 16,0 0-2-16,-3 0-1 15,2 0 0-15,0 0 2 0,-2 0 0 16,2 0-1-16,-2 0-5 16,0 0 4-16,0 0-15 15,-14-2-37-15,-13 0-44 0,-8-6-200 16</inkml:trace>
  <inkml:trace contextRef="#ctx0" brushRef="#br0" timeOffset="112231.0906">6696 9305 82 0,'0'0'277'16,"0"0"-181"-16,0 0 16 16,0 0 15-16,0 0-60 0,0 0-21 15,-20-21 7-15,20 18-4 16,0-2-13-16,0 1-14 16,-2 2 8-16,2-2 1 15,0 2 6-15,-2-1 5 0,-1 0-8 16,1-1-1-16,2 2-19 15,-2-1 5-15,-1 3 9 16,1-2-1-16,0 2 9 16,-1-3-23-16,-1 3-12 15,2 0 13-15,-4 0-13 0,-1 0 8 16,0 0-9-16,-4 0-1 16,0 0 1-16,-3 0 0 15,1 0 0-15,-1 0 7 16,-1 0-6-16,-1 5-1 0,3 0 1 31,-1-1-1-31,6-1 6 16,-1-3-6-16,5 0 7 15,2 0 24-15,-1 3-8 16,3-3-6-16,0 0-1 16,0 0-14-16,0 0 15 0,0 0-9 15,0 0-1-15,0 0 15 16,0 0-12-16,0 0 1 15,0 0 7-15,0 0-17 16,0 0 21-16,3 0-15 0,9 0-6 16,7 0 19-16,0 0-5 31,8 0-1-31,0 0-2 0,6 0-10 16,3 0 19-16,0 0-21 0,4 0 0 15,-2 0 10 1,1 0-10-16,0 0 0 15,-1 0 0-15,-5 0 2 16,0 0 7-16,1 0-9 16,-5 0 0-16,0 0-1 15,0 0 1-15,0 0 0 16,-2 4 0-16,2-2 1 0,0 0 3 16,-2-2-4-16,4 2-1 15,-2 0 1-15,2-2 0 16,0 2-1-16,2 1 1 15,-1-2 0-15,-1 1 8 0,-2-2-8 16,0 2 0-16,-2-2-7 16,2 2 8-16,-2-2-1 15,-4 0 0-15,4 0 1 16,-2 0 5-16,-2 0-5 16,-2 0-1-16,-1 0 0 0,1 0 0 15,-2 0 0-15,0 0 0 16,1 0 0-16,-1 0 3 31,2 0-3-31,1 0 1 16,-2 0-6-16,2 0 6 0,3 0-1 15,0 0 0-15,-1 0 0 16,5 0 4-16,-1 0-4 16,5-2 0-16,-2 0-2 15,2 0 8-15,-2 1-2 16,0 1-4-16,1-3-5 0,1 3 4 15,-2-2 1-15,3 2-2 16,1 0 2-16,-2-2 0 16,1 0 0-16,-1 0 0 15,-2-2 0-15,0-1-1 16,2 2 1 0,-5-1 0-16,4 2-1 15,-4-1 1-15,1-2 1 0,0 1-1 0,0-1 0 16,0 2 1-16,0-1-1 15,0 0 0 1,0 0 0-16,0-1 0 16,0 2 0-16,-2-1 0 15,0 2 0-15,-3-1 2 16,0 3-2-16,1 0 0 16,0-3 0-16,1 3-1 15,3-2 1-15,3 0 0 0,-1 0 0 16,2-1 0-16,3 1 0 15,-1 2 0-15,2 0-1 16,-4-3 1-16,2 3 4 16,-1 0-4-16,-1 0 0 0,0 0 0 15,1-2 1-15,-1 2-3 16,0 0 2-16,-1 0 0 16,2 0 1-16,-3 0-1 15,0 0 0-15,1 0 7 16,-1 0-7-16,0 0 1 0,0 0-1 31,0 0 0-31,0 0-1 16,1 0 1-16,1 0 0 15,-2 2-2-15,2 1 4 16,1-3-4-16,-3 2 1 0,2 1 1 16,1-3-1-16,0 2 1 15,1-2 0-15,1 0-1 16,-1 2 1-16,1-2-1 15,2 0 0-15,-2 0 1 16,2 0 1-16,-3 0-1 0,3 0 0 16,-3 0-4-16,2 0 4 15,-2 0 0-15,1 0-1 16,-3 0 2 0,3 0 0-16,-1 0-1 15,2 0 0-15,-2 0-1 0,3 0 1 0,-1 0 0 16,2 0 0-16,-1 0 0 31,-1 0 5-31,-1 0-5 16,-1 0 0-16,2 0 6 0,-2 0-6 15,-1 0 1-15,-1 0 7 16,-2 0 0-16,3 0 5 16,-1 0-12-16,0 0 6 15,1 0 18-15,-3 0-10 16,3 0 4-16,-1 0-2 15,1 0-16-15,-1 0 17 0,0 0-9 16,1 0-9-16,-1 0 8 16,0 0 0-16,1 0-2 15,1 0-1-15,2 0-3 16,0 0 1-16,3 0-3 0,1 0 0 16,-1 0 5-16,2 0-5 15,-1 0 13-15,-4 0-5 16,3 0-2-16,-2-2 11 31,2 0-15-31,0-1 9 16,2 1-2-16,1-1-8 0,-1-1 11 15,-1 2-12-15,1-2 1 16,0 2 11-16,1-3-11 16,-1 4 13-16,-2 1-3 15,0-2-9-15,-2 2 10 0,-2 0-11 16,1 0-1-16,0 0 14 15,-2 0-14-15,3 0 1 16,2 0 7-16,0 0-8 16,0 0 18-16,0 0-18 15,-1 0 0-15,0 0 7 0,-3 3-5 16,2 0-2-16,-2-1 0 31,2 0 1-31,-3-1 0 0,3 2-1 16,-3-3 9-16,2 0-6 0,-2 0-3 0,1 0 1 31,-3 0-1-31,1 0 1 16,-3 0-4-16,0 0 3 15,-2 0 0-15,-2 0 0 16,2 0 0-16,-2 0 0 16,2 0 0-16,2 0 0 0,0 0 5 15,0-4-5-15,0 0-2 16,1 1 2-16,-1 0 0 15,2 1 0-15,-2 0 0 16,0 0 0-16,1-1 0 0,-3 2 0 16,-2-3 0-16,-1 2 2 15,1 2-2-15,-2-2 0 16,-1-1 0-16,-2 3 1 16,3-1 5-16,-2-1-5 15,-2 0 5-15,-1 2 17 0,3-2-22 16,-6 2 5-16,2-2-6 31,-4 2 2-31,1-3 8 16,-3 3-10-16,1 0 0 15,-1 0-1-15,-2 0 1 0,-2 0 0 16,0-2 0-16,-3 2 1 16,1 0 6-16,-2 0-6 15,1 0-1-15,1-3 1 16,-1 3 0-16,2 0-1 15,0-2 0-15,1 2 1 16,1 0 14-16,-2-2-15 0,-1 2 1 16,-3 0 16-16,0 0-9 15,-2-2 6-15,2 2-4 16,-4 0-10-16,0 0 14 0,2 0-14 16,-2 0 0-16,0 0-1 31,0 0-27-31,0-3-32 15,0-1-40-15,-2-1-76 16,-10-4-377-16</inkml:trace>
  <inkml:trace contextRef="#ctx0" brushRef="#br0" timeOffset="122846.5117">14086 4439 142 0,'0'0'388'16,"0"0"-267"-16,0 0-89 0,0 0-28 0,0 0-3 15,0 0-1-15,0 0 1 16,-3 7 0-16,3-2 18 31,0 2 4-31,0 1 15 16,0 0-25-16,0-1-6 16,0 1 1-16,0-1-8 0,0 1 0 15,0-3-2-15,0 0 2 16,0 2-50-16,3 0-82 15,-1-3-96-15</inkml:trace>
  <inkml:trace contextRef="#ctx0" brushRef="#br0" timeOffset="125712.4574">14086 4439 876 0,'8'97'187'0,"-8"-97"-82"0,-2 0-39 0,-2 0-30 16,2 0 2-16,-3 0 26 15,1-2-2-15,0-3-4 16,-2 4-8-16,2-3-28 31,-3 1 4-31,1-1-15 16,0 1 7-16,-6 0 5 0,1-1-23 16,-3 1 15-16,-3-2-2 15,-1 2 7-15,-4-1-5 16,-1 0-14-16,-1-3 17 15,-3 4 7-15,0-4-12 0,0 3 12 16,0 0-8-16,1 2-2 16,2 0-2-16,-3 1-10 15,0-1 4-15,0 2 5 16,2 0-12-16,-1 0 6 16,0 0 0-16,-1 0-5 0,-2 0 5 15,-2 0-6-15,2 0 0 16,-3 0 10-16,3 0-10 15,-2 3 0-15,-2 1 0 16,-4 0 1 0,0 0 0-16,-1 0 1 15,3-1-2-15,1 0 17 16,3 1-17-16,2 0 1 16,0 3 0-16,2-4-1 15,2 2 8-15,1 0-8 16,-1 2 0-16,3 1-3 0,-2 0 3 15,1-1 0-15,-2 6-1 16,2-3 1-16,-2 3 3 16,2-1-2-16,-1 2-1 15,4 1 0-15,-2 1 0 0,1-2 0 32,4 2 0-32,-1 0 0 0,2 0 0 15,3 2 0-15,0 0-6 0,1 2 5 16,4 0 1-16,-1 1-1 15,1-2 0-15,2 4 1 0,2-3-7 16,-1 1 7-16,3 1 0 31,0 3 6-31,0-1-6 16,0 0-4-16,2 0 3 16,0 0 2-16,0 0-1 15,0-2 0-15,0 0 0 0,0 0-1 16,0 0 1-16,0-1 0 15,0-1-1-15,6-1 2 16,3 0-1-16,2-2 0 16,0 1 0-16,2 0 0 0,6 0 0 15,-2 1 0-15,8-1 0 16,4 0 0-16,2-3 5 16,4-1-5-16,6 1 0 15,1-1 4-15,7-4-3 0,0 2-1 16,7-5 0-16,4 2 2 15,2-1 11-15,3-2-9 16,2 0-2-16,0 0 4 31,2 0-5-31,0-1-1 16,-2 0 0-16,-2 2 1 0,-3-2 4 16,1 5-5-16,-3-2 0 15,0 3-2-15,2-4 2 16,5 1 0-16,0 1 0 15,-1-4 0-15,6 3 3 16,-1-1-3-16,4-2 0 0,-2 2 0 16,0-3 0-16,1 1-1 15,3-2 1-15,4-1 0 16,2-1 2-16,-1-1-2 16,0 0 0-1,-1 0 5-15,-1 0-5 16,-4 4 7-16,-1 0-7 0,-1 0-5 0,2 0-1 15,0 2 6-15,1-4 0 16,2 3 0-16,-1-3 2 16,-2 1-2-1,-2-1-1-15,-1 2 1 16,-2 1 0-16,1-2 0 16,-3 1 0-16,2 1-1 15,1-1 2-15,-1 1 4 16,4-1-5-16,1 1 0 15,3-1 3-15,-2-1-3 0,1-1 0 16,0 1 0-16,3-1 6 16,-4-2 0-16,-1 0-6 15,3 0-9-15,-2 0 8 16,2 0 1-16,-2 0 0 0,2 0 0 16,-4 0 0-16,-1-2 0 15,-3-3 0-15,-2 0 0 16,-5-2-1-16,2 3 1 15,-4-1 0-15,1 1 2 16,-1-3-2-16,-2 2 1 0,2-2-1 31,-1 2 2-31,-1-2 1 16,-2 3-3-16,-2-2 0 16,-1 2 10-16,-2 0-10 15,1 0 6-15,0 0-6 0,-4 1-7 16,0-2 6-16,-1 2 2 15,-5-1 2-15,1-1-3 16,-2 1-1-16,-4-2 1 16,4 2 0-16,-3-1 0 0,0-3 15 15,1 1-15-15,-1-1 2 16,-3-1 13-16,1 0-14 16,-2 1 3-1,0 0-4-15,-1-1 0 16,-1 0 0-16,1-1 2 0,3 0-2 15,0 1 9-15,2-2-7 0,0 2 3 16,-1 0-5-16,0-1 0 31,-1 3 0-31,-2-2 0 16,-1 1-1-16,-1 2 0 0,-2 2 1 16,-1-1 3-16,-4 0-3 15,-1 1-1-15,-4-2 1 16,1 2 0-16,-8-3 0 15,1-1 6-15,-1-1-5 16,1-1 33-16,-1-4-17 0,3-4-16 16,-2-1 14-16,0 0-15 15,2-1 0-15,-3-2 0 16,-1-1 0-16,-1-2 16 16,-3 4-16-16,2-4 0 15,-3-1 1-15,0 1 14 0,0-1-15 16,-5-1 16-16,1 3-14 15,-1 1 30-15,-4-3-20 16,0 2-2-16,0 0 12 31,0-2-8-31,0 1-4 0,0 2 3 16,0-2-13-16,-6 3 27 16,-3 0-26-16,-5 3-1 15,1-4 12-15,-5 3-12 16,-5 0 0-16,2 2 0 15,-8 0 0-15,-2 4-6 0,-3 0 6 16,-2 2-8-16,-4 1 7 16,0 1-9-16,-5 5 9 15,1-1 0-15,-3 2 1 16,2 0 0-16,0 0 0 0,3-1 0 16,0 1-1-16,-3 0 1 31,1 3 0-31,-1-2 0 15,-1 2 1-15,-4 1 1 0,1 0-2 0,-2 0-6 16,2 0 5 0,0 0 1-16,0 0 0 15,-2 0 0-15,2 1 0 16,-2 3 2-16,-1 0-2 16,-2-1 0-16,1 1 0 15,-2 0 0-15,-6-2 0 0,1 2 0 16,-2 0 0-16,-5-2 0 15,-1 2 0-15,0-4-1 16,-3 0 1-16,-1 0 0 16,1 0 1-16,-2 0-1 15,-4 0 0-15,4 0 0 16,1 0 0-16,-1 0 0 0,-3 0 0 16,0 0 0-16,0 0 5 15,-3-2-5-15,0-2 0 16,-4 1-3-16,4 2 3 0,-2 1 0 15,-2-3 0-15,4 3 0 16,0-1 2-16,2-1-2 31,3 0 0-31,1 0-1 16,4-1 1-16,-1-1-5 16,3-1 5-16,5 1 0 15,2-1 7-15,2 0-7 0,4-2 0 16,1 1 0-16,-1 1 0 15,3-2 0-15,-3 1 0 16,4 2 0-16,-4 0 6 16,2 0-6-16,2 0 0 0,0 1 1 15,1-2-1-15,0 2 0 16,2 1-1-16,-1-3 2 16,-2 3-2-16,-1 0 1 15,-2 2 0 1,-3-2 1-16,0 2-1 15,-2 0 0-15,2 0 0 0,-2 0-5 0,2 0 5 16,3 0 0-16,0 0 0 31,1 0 7-31,4 0-7 16,-2 0-5-16,5 0 3 0,1 0 4 16,0 0 3-16,3 0-5 15,1 0 0-15,5 0-1 16,-2 0 1-16,4 0 0 15,2 0-2-15,2 0 5 16,3 0-10-16,-1 0 3 0,0 0 1 16,0 11 1-16,-2-1 2 15,-2 4-1-15,-2 4-7 16,-3 1 7-16,-4 8-29 16,-34 14-97-16,10-3-59 0,-3-6-340 0</inkml:trace>
  <inkml:trace contextRef="#ctx0" brushRef="#br0" timeOffset="126962.254">20689 4590 1109 0,'0'0'278'0,"0"0"-221"16,0 0-41-16,0 0-16 15,0 0-1-15,0 0 0 16,-58 115 1-16,48-77 32 0,6 7-10 16,4 5-6-16,0 3 13 15,0 1-23-15,12 0 5 16,3-2 1-16,3-4-12 15,1-4 20-15,4-5-20 16,2-8 1-16,4-4 14 0,0-11-14 31,2-8 12-31,4-8 5 16,1 0 53-16,1-19-6 16,4-15-33-16,1-11-13 15,0-17 22-15,1-8-13 16,-3-10 11-16,-9-3 2 0,-6-1 9 15,-9 7 7-15,-7 9-19 16,-5 13-14-16,-4 16 3 16,0 12-25-16,0 13-1 15,0 9-1-15,0 5-37 0,0 0-32 16,0 19-56-16,-16 27-9 16,3 0-193-16,-2-7-682 0</inkml:trace>
  <inkml:trace contextRef="#ctx0" brushRef="#br0" timeOffset="127612.1216">21328 4871 1491 0,'0'0'286'0,"0"0"-245"0,0 0-41 15,0 0-1-15,0 0 0 16,3 128 1-16,-3-84 0 15,-3 2 0-15,-4-2 0 16,1-2 9-16,1-1-9 16,5-8 0-16,-2-3 0 0,2-5 0 15,0-9 8-15,0-4-8 16,0-4 0-16,0-6 0 16,0-2 0-16,4 0 13 15,7-18 19-15,10-13-32 0,5-10 0 16,6-10-2-16,3-5 2 15,3 3 6-15,-2 0-5 16,-5 11-1-16,-4 10 10 31,-9 9-1-31,-10 11 23 16,-3 12-4-16,-5 0-9 0,0 0-17 16,0 19-2-16,3 11 0 15,3 11 1-15,5 2 0 16,5 5 8-16,1-6-9 15,4-4 0-15,3-9-1 16,3-9 10-16,2-8-18 0,2-12 9 16,3 0-41-16,-1-14 16 15,-2-18-6-15,-2-11 1 16,-6-7 15-16,-8-2-4 0,-4-1 7 16,-6 10 12-16,-5 8 19 15,0 14 37-15,0 8-11 16,0 9-5-16,0 4-40 15,0 0 0-15,0 17-7 16,0 9 1 0,-5 8 6-16,5 4 1 15,0 1-1-15,0-2 0 16,0-3 0-16,0-4 0 16,0-4 12-16,0-8-12 15,3-3-6-15,-1-8 5 16,-2-7-86-16,0-7-40 0,0-17-41 15,0-8-434-15</inkml:trace>
  <inkml:trace contextRef="#ctx0" brushRef="#br0" timeOffset="127745.6674">21937 4575 1156 0,'0'0'372'0,"0"0"-223"15,0 0-69-15,0 0-74 16,0 0-6-16,0 0-142 15,0 0-15-15,0-11-28 0,0 31 47 16</inkml:trace>
  <inkml:trace contextRef="#ctx0" brushRef="#br0" timeOffset="128012.109">22172 4824 1498 0,'0'0'166'16,"0"0"-134"-16,0 0-3 16,0 0-1-16,143 83 10 0,-103-55 4 15,3 2-5-15,-3-2 1 16,0 2-32-16,3-2 0 16,-3-1-2-16,-3-6-4 15,-2-3 0-15,-10-4-29 16,-6-7-67-16,-6-7-72 0,-13-7 23 15,0-15-106-15,0-4-289 0</inkml:trace>
  <inkml:trace contextRef="#ctx0" brushRef="#br0" timeOffset="128245.4748">22567 4810 909 0,'0'0'513'0,"0"0"-337"15,0 0-18-15,0 0-115 16,0 0-43-16,0 0-18 15,0 0 18-15,-33 55 31 16,18-7 22-16,-8 8 5 0,-2 9-18 16,-4 0-6-16,-2 2-34 15,-2-5 21-15,2-2-21 16,2-8 0-16,4-9 7 16,3-5-7-16,8-15 0 0,4-9 0 15,5-8-54-15,5-17-49 16,5-14-81-16,8-11-552 0</inkml:trace>
  <inkml:trace contextRef="#ctx0" brushRef="#br0" timeOffset="128562.2514">23134 4357 1060 0,'0'0'525'0,"0"0"-396"16,0 0-23-16,0 0-84 16,0 0-22-16,0 0-1 15,0 0 1-15,-52 91 7 16,23-7 40-16,-4 34-15 16,-7 30-8-16,-2 11-4 0,5-12-20 15,4-13 17-15,12-36-17 16,4-18-1-16,9-20-6 15,3-4 13-15,5 4-6 0,0-2 0 16,0-1 0-16,0-17-3 16,0-17 3-16,3-9-43 31,7-11-72-31,19-20-120 16,-2-20 60-16,2-11-582 0</inkml:trace>
  <inkml:trace contextRef="#ctx0" brushRef="#br0" timeOffset="128945.3811">23580 4395 345 0,'0'0'1215'0,"0"0"-1066"15,0 0-94-15,0 0-55 16,0 0-16-16,0 0 16 15,-65 122 13-15,45-52 6 0,-1 14 19 16,6-1 6-16,1 4-20 16,4-5-11-16,1-8-7 31,2-8-5-31,0-10 6 16,3-5-7-16,-1-12 0 0,3-5 5 15,0-7-4-15,2-9 3 16,0-8-4-16,0-4-2 15,0-6 2-15,7 0 0 16,15 0 22-16,9-6 41 16,11-13-48-16,8-3-7 0,0-2-8 15,6-1-31-15,0 1-19 16,-4-3-37-16,1-6-97 16,-11 4-72-16,-15 3-379 0</inkml:trace>
  <inkml:trace contextRef="#ctx0" brushRef="#br0" timeOffset="129145.3653">23904 4916 1242 0,'0'0'331'0,"0"0"-153"0,0 0-96 16,0 0-82-16,0 0-21 16,0 0 21-16,0 0 9 15,0 113 23-15,0-67-3 16,0 4-11-16,0 0 2 15,0-4-20-15,0-6 0 0,0-5 2 16,0-7-2-16,0-8-19 16,-2-18-117-16,-4-2-212 15,-1 0-411-15</inkml:trace>
  <inkml:trace contextRef="#ctx0" brushRef="#br0" timeOffset="129295.3258">24037 4706 472 0,'0'0'1177'16,"0"0"-1037"-16,0 0-140 0,0 0 0 16,0 0-125-16,0 0-123 31,0 0-10-31,48-6 183 16,-61 30-228-16</inkml:trace>
  <inkml:trace contextRef="#ctx0" brushRef="#br0" timeOffset="129711.8509">24112 4911 995 0,'0'0'515'0,"0"0"-461"15,0 0-51-15,0 0-3 0,33 106 30 16,-23-68-9-16,-4 2 30 16,-1-2 22-16,1-4-38 15,-2-3 5-15,2-8-33 16,-2-6-5-16,0-8 11 15,-1-7-12-15,1-2 4 0,2 0 24 16,8-20 60-16,4-15-78 31,4-12-11-31,5-8-49 16,2 0-17-16,-2 6 15 16,-2 6 38-16,-4 12 13 15,-5 13 0-15,-3 11 8 16,-5 7-8-16,-2 0 0 0,-2 14 16 15,1 13-10-15,1 4 14 16,1 5 9-16,2 1-28 16,2-2 21-16,1-3-21 0,1-6-1 15,0-3 7-15,1-7-7 16,1-5 0-16,1-3 0 16,4-6-50-16,4-2-105 15,-2-8-101-15,-3-9-489 0</inkml:trace>
  <inkml:trace contextRef="#ctx0" brushRef="#br0" timeOffset="130245.4947">24658 5005 1192 0,'0'0'280'15,"0"0"-88"-15,0 0-90 16,0 0-81-16,0 0-21 16,0 0 0-16,0 0 10 0,2 34 40 31,0-6-11-31,6 2-17 16,-2 4 6-16,3-3-27 15,3-4 7-15,1-5-7 16,3-2 0-16,-1-6 9 15,3-2-3-15,2-5-6 0,4-7 17 16,1 0-17-16,4-17 32 16,2-14-10-16,-2-12-17 15,0-5-5-15,-4-10 1 16,-10-1-1-16,-4 4 10 0,-6 2-11 16,-5 16-5-16,0 8-1 15,0 16-1-15,0 8-16 16,0 5-99-16,-22 25-122 15,1 6-3-15,4 4-239 0</inkml:trace>
  <inkml:trace contextRef="#ctx0" brushRef="#br0" timeOffset="130494.7356">25040 5043 1382 0,'0'0'229'0,"0"0"-38"15,0 0-102-15,0 0-50 16,0 0-17-16,0 0-12 16,0 0-10-16,35 12 40 0,-12 11-11 15,10 3-4-15,7 8 1 16,5-1-24-16,3-1 7 16,4-4-2-16,0-2-5 15,-2-5-2-15,0-6-40 16,-3-4-73-16,-1-11-52 0,-10 0-159 15,-14-16-373-15</inkml:trace>
  <inkml:trace contextRef="#ctx0" brushRef="#br0" timeOffset="130728.969">25457 4925 1418 0,'0'0'280'0,"0"0"-93"16,0 0-148-16,0 0-39 15,0 0 1-15,0 0 5 16,-50 138 52-16,26-76-4 16,-5 7 26-16,-7 4-49 0,1 0-14 15,-3-4-4-15,2-8-12 16,4-11 0-16,7-8-1 16,2-12 2-16,9-7-4 0,5-11 2 15,7-8-91-15,2-25-59 16,16-15-154-16,8-13-1148 0</inkml:trace>
  <inkml:trace contextRef="#ctx0" brushRef="#br0" timeOffset="130878.291">25898 5166 1392 0,'0'0'557'15,"0"0"-446"-15,0 0-45 16,0 0-50-16,0 0-16 15,0 0-37-15,0 0-17 0,-21 0 19 16,-7 7-50-16,-6-5-545 0</inkml:trace>
  <inkml:trace contextRef="#ctx0" brushRef="#br0" timeOffset="133494.5896">19593 5552 418 0,'0'0'108'0,"0"0"-72"16,0 0-11-16,0 0 28 15,0 0-7-15,0 0 31 16,0 0 2-16,0 0-41 16,0 0 5-16,0-2-7 15,-2 2-15-15,2 0 10 0,0 0 3 16,0 0 16-16,0 0-22 15,0 0-2-15,0-2 7 16,0 2-4-16,0-2 19 16,-2-2-9-16,2 3 10 0,-2-6 11 31,2 3-34-31,0-1 1 16,-2 0-8-16,2 1 13 15,0 1 15-15,0 1-14 16,0-1 18-16,0 3-7 15,0 0-19-15,0 0 10 0,0 0-5 16,0-2-19-16,0 2 6 16,0 0 3-1,0 0-19-15,0 0-1 16,0 0 1-16,8 8-1 0,8 6 13 0,-1 3-12 16,8 4 0-16,2 4 15 15,4 1-9-15,6 2 31 16,1 0-32-16,7-1 20 15,1-1-5-15,1-2-9 16,3-1 10-16,2-3-22 0,1-2 0 16,-2-1 19-16,0-3-19 31,0 3 1-31,0-2-1 16,1-3 1-16,0 2 11 15,4-1-12-15,0-3 0 0,-1 1 17 16,2-4-16-16,-1-1-1 15,0-2 6-15,2-2-5 16,-5-2 16-16,2 2-14 16,-4-2 6-16,1 0-2 15,-4 0-6-15,-1 0-1 0,-3 0 0 16,0 0 1-16,-3 0 6 16,-4 0-7-16,1 0 0 15,-5 0 2-15,0 0-2 16,-4 0 0-16,0-2 0 15,-6 0 1-15,2-3 4 0,-1 0-5 16,-1-1 0-16,-2 0 5 16,4-2-5-16,-3 3 0 31,0-4-1-31,-2 2 2 16,0 0 4-16,-3-3-5 0,3 2 0 15,0 0 4-15,-2 0-4 16,-3 0 0-16,1 2 0 15,-4-2 0-15,1 2 8 16,-1 0-8-16,1 0-5 16,-3 0 4-16,0 0 2 15,0 0-1-15,1-2 0 16,0 2 0-16,0-2 5 0,-2-1-5 16,1 2 0-16,-1 1 2 15,-2-1 5-15,-1 4-8 0,1-1 1 16,-3-1 0-16,0 2 5 15,0-1-5-15,-2 2-9 16,2-1 9-16,-2 1 0 16,2 0 6-16,-2 2-6 31,0 0 0-31,0 0-3 0,0 0 3 16,0 0 0-16,0 0-6 15,0 0 7-15,0 0-1 16,0 0 0-16,3 0 0 15,-3 0 3-15,0 0-3 0,0 0 0 16,0 0-3-16,0 0 3 16,0 0-1-16,0 0 1 15,0 0 0-15,0 0 2 16,0 0-2-16,0 0 0 16,0 0-1-16,0 0 0 0,0 0 1 15,0 0-1-15,0 0-14 16,-3-5-38-16,-12-1-118 15,-9-5-511-15</inkml:trace>
  <inkml:trace contextRef="#ctx0" brushRef="#br0" timeOffset="134711.2933">19495 5537 413 0,'0'0'89'16,"0"0"-76"-16,0 0-13 15,0 0 1-15,0 0 1 0,0 0 29 0,0 0 63 16,7-3-56-16,-2-1-14 15,-3 2-8-15,1-1 30 16,-1 3 70-16,0-3-22 16,-2 1-26-16,0 0-22 0,2 2-17 15,-2-2 29-15,0 0 1 32,0 1-5-32,0-4 11 15,0 1-27-15,0 2 12 16,0-1-13-16,2 0 6 15,-2 1 17-15,0 0-21 0,0 2 11 16,0-2-1-16,2 0-2 16,-2 0 7-16,2 0-25 15,3 0-8-15,-3-1 11 16,0 3-26-16,-2-3 4 0,3 3 12 16,-1 0-20-16,-2 0 5 15,0 0 3-15,3 0-9 16,-3 0 20-16,0 0-17 15,0 0 2-15,2 0-12 16,4 0 5-16,3 8 1 0,5 12 11 16,3 6 5-16,6 10 16 15,1 4-19-15,3 3-13 32,2 0 11-32,0 3-1 15,2-3-10-15,-2-1 1 0,0-4 7 16,-3-2 6-16,-3-6-14 15,-5-4 1-15,-7-5 5 16,-3-7-6-16,-2-5-1 16,-4-4 0-16,-2-1 1 15,0-4-1-15,0 0 1 0,0 0-1 16,0 0 0 0,0 0-31-16,0 0-33 15,-4-25-80-15,-8-1-192 0,-1-2-234 0</inkml:trace>
  <inkml:trace contextRef="#ctx0" brushRef="#br0" timeOffset="135344.5005">19543 5525 340 0,'0'0'313'16,"0"0"-158"-16,0 0-27 15,0 0-45-15,0 0-30 16,0 0-21-16,0 0-2 16,-12-43 31-16,12 40-7 15,0-2-4-15,0 3 23 0,0 0-38 16,0-1-9-16,0 3 10 15,0-3 24-15,0 3-21 16,0 0-13 0,0 0-1-16,0 0 0 0,0 0 2 0,0 0 16 15,0 0-1-15,0 0-10 32,0 0-4-32,0 0-8 15,0 0 5-15,0 0-9 16,0 0-8-16,0 0 8 15,0 0-3-15,0 0 9 16,0 0 6-16,2 0-18 0,19 0 15 16,8 0-3-16,16 0 10 15,17 0-7-15,13 0-7 16,31 3 4 0,-6 2 4-16,6 2-18 0,-1-2 20 15,-20-1-14-15,5 0-8 0,-17 0 2 16,-15-1-7-16,-16-3 3 15,-18 1-4-15,-10-1 0 16,-9 0 29-16,-5 0 27 0,0 0 12 16,0 0-25-16,0 0-18 15,0 0-4-15,0 0-21 32,0 0 1-32,0 0-3 15,0 0-29-15,0 0-64 0,-8 0-54 16,-9 0-92-16,-8 0-666 15</inkml:trace>
  <inkml:trace contextRef="#ctx0" brushRef="#br0" timeOffset="181520.0459">11290 4720 990 0,'0'0'205'0,"0"0"-137"16,0 0-29-16,0 0-1 31,0 0 14-31,0 0-10 16,-2-3-4-16,2 3 4 15,0 0-16-15,0 0 2 16,0 0-8-16,0 0-18 0,0 12 18 15,0 9 14-15,-2 7 28 16,-5 8-19-16,-2 3-14 16,0 3 3-16,1-2-22 15,-2-4-9-15,4-2 13 16,1-8-14-16,1-6 1 0,0-4-1 16,1-8 0-16,3-4 6 15,-2-4-5-15,-3 0 0 16,1 0 27-16,-3-20-28 15,1-10-12-15,-1-14-5 0,0-11 10 16,2-7 7-16,5-1 0 31,0 0 0-31,0 9 14 16,0 11-8-16,7 6 15 16,0 15 2-16,0 8-1 15,-5 8 15-15,2 6-37 0,1 0-6 16,6 9-3-16,5 17 2 15,8 13 7-15,7 5 5 16,7 6-5-16,3-2 6 16,3-2-6-16,-4-3 10 0,-2-7-9 15,-4-8-1-15,-10-9 0 16,-6-6 1 0,-10-5-1-16,-8-8 0 15,0 0 6-15,-6 0-6 0,-23-10-6 0,-13-8-12 16,-14-4 1-16,-6 1 16 15,-7 6 1-15,4 0 8 16,7 6-8-16,11 2 2 16,16 5 22-1,10 1-24 1,15 1-1-16,6 0-7 0,0 0-1 16,22-2 8-16,18-2-1 15,16-7-18-15,13-4 4 16,12-8-62-16,-1-7-36 15,0-6-30-15,-8-2 45 0,-12 1 67 16,-12 2 24-16,-16 4 8 16,-10 12 64-16,-13 7 28 15,-5 5 34-15,-4 7-12 16,0 0-82-16,-2 5-32 16,-13 15-1-16,-1 6 1 15,-4 2 1-15,4 4 0 0,3-4 5 16,2-5-5-16,4-2-1 15,3-7 0-15,2-5-3 16,2-7 3-16,0-2 1 16,0 0-1-1,0-13 0-15,4-15-66 16,9-8-30-16,3-5 27 16,2-4 34-16,-1 5 35 15,0 5 32-15,-5 12 16 16,-1 6 9-16,-3 10 7 15,-6 4-18-15,-2 3-21 0,0 3-25 16,0 18 1-16,0 9 15 16,0 7-15-16,0 3 1 15,0-1 6-15,0-6-7 16,0-5 10-16,0-8-11 0,2-4 1 31,0-8-2-31,-2-2 1 0,0-6-8 16,0 0 8-16,0 0-1 0,0-14 1 15,0-14-84-15,0-6 32 16,0-6 39-16,0 0-12 0,0 0 23 16,0 4 2-16,11 8 6 31,3 6 13-31,-3 9 13 16,-3 5-26-16,4 8-6 15,-3 0-7-15,5 3 7 0,-1 16 10 16,2 5 5-16,3 2-1 15,-2 4-14-15,-1-1 2 16,-4-5 8-16,-2-4-10 16,-4-6-1-16,-3-6 1 0,-2-6-15 15,0-2 8-15,-7 0 7 16,-15 0 8-16,-7-16 11 16,-7-7-13-16,-1-4 0 15,-4-2 6-15,8 0-6 16,1 5 11-16,13 3-1 0,5 8-8 15,8 4 28-15,6 6-26 16,0 1-10-16,2 2-6 16,20 0-14-16,10 0 18 31,5 0 1-31,9 3-11 16,6 4-1-16,0-6-40 0,-1-1 1 15,-2 0-10-15,-2-8-22 16,-9-10 5-16,-9-3 22 15,-12-4 12-15,-8 1 44 16,-9 0 1-16,0 5 29 0,-2 0 25 16,-9 6 24-16,4 1-15 15,1 9-16-15,3-1-24 16,1 4-19-16,2 0-4 16,0 0-13-1,0 0 3-15,0 0-6 16,0 0 15-16,0 0 1 0,0 2 0 0,0 3 6 15,0-5-6-15,0 0-5 16,0 3 5-16,0-3 1 16,0 0 18-16,0 0-18 0,0 0 0 31,0 0-2-31,0 0 1 16,0 0 0-16,0 0 8 15,0 0-8-15,0 0 0 16,0 0-5-16,0 0 5 15,0 0-3-15,0 0 3 16,0 0 0-16,0 2 0 0,0 5 0 16,0 8-2-16,0 7 1 15,0 4 1-15,-6 8 12 16,0 3-10-16,0 0 6 0,-3 2 8 16,3-6-4-16,-2-5 1 15,2-5-12-15,2-7 0 16,2-9 14-16,-1-2-15 15,3-5 9-15,0 0 45 16,0-12 43-16,0-19-34 0,0-12-63 16,9-14 7-16,3-2-17 31,-1 0 7-31,-1 9 2 16,2 13 0-16,-3 8 2 15,-3 13 4-15,-1 9-5 0,-3 7 0 16,0 0-1-16,3 11-25 15,4 17 26-15,2 6-1 16,5 8 2-16,1 0 0 16,3-1-1-16,1-8 0 15,-2-7 9-15,-5-8-9 16,-3-7 0-16,-7-9 0 0,-2-2 2 16,-2 0 13-16,0-21-15 15,-4-6-6 1,-13-6-7-16,-8-3-2 15,0 4 14-15,-2 6 1 0,5 8 13 0,7 6 3 16,1 7-16-16,7 5-11 16,3 0 10-16,4 9-15 31,0 11 7-31,0 2 9 16,7 5-6-16,13-1 6 15,11-5-35-15,7-3-41 0,11-6-18 16,3-10-74-16,3-2 36 15,-2 0-20-15,-5-7-8 16,-9-9 71-16,-10 2 89 16,-10 1 8-16,-13 5 101 0,-6 2 73 15,0 5 12-15,-8 1-103 16,-17 0-53-16,-8 7-19 16,-13 18 12-16,-9 8 13 15,-10 11 16-15,-8 9-13 16,-10 10-3-16,-8 2-2 0,-7 6-4 15,-3-1 7-15,3-5-11 16,2-4-16-16,9-7 16 16,12-7-19-16,13-12-9 31,12-5-1-31,15-10-3 0,12-6 3 16,14-6-5-16,7-6-18 15,2-2 18-15,0 0-18 16,2 0-36-16,16 0-15 15,11-14 34-15,12-6-2 16,36-30-115-16,-7 6-148 0,-4-4-227 0</inkml:trace>
  <inkml:trace contextRef="#ctx0" brushRef="#br0" timeOffset="181869.9695">12443 4427 1230 0,'0'0'219'0,"0"0"-172"16,0 0-46-16,0 0-2 0,0 0 1 16,0 0-4-16,0 0 4 0,-31 24 22 31,10-4 5-31,-4 8 17 16,-6 7-9-16,-9 5 7 15,-11 10-30-15,-14 4 23 16,-12 8 16-16,-8 5-1 0,-6 0 24 15,-1 1-30-15,7-3 2 16,7-5-7-16,13-6-10 16,15-9-17-16,11-10-2 15,15-11-10-15,10-6 0 16,10-7 0-16,4-6-15 0,0 0 12 16,0-5-7-16,2 0-35 15,9 0-10-15,1 0 7 16,5-15-63-16,-3-5-189 15,-7-3-691-15</inkml:trace>
  <inkml:trace contextRef="#ctx0" brushRef="#br0" timeOffset="183670.138">26547 4443 1355 0,'0'0'202'15,"0"0"-167"-15,0 0-18 16,0 0-17-16,-91 139 13 16,75-79 36-16,5 4 14 15,1 0 20-15,6 2-21 0,2-3-23 16,2 0 14-16,0-2-26 16,0-1-13-16,0-2 11 15,0-3-16-15,0-8-8 16,0-2 11-16,4-8-11 0,2-6 5 15,6-5-6-15,3-8-7 16,4-6-12-16,5-6-76 31,20-6-33-31,-3-14-104 16,-7-10-321-16</inkml:trace>
  <inkml:trace contextRef="#ctx0" brushRef="#br0" timeOffset="183919.685">26230 4845 1192 0,'0'0'364'0,"0"0"-278"16,0 0-86-16,0 0 0 15,0 0 0-15,0 0 104 0,136 15-11 16,-67-12 8-16,9-3-60 15,7 0-24-15,4-13 3 16,-2-4-20-16,-6-4-15 16,-11 0-43-16,-11 0-45 0,-18 1-36 31,-20-1-82-31,-15 4-109 16,-6 5-644-16</inkml:trace>
  <inkml:trace contextRef="#ctx0" brushRef="#br0" timeOffset="184503.4679">26714 4828 922 0,'0'0'214'0,"0"0"-197"15,0 0 7-15,0 0-23 16,0 0 4-16,0 0 21 16,0 0-6-16,87 40 44 0,-76-37-19 15,-5-3-10-15,-1 0 11 16,-3 0-9-16,-2 0 18 15,3 0 10-15,1 0-7 16,2 0-2-16,1-3-11 0,3-2-11 16,0-3 18-16,3-1-20 31,3 1-21-31,3 1 6 16,-4-3-17-16,1-1 6 15,-1-1-4-15,-4 1-2 0,-2-1 25 16,-2 0-25-16,-3-1 0 15,-2 1 22-15,-2 0-2 16,0 3-5-16,0 0 13 16,0 4-21-16,0-2 4 15,0 5-11-15,-6 0-9 0,-5 2 9 16,-3 0-13-16,-5 0 6 16,-6 8 6-16,-2 9 2 15,-2 6 5-15,0 3-6 16,2 6 0-16,2 3 12 0,6 0-11 15,5 1 6-15,3-1-6 16,9-1 0-16,2 0-1 16,0-4-1-16,7-1 1 31,13-3 0-31,2-1 2 16,2-4-1-16,5-9 16 15,2 1-16-15,3-9 8 0,1-1-9 16,2-3-54-16,0-3 1 15,1-14-51-15,4-24-138 16,-5 5-95-16,-14-3-477 0</inkml:trace>
  <inkml:trace contextRef="#ctx0" brushRef="#br0" timeOffset="184819.3346">27166 4834 1175 0,'0'0'332'15,"0"0"-169"-15,0 0-104 16,0 0-36-16,0 0-10 0,0 0-7 15,0 0 25-15,110 105-1 16,-95-63 4-16,-4 0-34 16,-2-2 0-16,-2-6 19 15,-3-7-19 1,-2-12 1-16,-2-4 1 16,0-11-1-16,0 0 45 15,3-11 52-15,1-24-37 16,5-16-36-16,4-17-24 15,8-13 19-15,0-4-19 16,8 4 0-16,0 11 3 0,6 15-4 16,0 12-12-16,1 15-7 15,-3 11-50-15,-4 13-36 16,-9 12-85-16,-9 18-165 16,-11 6-25-16</inkml:trace>
  <inkml:trace contextRef="#ctx0" brushRef="#br0" timeOffset="185385.7309">27583 4824 1114 0,'0'0'238'0,"0"0"-87"0,0 0-51 16,0 0-56-16,0 0 47 15,0 0-7-15,0 0-32 32,22 118-2-32,-17-81-48 15,-3-1-2-15,1-2 15 16,-3-4-15-16,0-10 1 0,0-6 0 15,2-6 5-15,-2-4 1 16,2-4-6-16,2 0 1 16,7-14-2-16,7-16-10 15,5-8-26-15,4-8 19 16,-1-2-5-16,-2 6 13 0,-1 9 18 16,-8 12 6-16,-5 9 36 15,-6 7-7-15,-4 5-25 16,0 2-19-16,0 23 6 15,0 7-3-15,0 12-2 0,0 5 0 16,0 0 14-16,0-3-15 16,2-10 0-16,9-8 0 31,1-9 0-31,0-10-10 16,5-9-2-16,2 0-33 15,4-18 45-15,1-14-17 16,1-10-24-16,-3-7-2 0,-2 3 4 15,-2 3 39-15,-7 11 0 16,-2 10 24-16,-5 12 22 16,-4 8 12-16,3 2-32 0,-3 0-26 15,4 12 7-15,5 10 4 16,2 0-11-16,7 2 0 16,2-4 6-16,4-6-4 15,1-7 6-15,4-7 2 16,2 0 7-16,2-9-17 0,1-21-27 15,7-35-79-15,-12 7-98 16,-8-2-170-16</inkml:trace>
  <inkml:trace contextRef="#ctx0" brushRef="#br0" timeOffset="185702.6756">28526 4791 1267 0,'0'0'282'0,"0"0"-74"0,0 0-136 15,0 0-48-15,0 0-5 16,0 0-5-16,0 0 31 15,-16 76 14-15,8-40-31 16,1-2-10-16,0-2-9 16,2-4-7-16,1-5 5 15,2-6-7 1,2-5-10-16,-2-6-31 16,2-2-82-16,0-4-91 15,-2-18-20-15,2-6-771 0</inkml:trace>
  <inkml:trace contextRef="#ctx0" brushRef="#br0" timeOffset="185886.3198">28633 4409 1355 0,'0'0'238'0,"0"0"-44"0,0 0-125 15,0 0-24-15,0 0-45 16,0 0 0-16,0 0-1 15,2-9-19-15,-2 29 1 16,0-5-138-16,0 1-343 0</inkml:trace>
  <inkml:trace contextRef="#ctx0" brushRef="#br0" timeOffset="186702.6528">28734 4947 411 0,'0'0'804'0,"0"0"-673"0,0 0-6 15,0 0-85-15,0 0 10 16,0 0 20-16,0 0 27 16,46-44 0-16,-44 44-58 15,0 8-10-15,1 11 33 0,1 12-36 16,-1 3-12-16,-3 2-4 15,2 0-9-15,-2-4 6 16,0-6-7-16,0-6 0 16,0-6 6-16,0-3-4 15,0-10 4 1,0 1-6-16,2-2 6 16,-2 0 10-16,2 0-7 15,1-2 6-15,1-10-15 16,0-4-1-16,5-2-7 15,3 0 7-15,-2-2-11 0,6-1 11 16,4 1-20-16,2-1-1 16,5 1 15-16,2 0-24 15,0 0 2-15,0 2-8 16,-2 1 6-16,-5 5 30 16,-6 3 1-16,-5 4 0 0,-4 4 0 15,-7 1 0-15,0 0 12 16,0 0-12-16,0 18 1 15,0 3 11-15,0 10-11 16,0 1-1-16,0 0 7 0,0-2-6 16,0-5-2-16,7-6-29 15,6-5-113-15,20-14-125 32,-2 0-29-32,-2 0-468 0</inkml:trace>
  <inkml:trace contextRef="#ctx0" brushRef="#br0" timeOffset="187085.9975">29397 4836 20 0,'0'0'1228'0,"0"0"-1021"15,0 0-104-15,0 0-91 0,0 0 14 16,-125 31-10-16,99-3 18 16,4 4 37-16,4 2-20 15,7 0-23-15,7-2-20 16,4-6-7-16,0-4 4 15,2-8-2-15,15-6-3 0,6-8 0 16,8 0 0-16,2-10-3 16,7-16-22-16,-1-4-51 15,-4-2 46-15,-6 2 10 32,-6 3 20-32,-8 12 48 15,-4 4 10-15,-6 9-2 0,-3 2-39 16,0 0-9-16,0 16 27 15,7 1-34-15,0 5 0 16,7-3 7-16,-1-4-7 16,5-5-1-16,5-10 0 0,2 0-27 15,6-18 7-15,3-16-97 16,-1-11-70-16,1-8-30 16,15-49-2-16,-11 12-138 15,-4 5-251-15</inkml:trace>
  <inkml:trace contextRef="#ctx0" brushRef="#br0" timeOffset="188169.1281">29964 4293 546 0,'0'0'769'0,"0"0"-471"16,0 0-99-16,0 0-156 16,0 0-33-16,0 0 2 15,0 0 0 1,-73 150 27-16,48-76 30 16,2 2-30-16,6 2-20 15,1-3-19-15,7-11 8 16,3-7 2-16,3-13-10 15,3-13-1-15,0-8 1 16,0-13-49-16,5-9-23 0,10-1-15 16,6-9 49-16,0-19 7 15,4-4-91-15,-3-1 18 16,-6 8 104-16,-5 9 34 16,-6 7 113-16,-3 9-62 0,-2 0-60 15,0 4-11-15,4 18-14 16,8 5 6-16,5 5 6 15,8 0-2-15,8-2 3 16,5-6 1-16,5-8-13 16,1-10 45-16,1-6-13 0,-5 0-19 15,-3-22 7-15,-8-6-20 32,-8-7 10-32,-10-5-5 15,-9 1-4-15,-2-4-1 16,-5 8-1-16,-12 9 0 15,-8 7 0-15,-1 11-12 0,-1 8 5 16,-2 0 6-16,2 14-11 16,4 6 6-16,13 4-3 15,7-2-22-15,3 0-4 16,21-4-28-16,21-5-41 0,16-5-12 16,13-6 17-16,9-2 40 15,3 0-4-15,-1-16 45 16,-8-7 18-16,-9-1 34 15,-14 0 1-15,-15 2 66 16,-19 4 20-16,-12 6 37 0,-5 6-21 16,-16 3-98-16,-19 3-39 15,-13 3-10-15,0 13 10 32,1 4 7-32,7 4-1 15,9 1-4-15,10-2-2 0,13-1-7 16,5-1 6-1,3-1-10-15,11-2 10 0,20-2 1 16,10 1-42-16,5 3 25 16,4 1-9-16,-4 1 11 0,-1 2 14 15,-7 4-7-15,-9 4 8 16,-6 6-1-16,-13 6-10 16,-10 9 10-16,0 7 1 15,-29 5 0-15,-15 4 6 16,-14-1 4-16,-4-8-9 15,-6-14 6-15,6-11-1 0,9-16 25 16,6-12-15-16,13-7 12 16,12-11-5-16,11-21-14 15,11-16-9-15,9-12 0 0,28-14-36 32,17-6 8-32,18-4-39 15,10-1-30-15,13 7-7 16,6 6-38-16,0 5 28 15,-8 9 27-15,-15 10 33 16,-19 8 54-16,-20 11 44 16,-18 8 55-16,-13 11 45 0,-8 6 26 15,0 4-100-15,-11 0-46 16,-11 14-23-16,-1 11 37 16,-1 5-1-16,4 5 10 15,4 5-2-15,5 1-13 0,2-2-12 16,7-7-12-16,0-6-8 15,2-7 13-15,0-9-13 16,0-6 0-16,0-4-24 16,8 0-78-16,21-52-7 15,-2 4-266-15,-2-8-373 0</inkml:trace>
  <inkml:trace contextRef="#ctx0" brushRef="#br0" timeOffset="188285.8199">31359 4435 1445 0,'0'0'303'16,"0"0"-112"-16,0 0-135 16,0 0-56-16,0 0-97 0,0 0 21 15,0 0-9-15,-11 94-108 16,-7-56-417-16</inkml:trace>
  <inkml:trace contextRef="#ctx0" brushRef="#br0" timeOffset="188835.5168">31368 4889 20 0,'0'0'1604'0,"0"0"-1404"16,0 0-137-16,0 0-51 15,136-21 8-15,-92 3-14 32,-1-4 54-32,-3-1 35 15,-2-7-42-15,-5 4-32 16,-6-6-12-16,-9 3-8 0,-11 3 13 15,-7 6-14-15,0 3 13 16,-9 12-13-16,-13 5-10 16,-7 0-4-16,-5 14 5 15,-3 14 1-15,1 8 8 0,5 8 0 16,6 5-2-16,7 2 2 16,11-1 0-16,7-3 6 15,0-7-6-15,9-6 0 16,14-10 3-16,8-10-3 15,9-10 1-15,7-4 4 0,7-4-5 16,1-20-15-16,0-10-17 16,-1-6-5-16,-4-4 25 15,-8 3-4-15,-11 9 8 32,-9 10 8-32,-11 10 2 0,-4 10 5 15,-5 2-7-15,1 9 0 16,-3 16 6-16,2 12 1 15,0 6-1-15,0 5 6 16,-2-3-11-16,0-6 11 16,0-7-11-16,0-11 11 15,-11-7 11-15,-11-6-2 0,-5-8 0 16,-8 0-1-16,-6-6-20 16,1-17-42-16,-9-30-61 15,13 7-149-15,9 0-458 0</inkml:trace>
  <inkml:trace contextRef="#ctx0" brushRef="#br0" timeOffset="188985.6273">32454 4889 1650 0,'0'0'233'0,"0"0"32"0,0 0-176 15,0 0-89-15,0 0-2 16,0 0-89-16,0 0 38 15,0 70 28-15,-58-62-212 0,0-4-857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5:17:15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5808 12525 955 0,'0'0'525'0,"0"0"-458"16,0 0-57-16,0 0 29 16,0 0 70-16,0 0 8 15,-17-10-45-15,17 1-50 16,7 2 3-16,3-5 1 16,2 0-18-16,3-1 9 15,3 4-16-15,-2 2 12 0,0 5-11 16,-3 2 4-16,0 0-1 15,-2 0-5-15,-2 14 0 16,1 4 14-16,-6 3-13 0,-4 3 9 16,0-2-2-16,0-1-7 31,-7-1 8-31,-11-1-9 16,-4-7-1-16,-5-2 1 15,1-8-7-15,-1-2 6 16,4 0 0-16,3-22-16 15,9-7 0-15,7-6-29 0,4-5 18 16,0-3-1-16,17 6-9 16,8 1 36-16,0 9-5 15,-1 9 7-15,-4 8 3 0,-4 8-3 16,-8 2-8-16,-1 4 8 16,-4 18 19-16,-3 9 35 15,0 2-20-15,-10 6-16 16,-5-4 10-16,-5-2-22 15,-1-8 3-15,4-6 2 16,1-7-11-16,3-12 19 0,1 0-16 16,8-8-3-16,2-20-26 31,2-6-6-31,0-9 10 16,18 1 12-16,3 2-9 15,2 5 19-15,-2 9 1 0,-3 6 0 16,-9 8 30-16,-3 12-21 15,-4 0 0-15,-2 0-10 16,0 12 1-16,0 8 41 16,0 3-17-16,0 1-17 15,0 1 11-15,-8-8-19 0,3-2 0 16,1-8-1-16,1-4-18 16,3-3 19-16,0 0-10 15,0-13-23-15,0-11-18 16,0-4 10-16,14-2 24 0,6 0 15 15,-3 6-4-15,4 6 6 16,-6 6 9-16,-5 8-6 16,-2 4 3-16,-6 0 0 15,0 8-5 1,-2 10 36 0,0 5-3-16,-4 4 12 0,-16-1-18 15,-2-1-13-15,-7-4 7 16,-5-3-21-16,-2-6 11 15,-3-5 2-15,-3-7-6 16,-4 0 15-16,2-23-3 0,4-9 6 16,6-10 35-16,13-9-14 15,9-10-25-15,12-3-7 16,4-7-15-16,27-1 3 16,12 0-3-16,8 2 0 15,5 3 1-15,0 9-1 0,0 8-1 16,-3 10 0-16,-11 12-2 15,-13 10 2-15,-8 9 1 16,-13 6-12-16,-6 3 12 16,-2 0-12-16,0 0-31 0,0 0-41 15,-8 14-30-15,-10 0-60 32,-7 0-230-32</inkml:trace>
  <inkml:trace contextRef="#ctx0" brushRef="#br0" timeOffset="1732.7299">5771 16058 123 0,'0'0'1045'16,"0"0"-846"-16,0 0-150 15,0 0 6-15,0 0 74 16,0 0-53-16,0 0-29 0,0 0-27 16,0 0 23-16,0 8 46 15,-11 1-23-15,-3 0-25 32,-3 3-30-32,-2-2-10 15,2-6 7-15,-1-4-8 16,5 0-2-16,1 0-29 0,8-12-24 15,4-6 32-15,0-4-28 16,2 0-5-16,21-1 55 16,4 4-17-16,4 3 18 15,-2 6 0-15,-2 10 0 0,-6 0 8 16,-5 0-7-16,-9 3 7 16,-5 16 24-16,-2-1 15 15,0 8 7-15,-17-6-13 16,-4 1-23-16,-1-4 2 15,-3-3-20-15,3-7 1 0,0-4-7 16,1-3-13-16,6 0-6 16,8-10-17-16,7-16-56 15,0-6 16-15,18-3-14 32,13-2 21-32,7 2 48 15,3 7 14-15,-6 2 13 0,-6 13 9 16,-7 4 21-16,-6 9 20 15,-7 0-8-15,-5 4-4 16,-4 18 60-16,0 0-10 16,-2 5-25-16,-9 1-15 15,0-6-32-15,-1-4 5 0,6-9-21 16,-1 0 0-16,5-9-1 16,2 0 0-16,0 0-40 15,0-14-21-15,0-4-46 16,11-8 70-16,3-1 19 0,3 4 19 15,-1 4-1-15,-3 7 8 16,-4 4 9-16,-2 6 10 16,-7 2 1-16,0 0 12 15,0 4-7 1,0 10 12 0,0 4 0-16,-7 5-8 0,-8-4 9 15,-3 2-17-15,-4-3-9 16,2-4 9-16,-5-10-2 15,2-4-5-15,-4 0 10 0,4-12-19 16,-4-17 7-16,2-15 14 16,3-14-22-16,7-9 23 15,5-8 1-15,10-1-18 16,0-5 11-16,25 5-28 16,12 4 0-16,11 1-1 15,3 10 1-15,5 4-7 0,-3 11 7 16,-8 10-11-16,-10 10-1 15,-10 10-11-15,-12 8-5 16,-7 4-23-16,-6 4-23 16,0 0 20-16,-8 0-40 0,-15 0-149 15,0 4-317-15</inkml:trace>
  <inkml:trace contextRef="#ctx0" brushRef="#br0" timeOffset="3949.933">5864 7599 204 0,'0'0'500'0,"0"0"-420"15,0 0-69-15,0 0 164 16,0 0 46-16,0 0-45 16,-6-12 2-16,6 8-32 15,0 3-21-15,0-2-31 16,0 3-43-16,0 0-15 0,0 0-17 15,0 0-18-15,0 0 22 16,0 0-6-16,0 0-5 16,-2 0 5-16,2 0-17 15,0 0-1-15,0 0-5 0,0 0-15 32,0-1 12-32,0-3-22 15,4-3 13-15,5 1 11 16,-2 1-3-16,-3 1 9 15,-2 4 1-15,-2 0 0 16,0 0-1-16,0 0 1 0,0 5 0 16,-9 12 4-16,-4-1 7 15,-2 2 8-15,-1-4-2 16,-5 0-16-16,4-5 23 16,1-2-24-16,1-5 1 0,3-2 11 15,6 0-12-15,-1-2 0 16,7-14-23-16,0-5 1 15,0 0 22-15,0-1-8 16,11 2 8-16,3 4-1 16,-5 4 2-16,-3 5-1 0,-4 6 0 31,0 1 0-31,-2 0 0 16,0 1 0-16,0 11 0 15,0 5 15-15,0-2-14 16,-2 2 7-16,-2-5-8 0,0-3 0 15,1-4 6-15,3-3-3 16,0-2-2-16,0 0 17 16,0-4-18-16,0-15-1 15,5-4-47-15,9-1 8 16,1-1 40-16,-1 6-1 0,-4 5 1 16,-3 6 6-16,-1 3 4 15,-4 5 11-15,1 0-21 16,2 0 1-16,-3 10 5 15,2 7-6-15,-1 4 2 16,-3 4 9-16,0 1 2 0,0-3 5 16,0 0-8-16,-5-5-9 15,-4-4 24-15,-4-4-6 32,-2-2 5-32,-4-2 1 15,-3-6-5-15,-3 0 23 0,1-2-24 16,0-17-2-16,1-11 43 15,3-7-9-15,2-9 1 16,7-7-18-16,9-3-24 16,2-6 10-16,2-6-20 15,25-4 1-15,13-3 4 0,9-1-5 16,11 6-17-16,5 6-10 16,-5 10-44-16,-4 14-12 15,-9 12 3-15,-9 10-16 16,-12 10 19-16,-8 8-40 0,-7 0-80 15,-8 12-4-15,-3 10-24 16,0-2-148-16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32:13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18511 749 1092 0,'0'0'154'16,"0"0"-106"-16,0 0-31 16,0 0 13-16,0 0 23 15,0 0 28-15,-52-61 25 16,48 53-13-16,2 1-39 0,-1 3-16 15,-1 2-9-15,-3 2-4 16,-4 0-25-16,-7 0-4 16,-8 0 3-16,-9 9 1 15,-7 9 0-15,0 3-2 0,2 6 2 16,4-1 1-16,7-2-1 31,10 3 0-31,7-8 0 16,8 1 1-16,4-1-2 15,2-4-5-15,23 2 1 16,8 0-1-16,9-3 7 0,5 2-1 16,5-2 10-1,-2 0-10-15,-2 3-1 0,-6 0-7 16,-9 4 8-16,-6-1 0 16,-9 4 0-16,-9-1-12 0,-7 2 11 15,-2 3-9-15,-9 2 10 16,-20-2 0-16,-11-2 5 15,-5-2-4-15,-5-7 7 16,-2-5-8-16,3-9 42 0,4-3-13 16,3 0 18-16,6-3-6 15,5-16-10-15,6-3 9 16,8-4-19-16,5 2-21 31,6 2 22-31,3 2-22 16,3 5-1-16,0 6 0 0,0 1-40 15,3 6-21-15,11 2-50 16,7 0-61-16,0 4-93 16,-3 6-581-16</inkml:trace>
  <inkml:trace contextRef="#ctx0" brushRef="#br0" timeOffset="1250.2834">18450 1264 750 0,'0'0'773'0,"0"0"-671"16,0 0-41-16,0 0-43 16,0 0-2-16,121-55-16 15,-75 35 25-15,6-2 13 16,6-2-4-16,0 2-11 16,0-2-21-1,-5 1-2-15,-6 1 1 16,-10 0 12-16,-7 2 3 15,-12 0-9-15,-10 2 17 16,-8 1 24-16,0-3-10 16,-2 6-13-16,-16-1-2 0,-4 3-22 15,-2 6-1 1,-1 2-5-16,-2 4-1 16,2 0-2-16,2 12 7 0,0 8-6 15,3 6 6-15,2 6-3 16,5 2 4-16,4 4 0 0,5 1 1 15,4-2 8-15,0-2-9 16,0-5-1-16,6-6 0 16,9-2-17-16,6-8 17 15,-1-4 1-15,3-8 0 0,5-2 23 16,4 0-11-16,5-20 13 16,5-8-4-16,3-6-21 31,2-8 0-31,0-6-4 15,-3-5-14-15,-6 3 8 16,-7 1 4-16,-6 6 0 0,-9 5 5 16,-10 6 1-16,-4 3-1 15,-2 9 8-15,0 5 5 16,0 4 1-16,-6 6-12 16,2 1 7-16,-1 1-8 0,2 3-5 15,-1 0 3-15,-3 11-24 16,-3 14 11-16,-2 14 15 15,-1 11 0-15,2 6 0 16,-1 2 0-16,8-4 2 16,2-4 10-16,2-7-12 0,0-9-9 15,6-6 9-15,15-8-19 16,3-6 18-16,8-8 0 16,7-6 1-16,9-2 40 31,4-25-23-31,4-14-11 15,-2-15-6-15,-8-11-42 0,-7-11-22 16,-10-4-44-16,-10 4-21 16,-9 6 90-16,-6 14 13 15,-4 11 18-15,0 13 8 16,0 10 32-16,-11 8-14 16,2 6 4-16,2 4-11 15,3 6 3-15,0 0-14 0,-1 0-14 16,0 16 14-16,1 8 6 15,2 8 10-15,-3 6 20 16,1 4-3-16,0 7 9 0,-2-2-11 16,0 6-11-16,-3-2 20 15,1 7-15-15,-6 1 3 16,-1 6-7-16,-1 3-9 16,-2 6 25-16,0 4-18 0,0 2-3 31,3 5 3-31,-1-3-13 15,5 0-4-15,2-5 10 16,3 1-11-16,3-8 5 16,3-7 2-16,0-8-4 15,0-15 5-15,3-10-9 0,3-12 3 16,1-8-3-16,-1-6 1 16,1-4 17-16,0 0 32 15,2 0 2-15,4-19 20 16,5-13-38-16,7-9-5 0,-1-13-29 15,2-13 12-15,-1-5 13 16,-5-4-25-16,-1-3 1 16,-9 1-2-16,-5 5 3 15,-5 4-1-15,0 6 5 16,-11 8 0-16,-7 9 40 0,-3 6-33 16,4 10 1-16,-1 4-14 31,3 6-7-31,1 6 0 15,5 3-24-15,3 8-63 16,4 3-27-16,2 0-76 0,0 0-97 16,8 5-46-16,8 2-158 0</inkml:trace>
  <inkml:trace contextRef="#ctx0" brushRef="#br0" timeOffset="3182.6972">20095 819 222 0,'0'0'820'0,"0"0"-630"0,0 0-29 15,0 0-29-15,0 0 22 16,0 0-36-16,0 0-18 16,-27-95-39-16,23 95-61 31,-2 18-32-31,-1 16 21 15,-5 14 11-15,0 8 26 16,0 11-26-16,-1 1 0 0,2 0 11 16,-3-5-10-16,5-3 14 15,-2-7-15-15,4-11 1 16,1-10 0-16,1-7-1 16,3-14 1-16,0-7 7 0,2-4 6 15,0-12-13-15,0-26-1 16,0-16-57-16,0-18 20 15,7-10 4-15,6-5-19 16,3 6 32-16,4 6-1 16,4 13 21-16,3 12 10 0,-1 14 6 15,1 10 22-15,0 8-14 16,-4 11-8-16,-2 7-16 16,-2 3-2-16,-4 20-11 0,-1 12-4 31,-8 7 14-31,-4 4-3 15,-2 6 12-15,0-2 1 16,-15 0-7-16,-7-6 0 16,-3-3 11-16,0-5-11 15,0-9 0-15,4-4 13 16,3-5-12-16,7-1 7 0,4-6-2 16,5 1-6-16,2 0 0 15,0 2-13 1,22 0-3-16,13-2 16 15,17-3 10-15,10-6 20 0,12-3-8 0,4 0-13 16,0-15-1-16,-2-4-3 16,-7-8-4-16,-12-2 10 15,-9-3-5-15,-17-4-5 16,-15 0-1-16,-14 2-5 16,-2 3-2-16,-16 7 7 0,-13 5 10 31,-4 6 4-31,-5 9-14 15,3 4-1-15,-2 0-6 16,8 17 5-16,5 4 1 16,8 9-1-16,8 2 2 0,3 3 5 15,5 1 1-15,2-2-5 16,18-2 0-16,9-2-1 16,7-4 0-16,8-8-1 15,10-6 1-15,9-10-6 16,5-2 3-16,3-6-16 0,6-18-19 15,-4-10-22-15,-6-8-13 16,-8-8-3-16,-20-3-10 16,-14 7 76-16,-16 7 10 15,-9 8 73-15,-5 11 17 0,-24 10-47 16,-6 6-10-16,-8 4-14 16,-3 9-1-16,3 16 10 31,3 6-5-31,9 5-1 15,4 0-2-15,12 1-19 16,3-3 11-16,10-1-12 0,2-8 0 16,0-4-1-16,0-7-8 15,12-6 7-15,5-5 2 16,3-3 1-16,7 0 27 16,2-15-7-16,0-9-10 0,-1-4 2 15,-5 4-11 1,-3 4 4-16,-9 4 2 15,-5 7 5-15,-2 4 25 0,-4 5-38 16,0 0-6-16,2 0-17 16,4 7 10-16,7 14 13 0,7 2 16 15,7 4-15-15,7-1 8 16,8-6-9-16,5-3-20 16,9-8-5-16,4-6-48 31,2-3-37-31,3 0-63 0,-3-23-28 15,-2-5 53-15,-8-8-4 16,-12-5 14-16,-13-3 53 16,-14 3 85-16,-11 4 154 15,-2 7 72-15,-2 7-57 16,-18 12-33-16,-2 3-81 0,-5 8-26 16,-4 0 12-16,-3 5-22 15,1 14 19-15,0 8 3 16,-1 4-1-16,3 5 4 15,2 3-27-15,4 3-9 0,7-4 7 16,5 0-14-16,7-6 0 16,3-8-1-16,3-7-10 15,0-6 10-15,11-7-15 16,12-4 15-16,8 0 22 16,11-22-4-16,7-9-17 0,4-15-1 31,3-7-37-31,2-15 3 15,-6-8-36-15,-4-5-5 16,-9 1 31-16,-10 7 44 16,-12 15 6-16,-10 12 82 0,-7 12-6 15,0 10 11-15,0 9-53 16,-13 6-18-16,-3 6-22 16,-6 3-3-16,-3 12-10 15,-4 17 4-15,0 11 9 16,0 10-4-1,4 11 4-15,8 1-6 0,3 4 6 16,10 1 7-16,4-8-1 0,0-1-6 16,20-9 1-16,12-7-12 15,7-8 7-15,9-8 4 16,10-10 9-16,4-9-3 0,7-7 5 16,0 0-11-16,-3-21 6 31,-3-9 2-31,-7-9-8 15,-9-4 0-15,-14-3 8 16,-10 0-8-16,-12 5 0 0,-9 9 12 16,-2 10 19-16,0 7 15 15,0 10-27-15,-2 3-6 16,-5 2-13-16,-3 0-37 16,0 18 16-16,-1 8 21 15,-1 3 0-15,3 4 9 0,3 2-8 16,4-1 0-16,2-3 19 15,0-2-18-15,0-5 7 16,4-4-9-16,5-6 1 0,3-2 5 16,-2-7-6-16,3-5-10 15,1 0-12-15,3-5-25 16,6-41-76-16,-5 1-116 16,-5-2-370-16</inkml:trace>
  <inkml:trace contextRef="#ctx0" brushRef="#br0" timeOffset="3315.8015">22505 727 1094 0,'0'0'503'16,"0"0"-297"-16,0 0-72 15,0 0-82-15,0 0-51 16,0 0-1-16,0 0-35 0,14-15-27 16,-10 37-36-16,2 24-100 15,1-7-123-15,-5 0-675 0</inkml:trace>
  <inkml:trace contextRef="#ctx0" brushRef="#br0" timeOffset="3966.05">22627 1023 1169 0,'0'0'177'15,"0"0"-77"-15,0 0 22 16,0 0-13-16,0 0-29 16,0 0-8-16,0 0-18 15,27 78-16 1,-19-66-11-16,-2-3-26 15,1 0 9-15,1-5-5 16,2-3-4-16,3-1-2 16,7 0 1-16,7 0 0 15,8-12-8-15,3-11-41 0,6-5-39 16,-1-4-26-16,-5-1 12 16,-5 8 92-16,-10 4 10 15,-8 9 59-15,-8 9 49 16,-5 0-5-16,-2 3-50 15,0 0-53-15,0 0-16 0,5 14 16 16,3 4 29-16,8 2-5 16,8 0 2-16,7 1-10 15,10-3 17-15,8-4-9 16,9-5-9-16,2-4 5 0,4-5-8 16,2 0-12-16,-6-19 16 31,-9-4-16-31,-8-8 6 15,-14 0-6-15,-14-6-12 16,-15 7 6-16,0 4-5 16,-23 8 10-16,-12 10-1 0,-7 8-17 15,-6 0 18-15,2 17-5 16,-1 15-2-16,5 11 7 16,-1 13 1-16,10 14 0 15,4 11 4-15,14 5-4 0,10 2 0 16,5 0 0-16,13-3 0 15,16-3 12-15,9-8-3 16,0-5-9 0,-2-9 11-16,-7-13-10 15,-10-11-1-15,-7-12 0 0,-8-9-6 16,-4-10 5-16,0-2 1 0,-10-3-2 16,-13 0-8-16,-6-4-95 31,-12-34-93-31,10-1-295 15,7-7-618-15</inkml:trace>
  <inkml:trace contextRef="#ctx0" brushRef="#br0" timeOffset="4131.9969">24052 1215 1751 0,'0'0'237'0,"0"0"-133"15,0 0-104-15,0 0-6 16,0 0-22-16,0 0-33 16,0 0 17-16,-58 30-237 0,34-20-807 0</inkml:trace>
  <inkml:trace contextRef="#ctx0" brushRef="#br0" timeOffset="4549.7148">22066 2046 1375 0,'0'0'327'16,"0"0"-188"-16,0 0-66 15,0 0 8-15,0 0-14 0,178-47 18 16,-40 11 44-16,45 0-15 16,16 4-65-1,-10 8-6-15,-29 5-31 16,-48 7 10-16,-25 3 3 0,-27 1-4 16,-8 1 6-16,1 1-5 0,-2 1-21 31,-1-4 37-31,-11 2-5 15,-7-4 7-15,-6 1-8 16,-3 0-11-16,-4 0-7 16,-3 0-14-16,0-2-1 0,-5 3-7 15,-2 2-21-15,-3 2-91 16,-6 2-88-16,0-1-34 16,-15 0-75-16,-9 0-893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33:35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7358 14975 689 0,'0'0'154'16,"0"0"-79"-16,0 0 11 16,0 0-31-16,0 0-22 0,0 0 16 15,-26-2 32-15,23-2-14 16,3 2-21-16,-3-3-2 16,1 2-12-16,0 3-5 15,0-2-9-15,-5 0-8 16,1 2 4-16,-6-2-12 15,-1-1 11 1,-5 3-2-16,1 0 7 16,-4-5 20-16,-1 1-15 15,2 0-4-15,-2 0 6 16,-1 0-4-16,-1-2-7 16,2-2-3-16,-1 2 1 0,-1-2 11 15,1-1-10-15,2 4 3 16,-2-3-5-16,1 1-10 15,2 4 8-15,-2-5-8 16,1 2 0-16,4 2 10 16,-3-1-9-16,1 2 7 0,2 1-2 15,-1 0-7-15,1 2 7 16,-2 0-7-16,3 0 0 16,-3 0-2-16,1 0 2 15,-2 0 0-15,0 0 1 0,-3 0-1 16,3 0 7-16,-2 0-7 15,2 0 0-15,-1 0-4 32,2 0 5-32,-1 0-1 15,-3 0 1-15,4 0 0 16,-2 0 5-16,1 0-6 0,3 0 0 16,-2 0-1-16,4 0 1 15,-1 0-1-15,3 2-5 16,-1 0 12-16,1 1-3 15,-1-3-3-15,2 5-1 0,1-3 1 16,-3 0 0-16,1 0 0 16,-1 2 0-16,1 0 0 15,-3 0-1-15,3-3-1 16,-3 6 2-16,-1 3 1 0,-2-5-1 16,0 4 2-16,-1-1-2 15,-1-1 0-15,-1 4 0 16,0-2 0-16,0 0 0 31,1 1 0-31,0 2 0 0,2-4 0 16,1 2 0-16,3 0 0 15,1 3 6-15,1-6-6 16,0 5 0-16,1 1-1 16,-1-2 1-16,0 4 0 15,2-8 0-15,-2 7 0 16,-1-4 0-16,1 0 0 0,-1 2 0 15,3-2 0-15,-3 2-1 16,4-2 1-16,-3 2 0 16,-1 0 0-16,1 0 1 15,1 1-1-15,-1-1 0 0,4 2 0 16,0 0-1-16,0-4 1 16,1 3 0-16,1 3-1 15,0-5 1-15,2 3 0 16,1 2-2-16,2-4 2 15,2 4-9-15,0-2 9 0,0 2-1 16,0 1 0-16,0 3-1 31,0-3 2-31,4 5-1 16,3-3 0-16,0-4 1 16,2 5 0-16,-3-2 0 0,1 1 0 15,2-2 0-15,0 4 0 16,2-3 0-16,0 0 0 15,0 0 0-15,2-1 0 16,1 2 0-16,-1-1 1 16,1 0-2-16,1-4 2 0,-1 1-2 15,-1 0 1-15,1-1 0 16,-1 2-4-16,2 0 4 16,1 1 0-16,2 3 2 15,-1-1-2-15,4 0 0 16,1-6 5-16,0 6-4 0,3-7-2 15,4 2 2-15,2-6-1 32,4 2 0-32,4-1 1 15,3 0 6-15,2-1-6 16,3 2-1-16,5-6 9 0,-2 0-9 16,6-3 0-16,-2 4 11 15,0-2-11-15,-1-3 0 16,0 5-1-16,1-5 1 15,2 0 5-15,0 0-5 16,2 0-3-16,-1 4 3 0,3-4-1 16,-2 0 1-16,0 4 0 15,2 2-6-15,-1-2 6 16,1 4 1-16,2 2-1 16,0-2 0-16,3 2 1 0,-1-2 3 15,2-3-4-15,3 4-2 16,2-6 2-16,3 2 0 15,1-1 0-15,-1-2-2 16,2-2-4-16,0 0 6 16,-1 0 0-1,4 0-6-15,-4 0 6 16,1 0-10-16,2 0-1 16,0 0 10-16,0-2 1 15,4-2-6-15,-1-4 3 16,1-1-10-16,-2 4 12 0,1-7-8 15,-1 6 8-15,-2-2-8 16,-3-2 2-16,2 5 7 16,-4 2-7-16,1-1 7 15,-3 4 0-15,0-5 0 16,1 5 0-16,-5 0 0 0,-1 0 0 16,1 0 0-16,-2 0 0 15,-2 0-1-15,-1 0 1 16,0 0-1-16,-1 0 0 15,1 0-5-15,0 0 6 16,3 0 4 0,-1 0-4-16,3 0 0 15,3 0-1-15,-1 0 1 16,2-1 1-16,1-3-1 16,-1 0 0-16,0-6-1 15,-1 6 2-15,-4-4 0 0,1 3 0 16,0 2-1-16,-5 1 0 15,0 2 2-15,-2 0-2 16,-1 0 1-16,-1 0-1 16,-5 0 0-16,1 0 0 15,-3 0-4-15,-4 0 4 0,-3 0 1 16,-1 0 0-16,-3 2 0 16,-3 0 10-16,1-1 1 15,-1 4-3-15,-2-5-9 16,1 4 16-16,-3 0-16 0,0-4 2 15,1 1 6-15,-3 4-8 16,0-2 0-16,0 2 0 31,-2-5 2-31,0 4 3 16,-2-4-5-16,0 1 0 0,0 2-1 16,-3-2 2-16,-2 4-2 15,3-5 1-15,-3 4 0 16,1-4 3-16,2 3-3 15,-4-3 0-15,2 5-1 16,1-5 1-16,-1 0 1 0,1 0 0 16,0 2-1-16,1-2 9 15,0 0-9-15,2 2 2 16,0-2-2-16,4 0 1 16,0 0-2-16,0 0 1 15,5 0 0-15,-1 0 9 0,1 0-9 16,-1 0 0-16,4 0-6 15,-2 0 6-15,-1 0 6 16,1 0-6-16,-1 0 0 16,3 0 6-1,-2 0-6 1,1 0 0-16,3-4 1 0,-2-1-1 16,3 5 11-16,-1-3-11 15,-1-1-12-15,2 4 12 16,1-5 0-16,-1 1 0 15,0 3 6-15,1-3-5 16,-1-1 10-16,1 5-11 0,-1-5 10 16,0 2-10-16,1 2 2 15,1-3-3-15,1 0 1 16,-1-1 0-16,1 2 7 16,-1-2-7-16,3 3 0 0,-2-1 1 15,0-2 0-15,-1 5 4 16,-1-4-5-16,-1 0 0 15,2 3 5-15,-1-3-5 0,1-1 0 16,-1 0 1-16,1 1 8 31,-1 0-3-31,-3-1-6 16,2 1-4-16,-5 4 4 16,4 0 0-16,-3-3 1 15,-1 1 8-15,2-1-9 16,-1 1 9-16,-1 2-9 0,1 0 2 15,-2-4-1-15,0 4-1 16,0 0 0-16,-3 0 1 16,-2 0 0-16,-2 0 7 15,0 0-8-15,-2 0 0 0,0 0-2 16,-3 0 3-16,2 0-1 16,-3 0 0-16,2 0 1 15,-3 0 7-15,0 0-8 16,0 0 0-16,1 0 0 15,-2 0 0-15,4 0-1 0,-2 0 1 16,-1 0 0-16,1 0 4 31,-4 0-4-31,4 0-1 16,-1 0 1-16,-2 4-1 16,2-4 0-16,1 0 1 15,2 2 0-15,-2-2 3 0,4 3-3 16,0-3-1-16,2 2 1 15,-2-2 0-15,0 3-1 16,0-3 0-16,-6 4 1 16,4-4 0-16,-5 5 0 0,3-5 0 15,-2 0 0-15,2 4-1 16,0-4 1-16,-1 1 0 16,2 2-1-16,1-3 1 15,1 1 0-15,1 3 0 0,0-4 0 16,2 5 0-16,-2-5 1 15,2 0-1-15,-2 4 0 16,2-4 0-16,-1 0 0 31,1 0 0-31,-2 0 0 16,2 0 1-16,-2 0-1 0,0 0 0 16,-3 0 1-16,1 0 6 15,-1 0-7-15,1 0 0 16,-3 0-1-16,3 0 1 15,-3 0 1-15,2 0-1 0,-4 0 0 16,3 0 3-16,-4 0-2 16,2 0 7-16,-1 0-3 15,0-4-4-15,2-1 14 16,-1 1-13-16,1-1-2 16,0 1 12-16,-2-5-11 15,0 1 0-15,-2 2 3 0,0-2-2 16,-3 2 8-16,-1-2-7 15,-1-4-2-15,1 2 20 16,-3-4-13-16,-1-4 0 0,2 1-7 31,-3 0-1-31,-3-3 13 16,3-1-13-16,-2-2 0 16,0-3 5-16,-1 3-5 15,1-2 14-15,0 1-12 16,0 2 7-16,-3-5-7 0,-2 4-1 15,-2-2 4-15,0 1 2 16,0 2-7-16,0 1 2 16,0-2 10-16,-4 3-11 15,-3-1 16-15,-4 4-16 0,2 3 0 16,-2-4 7-16,2 2-7 16,-2 0-1-16,0 0 0 15,-1 2 0-15,-1-5-1 16,2 3 1-16,-5 3-2 15,3-4 1-15,-3 5-5 0,-2-4 6 16,3 5-7-16,-3-1 7 31,1 2 0-31,-2 1 0 16,-1 1 0-16,3 0-1 16,-4 2 2-16,-1-3 2 15,2 2-3-15,-2 1 0 0,-1 2 0 16,2-2 6-16,-2 2 0 15,1 0-6-15,-1-2 1 16,-1 0 12-16,2 0-13 16,-5-4 0-16,2 3 10 0,-4-4-10 15,2 3 0-15,-2-5 8 16,-2 4-6-16,0-1 4 16,0-2-6-16,0 3 0 15,-3 0 0-15,1-5 10 16,0 2-10-16,-1 3 0 0,1-2 1 15,0 1 7-15,-1 4-8 16,3-2 0-16,-1 4 3 31,1 2 4-31,3-3 2 16,-5 5-9-16,5 0 0 16,-6 0 5-16,3 0-5 0,-2 0 0 15,-3 0 6-15,3 0-5 16,-3 0-1-16,1 7 0 15,-4-3 1-15,4-1-1 16,-3 6 0-16,-2-7 0 0,2 5 0 16,-4-2 0-16,2 4 2 15,-3-4-2-15,1 2 0 16,-3 0 4-16,-2 0-4 16,-2 2-1-16,3 0 0 0,-4 0-3 15,-1-1 4-15,2 1 1 16,0 2-1-16,0 1 7 15,2-4-7-15,1 2 0 16,-1-2-1-16,-1 1 1 31,-2 0 1-31,-2-1-1 0,-4 2-2 16,-2-3 2-16,-2 5 0 16,-2-7 0-16,-3 2 0 15,3-2 0-15,-3 1 6 16,-1-2-6-16,1-1 0 15,-5-2 0-15,4 3 0 0,-3-4 0 16,-2 0-1-16,1 0 2 16,1 0 6-16,0 0-6 15,2 0-1-15,0-8 2 16,2 2-2-16,1-2 0 0,2 3 0 16,4-3 0-16,0 3 9 15,4-2-9-15,1 0-6 16,1 3 6-16,1-4 1 15,0 2 0-15,0 2-1 16,-1-4 0-16,4-1 4 0,-4 4-4 31,1-1-1-31,-1 0 1 16,-1 0 0-16,-1 3 0 16,1-4 0-16,-3 3 0 15,1 0 1-15,-1-1 1 16,0 0-2-16,-2 1 0 0,0 1 0 15,0-6 1-15,0 1-1 16,0 2 0-16,2-3 3 16,3 2-3-16,4 0 0 15,3 2 0-15,3-2 1 0,3 2 4 16,0-4-5-16,4 0 0 16,-2 0 0-16,2 2 1 15,1 0-1-15,-1-2 0 16,2 2 1-16,1 0 2 15,-1 1-3-15,1 0-3 0,2-2 2 16,0 4 2-16,0 0-1 31,-1 2 0-31,1-3 1 16,0 2 9-16,0 1-9 16,0-2 0-16,-3 1 14 0,1 2-15 15,-3-3 0-15,-4 4 0 16,0-4 0-16,-5 0 0 15,1 2 1-15,0-1-1 16,-4 2 9-16,1-2-8 16,3 2-1-16,-1-3 0 0,3 4-4 15,0 0 4-15,3 0 0 16,2 0 1-16,1 0-1 16,1 0 0-16,3 0 1 15,1 0-1-15,0 0 2 0,0 0 1 16,0 0-2-16,-1 0-2 15,1 0 1-15,-2 0 0 16,-1 0 0-16,0 0 0 31,-1 0 0-31,-1 0 3 16,1 0-3-16,-1 0 0 0,-2 0 0 16,0 0 0-16,0 0 4 15,3 0-4-15,-4 0-9 16,4 0 9-16,1 0 0 15,1 0 0-15,0 4-1 0,2-4 1 16,-1 0 0-16,1 0 0 16,-2 1 1-16,2 2 5 15,0-3-6-15,-3 1-1 16,-2 2-7-16,2-1 8 16,-1 2 9-16,2 0-9 0,-3-3 0 15,5 3-3-15,0-1 3 16,-1 1-5-16,3-2 4 15,-2 1 2-15,2-3 1 16,-2 0-1-16,0 5-1 0,0-5 9 31,2 2-9-31,-2 0 0 16,2 0 0-16,-1-1 0 16,-1 2 1-16,2 1-1 15,0 0-2-15,2-4 2 16,1 3-1-16,1 2 1 0,1-1-1 15,2 2 1-15,-1-5 0 16,3 3 0-16,0 1-1 16,2-1 0-16,-1-1-1 15,-2 2 2-15,1-3 0 0,0 2 0 16,2-1 4-16,0 2-4 16,1-1 0-16,-2-2-1 15,4-1 0-15,-3 5 1 16,1-5-2-16,-1 3 2 15,1 0 0-15,0 1 0 0,-1-5 0 16,1 3 0-16,-4 1-3 31,-1-2 2-31,0 1 1 16,0 2 0-16,-3-3 0 16,-2 0 0-16,0 0 0 15,-2 1 0-15,2 0 0 0,1 0 0 16,2 0 0-1,-1-3 0-15,-2 3 1 16,2 0-1-16,-1 0 0 0,-1-2-1 16,1-1 2-16,-3 2 4 0,4 0-5 15,0 2-10-15,5-4 10 16,1 0 1-16,0 0 4 16,2 5-5-16,1-5 0 15,0 0 7-15,3 0-7 16,0 0 0-16,-3 0-1 0,3 0 2 15,-3 0 0-15,1 0-1 16,1 0 1-16,-1-5 3 31,-1 1-4-31,1 2-1 16,1 0 0-16,-1 1 1 16,1-2 0-16,1 0 0 0,1 3 0 15,-1 0 1-15,2-3 0 16,-1 3-1-16,2 0 0 15,1 0-1-15,-1 0 1 0,2 0 0 16,3 0 0-16,1 0 4 16,2 0-4-16,0 0 1 15,2 0 1 1,-2 0-1-16,-1 0-1 0,0 0 0 16,1 0 0-16,0 0-1 0,0-3 1 15,-2 0-1-15,-1-1-18 16,1 2-37-16,2 0-2 15,-4 2-42-15,0 0-41 16,-3 0-123-16,1 0-436 0</inkml:trace>
  <inkml:trace contextRef="#ctx0" brushRef="#br0" timeOffset="3382.9398">3760 13401 227 0,'0'0'229'16,"0"0"-155"-16,0 0 58 15,0 0-74-15,0 0-15 16,0 0 38-16,-12 0 6 0,12 0 7 16,0 0-46-16,0 0-17 15,0 0 0-15,0 0-4 16,0 0 1-16,0 0-17 15,0 0-11-15,0 0 13 0,10 0-13 16,1 0 6-16,5 0 18 16,3 0 1-16,8 0 4 31,2 0-6-31,7 0-14 16,2-2 11-16,4 2 9 15,2-4 6-15,8 1-23 0,0 0-2 16,-1 1-2-16,0 2-8 15,-2 0 1-15,-3 0 5 16,0 0-6-16,-4 0 0 16,-2 0 0-16,-4 0 1 15,-1 0 11-15,1 0-11 16,-1 4 0-16,1 0 9 0,2-2-9 16,2 2 9-16,0-1-10 15,3 2 2-15,1-3 9 16,3 2-10-16,0-1 0 0,2 0 7 15,-3-3-8-15,4 0 1 16,-3 0-1-16,-1 0 0 16,2 0 1-16,-6 0-1 31,3 0 0-31,-3-3 1 16,0 0-1-16,1 1 0 0,-2 0 0 15,5 0 1-15,-4 0 3 16,2-1-4-16,3-2-1 15,-3-2 1-15,1 2 0 16,-1-3 1-16,-3 1-1 0,-1 4 0 16,-2-3 2-16,-3 1-1 15,2 2-1-15,-2-1 1 16,1 2-1-16,-3 2 0 16,2-3 0-16,4 3 0 15,3 0-5-15,0 0 5 0,3-3 0 16,-1 1 0-16,1 0 1 15,-3 0 3-15,3-1-4 16,-1 3 0-16,-2-1 0 16,4 1 0-1,-2-2 0-15,1 2 0 16,1-2 1-16,1-2 2 16,3 0-3-16,-2-1 0 15,-1 0-1-15,2 1-6 16,-2-1 7-16,-1 3 3 15,4 0-3-15,-1 1 0 0,0-1 1 16,2 2-1-16,1-2 7 16,1 2-7-16,2 0-6 15,-1 0 5 1,0 0 1-16,0 0 7 0,-2 0-7 16,4 0 0-16,-2 0 2 0,2 0-2 15,2 0 6-15,0 0-6 16,-1 0 0-16,3 0-3 15,-2 2 3-15,3 0 0 16,-1-1-1-16,-2 1 2 0,0-2-1 16,-2 2 0-16,-3 1 0 31,3-3 8-31,-1 0-8 16,1 0 1-16,4 0 7 15,1 0-2-15,-1 0 18 0,2-8-17 16,0-1-6-16,-1 4 10 15,1-2-4-15,-2 3-5 16,-2 0-2-16,0 1 0 16,-4 1 20-16,0-3-20 15,-1 3 14-15,-2 0 14 0,1 2-19 16,-2-1 1-16,4 1 0 16,0 0-10-16,2 0 13 15,0 0-13-15,2 0 0 16,0 0 0-16,-1 0 1 0,1 0 10 15,0 0 4-15,2 0-9 16,-2 3 19-16,2-1-15 16,0 3-9-16,-1-2 6 31,1-1-5-31,-2 2-2 16,2 0 10-16,0-1-4 0,3-2 7 15,-1-1-12-15,0 3-1 16,3-3 10-16,-1 0-1 15,3 1-3-15,1-1 6 16,-2 0-11-16,3 0 21 0,3 0-9 16,-3-1-4-16,0-6 6 15,0 2-6-15,-2-1 14 16,-2-1-5 0,-1 0-5-16,-4 0 12 15,-1 3-12-15,-4 1 4 0,-4-2-2 16,-4 2-3-16,-5 0 5 0,-4 3 1 15,-2-1-6-15,-4 1 4 16,-1 0-4-16,-2 0 4 16,0 0-6-16,-3 0-4 0,-2 0 3 31,1 0-9-31,-7 0 0 16,0 0 5-16,-4 0-5 15,-6 0 0-15,-1 0-1 16,-3 0 2-16,-4 0-3 15,0 0-11-15,0 0-24 0,0 0-9 16,-9-13-28-16,-9-3-79 16,-6-1-442-16</inkml:trace>
  <inkml:trace contextRef="#ctx0" brushRef="#br0" timeOffset="6315.9577">12213 13302 133 0,'0'0'108'16,"0"0"-27"-16,0 0 1 15,0 0 3-15,0 0 29 0,0 0-27 16,0 0-2-16,-9-4-17 15,7 4 14-15,2 0 1 16,0 0-23-16,0 0-11 16,0-1-1-16,0 1-3 15,0 0-12-15,0 0 25 0,0 0-4 16,0 0-15-16,0 0 8 16,0 0 2-16,0 0 8 15,0 0-12 1,0 0-7-16,0 0 7 15,0 0-29-15,0 0-5 0,0 0-11 0,0 0 6 16,6 0-6-16,17 0 2 16,4 0 14-16,8 8 20 31,9 1-18-31,6 2-17 16,6-3 12-16,2 2-13 0,4-4 22 15,3 0 3-15,-1-1-19 16,1-2 15-16,-3 1-8 15,3-2-12-15,-3 0 4 16,1-2-4-16,-2 1 0 0,1 2-1 16,-2-1 2-16,2 0-2 15,1 2 0-15,-1-3 0 16,1 2 0-16,-1-3 1 16,0 2 6-16,3-2-7 0,-1 2 0 15,3-2-3-15,1 0 3 16,-2 1 0-16,1-1 0 15,2 3 0-15,-5-1 0 16,2-2 0-16,-4 2 0 31,1 0 0-31,-5 1 0 0,-4 0 0 16,2 1 1-16,-2 0-1 16,0-1 5-16,-4 2-4 15,2-1-1-15,2-1 5 16,-1-3-5-16,2 3 0 15,3-3 0-15,0 0 0 0,5 0-1 16,5 0 1-16,-2 0-1 16,3-3 1-16,0 0 0 15,-1-3 1-15,-4 0-1 16,-2 0 0-16,-1 1 0 16,-3 0 0-16,-6 1 0 0,2 0 0 15,-2 0 0 1,-6 0 0-16,1 0-1 15,-5 0-1-15,-1 0 2 0,-3 0 0 16,-3 0-4-16,-4-1 4 0,0 4 1 16,1-3 0-16,-3 0 7 31,2 1-7-31,0 0-2 16,2-1-2-16,1 2 3 15,-1-1-1-15,4 2 8 16,-2-3-3-16,3 1-4 0,1 2 0 15,2-1 3-15,1 0-3 16,-2 0-2-16,3-3 2 16,-3 3 0-16,0 1-2 15,3 1 2-15,-4-2 0 16,1 0 4-16,1 0-4 0,-1-1-1 16,0 1 1-16,0 2 0 15,-2-2 3-15,2 2-3 16,1 0-3-16,-2 0-6 15,1 0 9-15,3 0 0 0,-1 0 0 16,3 0 0-16,-1 0 3 31,1 0-3-31,0 0 0 16,-1 0 0-16,3 0 0 16,-3 0 0-16,3 0 0 15,1 2 1-15,-2 0 2 0,1 1-3 16,-1-1-1-16,0 0 0 15,-4-2 1-15,0 3 0 16,-2-1 8-16,0 0-8 16,0 1-1-16,1-1 1 0,-4-2 0 15,1 2 8-15,3-2-7 16,-4 0 10-16,-1 2-9 16,-1-2-2-16,-1 0 14 15,-1 0-14-15,-2 0 0 16,0 1 1-1,1-1 0-15,1 0 10 16,-1 0-11-16,-1 0 1 0,1 0 14 0,-3 0-15 16,-1 0 2-16,1 0 12 15,0 0-2 1,0 0 1-16,2 0-4 16,0 0-9-16,2 0 6 15,4 0-4-15,-2 0-1 16,1 0 0-16,-1 0 6 15,1 0 8-15,2 0-14 16,-2 0 12-16,2 0 1 0,-1 0-13 16,-1 0 9-16,2 0-5 15,0-1-4-15,0 1 7 16,-3-2-7-16,2 2-1 16,-2-2 12-16,-1 2-11 0,1-2 9 15,0-1-2-15,1 1-8 16,-3 2 16-16,4-2-9 15,-6 2-6-15,0-1 6 16,-2 1-7 0,0-2 10-16,0 2-5 0,0-2-4 0,2 0 17 31,-3 2-17-31,1-3 0 16,-2 1-1-16,2 2 0 15,-2-2 2-15,0 2-1 16,2-1 8-16,-2-1-2 0,0 2-7 15,0-2 0-15,-4 0 1 16,2-1-1-16,-2 3 1 16,-1-1-1-16,-4-2 1 15,2 2-2-15,-2-2 1 16,2 3 0-16,0-1 8 0,3-2-8 16,-2 2 5-16,2-2-5 15,-1 2 0-15,1-2-1 16,-2 1-6-16,0-1 7 15,-1 1 0 1,-5-1 1-16,-6 1 7 16,-2 2-8-16,-5 0 0 0,-2 0 10 0,0 0-10 31,0 0-6-31,0-2-23 16,-18 2-24-16,-30-7-40 15,-2 0-140-15,-3-3-474 0</inkml:trace>
  <inkml:trace contextRef="#ctx0" brushRef="#br0" timeOffset="12649.5591">11033 5935 350 0,'0'0'93'15,"0"0"-93"-15,0 0-19 16,0 0-19-16,0 0 38 15,0 0 19-15,33 0 95 16,-31 0 62-16,0 0-42 0,-2 0-12 16,2 0 1-16,-2 0-29 15,0 0 27-15,0 0-19 32,0 0 20-32,0 0 14 0,0 0-4 15,0 0-58-15,0 0-22 16,0 0 5-16,0 0-29 15,0 0-27-15,0 0 21 16,0 0-22-16,2 0-8 16,7 6 7-16,2 4 1 15,5 2 15-15,4 4-4 0,2 2-9 16,0 1 21-16,3-3-17 16,-3 0-4-16,-2-4 2 15,-2-5-3-15,-9 0-1 16,-3-3 0-16,-4-3 0 0,-2-1 13 15,0 0-13-15,0 0 19 16,0 0-2-16,-2 0 14 16,-15-5 4-16,-8-12-28 15,-4-4-5-15,-4-6 26 16,2-3 6 0,2 0 15-16,2-2 3 15,4 1-15-15,6-4 4 16,5 3-17-16,12-6-23 15,0-5 2-15,18-4-3 16,32-12-9-16,34-11-32 0,44-13-44 16,25-4-37-16,-21 15-78 15,-35 19-405-15</inkml:trace>
  <inkml:trace contextRef="#ctx0" brushRef="#br0" timeOffset="14716.1744">14181 6016 768 0,'0'0'172'16,"0"0"-114"-16,0 0-25 15,0 0-8-15,0 0-1 16,0 0 30-16,0 0 40 0,-2 0-17 16,2 0-18-16,0 0-8 15,0 0-28-15,0 0 6 16,0 0-10 0,4 1 20-16,8 7 27 0,3 3-27 15,3 1 35-15,4 0-46 0,7 3 1 16,0 0 1-16,4-1-16 15,0-2-2-15,-5-3-5 16,-4-1 0-16,-5-3-1 16,-9-1-6-16,-5-4 0 0,-3 0 8 15,-2 0 2-15,0 0 43 16,-7 0 25-16,-15-6-46 31,-9-12-10-31,-7-3-22 16,-4-2 9-16,-3-3 20 15,3-1 4-15,2 1 18 0,7 2 1 16,6 0-8-16,9 2 14 16,7 0-5-16,7-2-24 15,4-1-10-15,4-8-18 16,27-1-1-16,18-6-19 0,18-7-53 16,13-4-22-16,49-41-80 15,-20 11-205-15,-15 3-1102 0</inkml:trace>
  <inkml:trace contextRef="#ctx0" brushRef="#br0" timeOffset="16265.0517">17213 6050 522 0,'0'0'167'0,"0"0"-110"0,0 0-20 15,0 0-14-15,0 0 9 16,0 0 3-16,0 0 4 16,-15 0-27-16,15 0-11 15,0 0 10-15,0 0-11 16,0 2 0-16,-3-2 0 16,3 0 0-1,0 1 0-15,0-1 0 16,0 0 0-16,0 0 0 15,0 0 9-15,0 0 20 16,0 0 47-16,0 0 13 0,0 0 38 16,0 0-2-16,0 0-3 15,0 0 17-15,0 0-25 16,0 0-7-16,0 0-40 16,0 0-40-16,0 0-9 15,0 0-18-15,0 0-10 16,3 2 1-1,10 5 9-15,7 3 10 0,2 0-2 16,5 2-6-16,2 0 15 0,0-2-16 16,0-1-1-16,0-1 6 15,-5 1-6-15,-3-6 7 0,-6 2-7 16,-4-1 0-16,-6-4 1 31,-3 2 0-31,-2-2-1 16,0 0 16-16,0 0-15 15,-5 0 15-15,-12 0-9 16,-10-4-6-16,-9-8 7 0,-4-4 2 16,-2-2 23-16,-5-2 7 15,2-4-12-15,3 0 45 16,4-3-15-16,6-1-5 16,9-2 23-16,2-3-11 0,13-1-4 15,5-5-20-15,3-3-24 16,13-6-8-16,25-5-9 15,14-5-20-15,14-4-25 0,15 0-93 16,46-18-40 0,-15 16-73-16,-17 8-393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5:17:41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19875 1760 151 0,'0'0'1'0,"0"0"27"16,0 0 5-16,0 0 3 15,0 0-23-15,0 0-13 0,-2-75-21 16,23 63-7-16,2-2-58 0</inkml:trace>
  <inkml:trace contextRef="#ctx0" brushRef="#br0" timeOffset="583.2545">19875 1760 149 0,'58'-121'89'0,"-65"121"-67"15,0 0-9-15,3 0 1 16,2 0 123-16,-1 0 67 16,3 0 9-16,0 0 4 15,0-5-58-15,0-2-44 16,0-2-15-16,0 4-14 0,0 0-43 31,0 3 2-31,0 0-32 16,0 2 12-16,0 0 1 15,0-3-1-15,0 3 26 16,0 0 3-16,0 0 9 0,0 0 0 16,0 0-41-16,0-5 18 15,0-1-17-15,0 0-22 16,0 0 44-16,0 0-26 15,0 0-12-15,0-3 14 16,0 4-14-16,0 1 15 0,0-1 2 16,0 4-23-16,0 1 31 15,0 0-27-15,0 0-4 16,0 0-2-16,0 0 1 16,0 0-10-16,0 4-10 0,0 14-2 15,-2 10 21-15,0 12 1 16,-2 8 0-16,-2 8 0 31,2 6 0-31,0 7 0 16,0 5-1-16,-3-1 2 15,1 5-7-15,-2 1 6 0,0-1 0 16,-1-1 3-16,-1-5 5 16,4-3-8-16,-1-2 0 15,1-4 0-15,2-3 4 16,-1-2-4-16,0-6 0 0,3-4 10 15,-3-9-4-15,3-8-1 16,-2-9-5-16,2-6-1 16,2-5 1-16,0-6 0 15,-2-5-27-15,0-1-30 16,-3-18-78-16,-2-11-197 0</inkml:trace>
  <inkml:trace contextRef="#ctx0" brushRef="#br0" timeOffset="4966.7386">19772 1451 75 0,'0'0'371'16,"0"0"-264"-16,0 0-80 15,0 0 29-15,0 0 106 0,0 0-65 16,0 0-64-16,-7 2 64 31,7-2 26-31,0 0-22 16,0 0-12-16,0 0 12 15,0 0-1-15,0 0 2 16,0 0-27-16,0 0-36 0,0 0-7 16,0 0-32-16,5 0 1 15,6 0-1-15,9 0 2 16,11 0 47-16,12 0-27 15,8 0-6-15,11 0 12 0,8 0-18 16,7-2-2-16,6 0-2 16,0 1 1-16,-6-3-1 15,-1 1-6-15,-7 0 6 16,-2-4-14-16,-5 2 8 16,-2-2 0-16,-1 0 0 0,-1 2 1 15,-5 0-1-15,3-2 0 31,0 5 1-31,-1-2-1 16,1 0 0-16,2 0 0 16,-2 3 0-16,0 1 3 0,0 0-3 15,-4 0 7-15,4 0-4 16,0 0-6-16,0 0 2 16,-2 0 1-16,-1 0-2 15,-2 0 4-15,1 1 8 0,-1 1-10 16,2 0-5-16,3 2 4 15,2-2 1-15,2-2 0 16,0 0-2-16,3 0 0 16,-3 0 2-16,0 0 0 15,-4 0 1-15,0 0-4 0,0 0 4 16,-3 0-1-16,2 0 0 16,1 0 0-16,-2 0-7 15,2 2 5-15,-5 3 2 16,2 0 10-16,-3-1-10 15,-2 3 0 1,2-4-1-16,-2 1 9 16,6 1-8-16,-1 0 0 15,5 2 1-15,1 1-8 16,-1-1 8-16,0 0-1 16,2 0 0-16,0 2 6 0,5-4-8 15,1 2 2-15,3-6 0 16,-2 2 2-16,3-1-2 15,-4-2-6-15,1 0 5 16,-3 0 2-16,1 0 6 16,-1 0-7-16,4 0 0 0,-1 0-1 15,-1 2 1-15,3-1 0 16,1 4 0-16,-3-3-1 16,-3 0-6-16,-1-2 14 15,-3 0-7-15,-4 0 10 0,-5 0-10 16,0 0 0-16,-2 0-1 31,-2 0-3-31,4 0 4 16,-1 0 1-16,0 0 0 15,4 0 2-15,4 0-3 16,2-2 0-16,3 0-1 0,1-1 2 16,3 3 2-16,-2-2-3 15,-5 1 7-15,1-3-14 16,-6 1 7-16,-4-1 0 15,-1 3-6-15,-6-2 7 16,1-1-11-16,-3 3 10 0,2-3 0 16,3 2 11-16,0-1-11 15,-2-1 0-15,0 3 0 16,-3 1 0-16,0-2 1 16,1 0-1-16,1-3-3 0,1 3 2 15,-1-1-4-15,-2 1 5 16,-1 2 0-16,-6-2 7 31,-2 2-2-31,-1-3-5 16,-1 3 0-16,0-2 5 15,2 2-5-15,1-1 0 0,-1-2-1 16,1 2 0-16,-2-2 0 16,1 2 1-16,-2 1 0 15,0 0-2-15,3 0-1 16,-1 0 3-16,0 0 0 0,1 0 0 15,-1 0-7-15,-4 0 7 16,-2 0 0-16,0 0 0 16,-3-3 0-16,1 2-1 15,-3 1-1-15,-2-3-6 16,-2 3 6-16,0 0 2 0,-2 0 0 16,-1 0-6-16,-1 0 12 15,-1 0-6-15,3 0 0 16,-1 0-3-16,5 0-13 15,0 0 7 1,2 0 6-16,1 0-6 16,-1 0 10-16,-5 0-1 15,2 0 0-15,-6 0 0 16,-4 0 5-16,-2 0-5 16,-1 0 0-16,-1 0-1 15,-1 0 1-15,5 0 0 0,0 0 0 16,2 0 1-16,1 0 0 15,-2 0-1-15,-1 0-4 16,1 0-3-16,-4 0 6 16,1 0 0-16,1 0 0 0,2 0-3 15,1 0-5-15,2 0 9 16,3 3-12-16,-1 1-2 16,5 0-8-16,-2-3 16 15,-3 2-6-15,2-3 5 16,-7 1 5-16,-3-1 2 0,-3 0 0 31,1 2 1-31,0-2 0 16,1 0-2-16,-1 0 1 15,-1 0 0-15,0 0-1 16,-2 0 1-16,4 0 0 0,-2 0 0 16,-2 0 1-16,5 3-1 15,-1-3 0-15,6 0 0 16,1 0-2-16,3 0 2 15,-1 0-43-15,1 0 12 16,-1 2 3-16,-4 0 28 0,1-2-1 16,-6 1 0-16,-2-1-1 15,-4 0 2-15,0 0 0 16,0 0 13-16,0 0 39 16,0 0 15-16,0 0-50 0,0 0-9 15,0 0 0-15,0 0-8 16,0 0 1-16,0 0-2 31,0 0-6-31,0 4 7 16,0 3-17-16,0-2 15 15,0 7 2-15,0 0 0 0,0 1 0 16,0 1 6-16,3-2-5 16,-3-1-1-16,0 5 0 15,0-5 1-15,0 3 4 16,0 2-5-16,0 1-1 0,0 0 0 15,0-1 2-15,0 0-2 16,0 0 1-16,0-4 0 16,0 0 6-16,0 0-6 15,0-2 0-15,0 2-1 16,0 3 2-16,0-2 3 16,0 3-4-16,0 0 0 0,0 1 5 15,0-4-5-15,0-1-1 16,0-1 1-16,0-4 0 31,0 4 7-31,0-6-7 16,0 2 0-16,0-3 3 0,0-3-3 15,0 1 0-15,0 3 0 16,0-1 6-16,0-1-1 16,0 4-5-16,0-2 0 15,0 2 2-15,0-1-2 16,0-2 0-16,0-1-1 0,0 2 7 15,0 1-4-15,0-3-2 16,0 6 0-16,0-1 8 16,0 4-8-16,0-2 0 0,2 2-1 15,-2 0-9-15,0 0 10 16,0-2 0-16,0 0 0 16,0-3 14-16,0 2-14 15,0 1 0-15,0 0-1 16,0 4-4-16,0 1 5 15,2 0 0 1,-2 1 6-16,0 1-1 16,3 0-5-16,-3 2-6 15,0-4 5-15,0 4 2 16,0-2 3-16,0 1-3 16,0-2-1-16,0 3 15 0,0-1-15 15,0-2 0-15,0 2-1 16,0 1 3-16,0-2 4 15,0 3-6-15,0 1 0 16,0 4 1-16,0-1-1 16,0 0 0-16,-5 0-1 0,0 0 2 15,1-2-3-15,0-3 2 16,0-1 0-16,-1-2 2 16,3-1-2-16,-3 1 0 15,3 0-1-15,-3 0 2 0,3-2 4 16,-2 1-5-16,2-3 0 31,-1-4 2-31,1-2-2 16,0-3-4-16,2-1 2 15,0-2 4-15,0 0 5 16,0 0-7-16,0 0 0 0,0 0 9 16,-2 0-8-16,2 0 4 15,-2 0 20-15,-1 0-17 16,-4 0 26-16,-6 0-20 15,-9 0-6-15,-12 0 8 0,-11-2-16 16,-10-5 0-16,-5 2 0 16,-10 0 6-16,-3 1-8 15,-5-2 2-15,-4 1 0 16,-3 0 13-16,2-2-13 16,1 4 0-16,0-1 0 0,3-1 6 15,4 3-6-15,1 2 0 16,5-3 0-16,5 3 1 31,1 0-1-31,3 0 1 16,2 0-1-16,2 0 1 0,-2 0-1 15,2 0 0-15,3 0 0 16,-2 0 10-16,1 3-10 16,2 2 1-16,-2-3-1 15,4 2 2-15,-2-1 7 16,1 0-9-16,0 1 0 0,0 0-2 15,-1 0 3-15,4 0-1 16,-4-2 0-16,0 2 6 16,-3 0-9-16,-3-1 3 15,-4 0 0-15,-3 1 7 0,-2-2-7 16,5 1-8-16,-1-3 7 16,3 0 2-16,2 0 3 15,0 0-4-15,0 2 0 16,3-2-3-16,1 3 9 15,0-3-7 1,-1 2 1-16,-1 0 0 16,1 0 11-16,-1-1-11 15,-2 1 0-15,0 1 3 16,-2 1-3-16,-3-2 0 16,-1 0 0-16,-3-1 1 0,-5-1-1 15,1 3 0-15,-5-3 0 16,0 0 2-16,-4 0-2 15,2 0 0-15,2 0 0 16,5 0 5-16,1 0-5 16,4 0 0-16,-1 0 0 15,-2 0 3-15,-5 0-2 0,-1 0-1 16,-8 0 0-16,-2-3 6 16,-6 2-3-16,-1-1-3 15,-1-2 0-15,1 2 10 0,3-4-10 16,5 2 8-16,6-1-7 31,7 0 0-31,1 1 27 16,1 2-28-16,0-1 0 15,-3 3 4-15,-3 0-3 16,-3 0-2-16,-2 0-4 0,-1 3 5 16,4 3-1-16,-2-1 1 15,8 2 0-15,2-2 3 16,2 0-2-16,5 1 3 15,-1-5-4-15,1 2 0 16,2-1-1-16,-3 0 1 0,1-2 0 16,2 0 13-16,-3 0-12 15,1 0 6-15,2 0-7 16,0 0-2-16,2 0 2 16,4 0 0-16,5 0 0 0,4 0 4 15,8 2-2-15,3-2 1 16,3 2-3-16,6 0 0 31,1 0-6-31,1 0 6 16,4 1 0-16,-2 2 0 15,-1-1 2-15,-3 2-4 0,-1 0 2 16,-5 2 0-16,-3 0-1 16,-4 2 1-16,-2 1 0 15,0-2-1-15,2-1 2 16,2 1-1-16,5-6 0 0,2 1 1 15,7-4 29-15,2 0-18 16,2 0 6-16,7 0 13 16,1 0-21-16,2 0 8 15,1 0-18-15,1 0 6 16,-6 0 3-16,1 0-9 0,-4 0 0 16,-1 0-1-16,-4 0 2 15,-2-2 1-15,0 2-2 16,-1-2 0-16,6 2 5 31,5 0-4-31,6-2-1 16,1 2 10-16,5 0-8 0,0 0 2 15,0 0-4-15,0-1-15 16,0 1 14-16,34-11-92 16,-3 3-62-16,2-8-209 0</inkml:trace>
  <inkml:trace contextRef="#ctx0" brushRef="#br0" timeOffset="50875.8029">1959 10451 454 0,'0'0'126'0,"0"0"-108"16,0 0-16-16,0 0 28 16,0 0-10-16,0 0-19 15,-3 4 39-15,3-4 24 0,0 0 56 16,0 0-29-16,0 0-36 15,0 0 1-15,0 0-39 16,0 0 1-16,0 0 15 16,0 0-6-16,0 0 4 15,0 0-14-15,0 0-8 0,-2 0 11 16,2 0-19-16,0 0 8 16,0 0-8-16,0 0 0 15,-2 0-1-15,0 0 0 31,0 0 1-31,-5 2 2 0,1 0-3 16,-2 0 0-16,0 1 11 16,1-3-10-16,3 1 20 15,-3-1-4-15,2 2-16 16,-1 0 16-16,3-2-17 16,-1 0 0-16,2 2 0 0,-2-2 1 15,1 0 14-15,-1 0-3 16,4 0-1-16,0 0 27 15,0 0-15-15,0 0 9 16,0 0 5-16,0 0-11 0,0 0 28 16,0 0-14-16,0 0-6 15,0 0 4-15,0 0-19 16,0 0 16-16,0 0-6 16,2 0-29-16,5 0 9 15,4 0-9-15,2-4 0 0,3 1 10 31,6-2-10-31,1-1 0 16,6 2 0-16,0-1 8 16,2 2-7-16,-2-1-1 15,-5 2 0-15,-2-1 4 0,-1 3-4 16,-8-2-1-16,0 2 1 16,0 0 0-16,1 0 4 15,-1 0-4-15,2-3 1 16,4 3-5-16,1-2 4 15,5-2 0-15,1 1 0 16,3-2 1-16,2 1 1 0,0 0-2 16,0 0 1-16,-4 0-2 15,0 2 1-15,-5 0 0 16,-1 0-2-16,-4 2 4 0,-1 0 1 16,-1 0-3-16,-1 0 0 31,-1 0-1-31,1 0 1 15,-1 0-2-15,0 0 0 16,3 0-1-16,2-2 3 16,2 2 0-16,0-3 1 0,3 3-3 15,-2-1 2-15,2-1 0 16,1 2 0-16,-1 0 2 16,-1 0-10-16,-2 0 8 15,-2 0-6-15,-1 0-1 0,2 0 1 16,-2 0 1-16,3 0 4 15,-4 0 2-15,2 0 2 16,-2 0-3-16,1 2 1 16,1 2-2-16,0-2-1 15,0 2 2-15,2 0-11 16,0 0 11-16,2 0 1 0,3 2-1 16,0-1 0-16,-4 0-6 15,4 2 7-15,-5-2-1 31,3 1 0-31,-4 0 0 0,-1-2-1 16,3 0 1-16,-4 0 0 16,4-2 2-16,0-2 0 15,2 3-2-15,-1-3 0 16,1 0 0-16,-2 0 4 16,2 0-4-16,-5 0 0 0,2 0 5 15,-2 0-3-15,0 0-4 16,-1 1 2-16,1-1 0 15,0 0 5-15,2 0-5 16,3 0-5-16,-4 0 5 16,4 0 0-16,-3 0 6 0,3 0-6 15,-4 0 0-15,4 0-2 16,-1 0 2-16,0 0 0 16,0 0 5-16,3 0-5 15,0 0 0-15,-1-4 0 16,0 0 2-1,3-2-1-15,-2 2-1 16,-3 1 1-16,-2 0 5 16,0 3-6-16,-4-2 0 15,1 2 0-15,-1 0 0 16,0 0 0-16,2 0 0 0,-1 0 0 16,3 0-10-16,3 0 20 15,4 0-6-15,0 0-4 16,2 0 0-16,2 0-1 15,-2 0 1-15,-1 0 0 0,3 0 0 16,-2 0 0-16,6 0 0 16,-4 0-2-16,2 0 2 15,0 0 6-15,1 0-6 16,-1 0-2-16,0 0 2 16,1 0 1-16,-3 0 15 0,0-2-16 15,-2 0 0-15,0-3 0 31,-2 5 0-31,0 0-1 16,-2-3 1-16,-4 1 0 16,2 2 0-16,-1-2 0 15,-1 2 6-15,-2 0-14 0,-1 0 8 16,2 0 0-16,2 0 0 16,1-2 0-16,2-1 10 15,1 3-10-15,1 0 0 16,1 0 1-16,1-3-1 0,2 1 0 15,4 0-1-15,-2 0 2 16,1 0 2-16,-1 2-3 16,-2-2 0-16,2 0-5 15,-1 0 5-15,-1-2 0 16,2 0 0-16,-2 2 2 0,3-4 0 16,-1 0-2-16,0-1 0 15,4 0 0-15,-2-1 0 31,3 0 0-31,0-1 0 16,2 2 1-16,0 0 10 0,0 2-11 16,-1-2-4-16,-2 7 4 15,-1-5 0-15,-5 3 0 16,0 2-7-16,-2 0 17 16,0 0-9-16,2 0-1 15,-2 0 0-15,5 0-6 0,-1 0 6 16,0 0 0-16,1 0 0 15,-3-2 6-15,-2-1-4 16,2 2-2-16,-4-1 0 16,2 0-6-16,-2-1 6 0,2 2 0 15,2-1-7-15,0 0 14 16,0 0-5-16,1 0-2 16,-1 2-4-16,-2-3 2 15,-2 3 2-15,2 0 0 16,2 0 0-1,-2 0 2-15,0 0 0 16,-2 0-2-16,0 0-6 16,-1 0 0-16,0 0 7 15,1 3-1-15,0 1 0 16,0 0 0-16,0 0 2 16,0 1-2-16,0 0 0 0,2 2-4 15,0-5 5-15,2 3-1 16,-2-1 0-16,2-1 0 15,-2 2 4-15,0-1-4 16,2-1 0-16,-3 0 0 0,1 1 0 16,0-2-1-16,0 0 1 15,0 0 0-15,0-2 7 16,0 0-7-16,0 0 0 16,3 0-4-16,-1 0 4 15,0 2-1-15,0 0 1 0,0 1 0 31,1 2 9-31,-1-1-9 16,-2 1 0-16,0 0-1 16,0 1-6-16,-2-5 7 15,2 4-1-15,-5-3 2 0,1 0 3 16,0 2-4-16,-1-2 0 16,0 0 6-16,1-2-6 15,2 0 1-15,2 0-1 16,2 0 1-16,0 0 3 15,3 0-4-15,1 0 0 0,1 0 5 16,2 0-3-16,0 0-2 16,-1 0 0-16,-1 0 0 15,-1 0 6-15,2 0-6 16,-2 0 0-16,-1 0 7 0,1 0-7 16,1-2 0-16,1 2 0 15,2-2 1-15,-3 0 10 31,-1 2-11-31,-2-2 0 16,3 0 5-16,-1 0-4 16,2 0 7-16,-2-4-8 0,3 2 3 15,-3-3 4-15,3 2-7 16,1-2 1-16,3 2 2 16,1-3 4-16,-1-2-8 15,2-1 1-15,-3 4 0 0,-2-1 11 16,-3 2-11-16,-1 0 1 15,-3 0 22-15,-1 2-17 16,-2 0 16-16,0 1-22 16,0 3 0-16,0 0 17 15,2 0-17-15,-2 0 1 0,2 0-1 16,-2 0 1-16,2 0 8 16,1 0-9-16,1 0 0 15,0 0 3 1,4 0-3-1,-2 0 6-15,3 0-6 16,0 0 0-16,-2 0 0 0,2 0 0 16,-1 0 1-16,5 0-1 15,1 0 0-15,3 0 0 16,0 0 3-16,0 0 3 16,1 0-7-16,3 0 1 0,-4 0-5 15,3 0 5-15,0 0 0 16,0 0 0-16,3 0 4 15,-4 0 6-15,2 0-18 16,-2 0 8-16,-1 0-17 0,1 0 6 16,-2 0 8-16,1 0 3 15,1 0 0-15,2 0 1 16,-2-1-10-16,4-5 9 16,-3-1 0-16,0 2-1 15,-2-2 2-15,-3 2-1 16,-1-2 0-1,-3 3 2-15,-2 0 8 16,-2 1-10-16,-5 1 6 16,0 2 4-16,-2 0-9 15,-5 0-1-15,1 0 10 16,-5 0-8-16,-2 0 12 0,-5 0-14 16,-4 0-15-16,-9 0-97 15,-15 0-266-15,-14-10-851 0</inkml:trace>
  <inkml:trace contextRef="#ctx0" brushRef="#br0" timeOffset="52007.8784">11972 10333 312 0,'0'0'261'0,"0"0"-261"0,0 0-59 16,0 0 59-16,0 0-11 15,0 0-1-15,0 0-164 16,0-7 35-16,0 4 31 31,0-1 46-31</inkml:trace>
  <inkml:trace contextRef="#ctx0" brushRef="#br0" timeOffset="54174.6555">11972 10333 405 0,'-29'-22'251'0,"27"22"-199"15,0 0-52-15,-1 0 83 0,3 0-16 16,-2 0-39-16,2 0-28 15,0 0 0-15,-2 0 22 16,0 0 7-16,-2 0 34 16,-1 0-3-16,3 0-27 15,-3-2 23-15,3 2-1 0,0-2-17 16,2 0 43-16,0 2-4 16,0-3-19-16,0 3-9 15,0 0-25-15,0 0 3 16,0 0 1-16,0-1 1 15,0-1 18 1,0 2-33-16,2 0-12 16,3 0-2-16,4 0 1 15,4 0 5-15,5 0-6 16,2 0 0-16,4 0 12 16,7 0 1-16,6 0 12 0,5 0 10 15,7 0-25-15,6 0 24 16,3 0-34-16,6 0 1 15,2 0 20-15,-2 2-21 16,3 2 0-16,-2 0-1 16,-3 1 2-16,-2-3 0 0,-2 3-1 15,0-1 0-15,-2 2 0 16,0-2 1-16,-3 0-1 16,3 2 0-16,0-4 1 15,4 0 2-15,0-2-3 0,2 0 0 31,-1 0 19-31,-1 0-19 16,-4 0-1-16,-6 0 0 16,0 0-2-16,-3 0 3 15,-5 0 0-15,-2 0-2 16,-2-2 2-16,-2 0 2 0,-3 0-2 16,1-2 0-16,-1 2 0 15,-2 0 3-15,-2 2-3 16,-2 0 1-16,2 0 2 15,-2 0-3-15,0 0-5 0,2 0 4 16,4 0 2-16,3 0 8 16,-1 0-9-16,3 0 0 15,0 0-3-15,-2 0 3 16,1 0 0-16,-1 0-1 16,-1 0 2-16,-1 0 5 0,0 0-6 15,-1 0 0-15,3 0-2 16,2 0 2-16,1 0-1 31,7 0 0-31,-2 0 1 16,1 0 2-16,-1 0-2 0,3 0 0 15,-3 0 0-15,-1 0 0 16,1 0-6-16,1 0 5 16,0 0 2-16,2 0 7 15,1 0-8-15,2 0 0 16,-4 0 0-16,3 0 0 0,-3 0-11 15,-2 0 11-15,-5-2 0 16,2-3 18-16,-3 3-18 16,-3 2 0-16,3 0-6 15,-5-1 7-15,2 1-1 0,-2-2 0 16,0 0 3-16,1 0-4 16,-1-3 1-16,-2 2 0 15,3-1 6-15,-3-1-6 16,0 4-5-16,2-1 4 15,-2 0 2 1,1-1 11-16,-1 3-12 16,2-1 0-16,0 1-4 15,0 0 5-15,0-2-1 16,0 2 0-16,-2-2 7 16,3 2-5-16,-1-2-2 15,0 2-4-15,1 0-4 0,-1 0 14 16,-2 0-6-16,-2 0 0 15,0 0 2-15,-4 0-2 16,0 0 0-16,-3 0 0 16,2 0 0-16,3 0 2 0,0 0-2 15,0 0 0-15,2 0 1 16,0 0 2-16,2 0-3 16,0 0 0-16,2 0-1 15,1 0 2-15,-1 0-2 16,0 0 1-1,-1 0 0-15,-3 0 5 16,-2 0-5-16,-3 0 0 16,1 0-1-16,-6 0 2 15,2 0-1-15,-1 0 0 16,-3 0 0-16,4 0 3 0,-1 0-3 16,0 0 0-16,2 0-6 15,1 0 10-15,-1 0-4 16,2 0 0-16,-1 0-2 15,-3 0-7-15,-1 0 9 16,-5 0 0-16,-1 0-1 0,1 0-1 16,-3 0 1-16,1 4 1 15,1-2-4-15,0 2-5 16,3 0 5-16,-1 0 4 16,1 0-5-16,-3 1 7 0,3-3-4 15,-3 3 2-15,1 0-7 16,-1 0 5-1,1 1 2 1,-1 0-11-16,0 0 11 16,0 2-9-16,0 0 2 15,-1 1-12-15,1 2-7 0,-3-1 25 16,-2 2-30-16,-3 2 7 16,-1 4 5-16,-4 0-7 15,0 4 26-15,0 1 1 16,0-1 6-16,2 0 12 0,2-3-19 15,-1 1 6-15,2-1 1 16,-1-4-7-16,0 2 9 16,-1-3-9-16,1 0 0 15,0-1 19-15,-2 2 0 16,3 3-2-16,0 2-5 0,-3 2 0 16,0 2 6-16,-2 2-18 15,3 0 0-15,-1-3 24 16,-2 3-18-16,2-3 3 31,0 2 2-31,0-2-10 0,2 4 9 16,-1-1 8-16,-1 2-10 15,0 0 14-15,-2 2-7 16,0 0-6-16,0 1-5 16,0 1 8-16,0 2-2 15,0-2-10-15,0 1 2 0,0 2 1 16,0 1-3-16,0 2 0 15,-2 1 15-15,-3 5-14 16,3-5 10-16,-2 1-11 16,2-4 1-16,2-1 10 15,-2-2-5-15,0-1-6 0,-1 3 7 16,1-3 2-16,0 0 1 16,-1-1-10-16,1 2 1 15,-3-3 10-15,3 2-9 16,-2 0-2-1,0 1 0 1,1-6 6-16,-1-1 4 0,4-1-10 16,0-6 0-16,0 1 12 15,0-1-12-15,0-2 6 16,0 1 8-16,0 1-13 0,0-1 23 16,0-1-8-16,0-2-15 15,0-3 14-15,0-5-14 16,0-4 9-16,0-1-2 15,2-2-7-15,-2 0 11 16,0 0-12-16,0 0-14 16,-9-19-24-16,-13-15-131 0,-13-6-582 0</inkml:trace>
  <inkml:trace contextRef="#ctx0" brushRef="#br0" timeOffset="60990.5639">2062 10447 416 0,'0'0'124'16,"0"0"-89"-16,0 0-34 15,0 0 36-15,0 0 8 16,0 0-16-16,0 0 3 16,-7 2 17-16,5-2 20 0,2 0-14 15,-2 0-33-15,-4 0-1 16,4 0-20-16,-2 0 0 15,2 0 11-15,2 0-12 16,-2 0 0-16,0 0 6 0,-1 0-6 16,1 0 19-16,0 0 1 15,0 0 41-15,0 0 31 16,0 0-34-16,-2 0-13 16,2 0-10-16,-2 0-35 15,0 0 29-15,-1 0-23 0,-1 0-4 16,-2 0 16-16,2 0-12 31,-1-2 25-31,1-1 8 16,2 3-12-16,-1 0 10 15,2 0-27-15,1 0-10 0,0 0 22 16,0 0-21-16,-3 0 0 16,3 0-1-16,-2 0 9 15,0 0 0-15,-1 0-9 16,-2 0 0-16,-2 0 0 0,-2 0 1 15,2 0-1-15,0 3 0 16,1 1 1-16,1 0 5 16,-2 2-6-16,2-2 0 15,3 2 9-15,-1 2-9 16,1 1 0-16,-1 0-1 0,1 4 0 16,1 1 1-16,1 4 0 15,2 1 0-15,0 3 8 16,0 5-8-16,0-1 6 31,0 4-6-31,0 2 0 16,7 0 7-16,0 2-7 0,2 0 0 15,-1-2 4-15,-1-2-3 16,0 0-1-16,-2-3 0 16,-1 0 1-16,2 1 16 15,-1 1-17-15,-1-1 1 16,1 0 7-16,0 0-8 0,1-3 10 15,-2 1-10-15,3 1 0 16,0-3 9-16,0 0-9 16,-1 0 0-16,-1-2 5 15,-1-2 2-15,0-1-7 0,-1-1 3 16,0-2 3-16,-3 1 14 16,2 0-20-16,0 0 1 15,0 2 28-15,0-1-28 16,0 1 23-1,0 2-24-15,-2-1 0 16,0 4 11-16,0 0-11 16,0 0 1-16,0 4 13 15,0 0 1-15,0 2-3 16,0 1-4-16,0 0-8 16,0 1 22-16,0 3-20 0,0-2 14 15,0 2 22-15,0-3-26 16,0 0 15-16,0-4-12 15,0 0-14-15,3 0 28 16,-1-1-17-16,2-1-5 16,-2-3 4-16,4 3-10 0,-2-1 11 15,-2-2-6-15,2 1-5 16,1-2 14-16,-3 1-15 16,2-1 0-16,0 0 0 15,0 0 1-15,0 0 6 0,0-2-7 16,1 0 0-16,-1 0-2 31,2-2 2-31,2-1 0 16,-4 0 0-16,0-3 7 15,1 2-4-15,-1-2-3 16,-2 0 0-16,2 0-1 0,-1-1 1 16,0-4 0-16,-1 1-1 15,0 1 3-15,0-4 2 16,0 4-4-16,3-1 0 15,-1-1 5-15,0 1-5 0,3 1-7 16,0-1 6-16,2 3 2 16,0 0 5-16,0-1-6 15,2 0 0-15,0 2 2 16,3-4-2-16,-4 1 0 16,1-2-1-16,1-1 1 0,-1-2 0 15,1 3 0-15,-4-4 0 16,3 2-5-16,1 0 5 31,-2 0 0-31,6 5-1 16,-2-4 2-16,4-1 3 0,-3 1-4 15,3-2 0-15,-3 0 0 16,-1-2 0-16,-1 0-2 16,-2-1 0-16,3 2-5 15,-3-3 7-15,2 3 0 16,-2 0 1-16,2-1 5 0,1 2-6 15,1 1-1-15,1-4 1 16,-1 1-2-16,1 1 1 16,3-3 1-16,-2-1-7 15,3-1 1-15,-2 0 6 0,2 0 0 16,0 0-1-16,-2 0-4 16,2 0 5-16,0 0 0 15,0 2 0-15,2 0-2 16,1 0 2-16,2 1 0 15,-2-3 0 1,2 0 1-16,2 1 0 16,-4-1-1-16,1 0 0 15,-4 3 0-15,2-3 0 16,-1 1 0-16,-4-1 0 16,1 3-13-16,-3-2 12 0,-1-1-7 15,-1 3-10-15,-1-2 18 16,-4-1-11-16,3 3 11 15,1-2 0-15,1-1-1 16,3 0 0-16,3 0 1 16,4 0 0-16,4 0-3 15,2 0 3-15,4 0-1 0,1 0 1 16,1 0 0-16,1 0-1 16,2-1 1-16,-2-2 0 15,1-1-6-15,-1 0 0 0,2 0 6 16,-2-2-6-16,2 1 14 31,-1-2-8-31,3 0 0 16,1 0 0-16,-1 0-5 15,2 0 5-15,1 1 0 16,-1 2 0-16,-2 1 3 16,0-2-10-16,-2 1 7 0,-3 1 0 15,-1-2-6-15,-3 3 6 16,-2 0 0-16,0 0-1 15,4-1 3-15,4 0-1 0,0-1-1 16,3 0 1-16,3 0 3 16,-1 0-4-16,2 0 0 15,1 0-1-15,-3-1 1 16,1 0-9-16,-3 1 9 16,-2 1 0-16,-5-2 6 15,-2 3-6-15,-4 0 0 0,2 0-1 16,0 2 0-16,4 0-6 15,1 0 7 1,2 0 0 0,2 0 6-16,0 0-6 15,1 0 0-15,2 0 0 0,-1 0 0 16,0 0 4-16,3 0-4 16,-3 0 0-16,-3 0-6 15,4 0 7-15,-3 0-1 16,-3 0 0-16,1 0 1 15,-1 0-1-15,4 2 0 0,1 0 0 16,-1 0 1-16,0 3-1 16,-1-2 0-16,-3 1 0 15,-2 1 0-15,1 2-5 16,1-2 5-16,-1 0 0 0,2-1-2 16,0 0 9-16,-1 0-8 15,3 0 1-15,-1 0-1 16,4 3-1-16,-1-4 2 15,0 1 0 1,3 3 2 0,1-7 4-16,1 5-9 0,-1-3 3 15,3 0 0-15,0 1 2 16,2-2-2-16,1 3 0 16,0-1 0-16,2 0-8 15,-3-1 8-15,2-2 0 0,-2 2 0 16,-3-2 0-16,2 0 0 15,-4 0 0-15,1 3 2 16,-3-1 4-16,1 0-6 16,-1 1 0-16,0-1 0 15,3 0 0-15,-1 1 0 0,1-3 0 16,-1 0-2-16,3 0 4 16,-5 0-2-16,4 0 0 15,-2 0 0-15,-1 0-1 16,1-3 1-16,1-1 0 0,1 1-5 31,-4-4 14-31,3 1-8 16,1 2-1-16,0 0 0 15,1 3 11-15,1-2-11 16,0 3-1-16,-4 0 0 16,1 0 1-16,-5 0 5 0,-3 0-5 15,1 0 0-15,-2 0-1 16,2 0 1-16,0 0-11 15,1 0 10-15,2 0 2 16,-1 0-1-16,2 0 0 0,-1 0 0 16,1 0 7-16,-5 0-7 15,2 0-5-15,-1 4 3 16,-3 0 4-16,1 0 0 16,1 0-2-16,4 1 0 15,-1-1-5-15,3-3 5 0,-3 3 0 16,0 1 0-16,-1-1 6 15,2-3-4-15,-1 3-2 32,0-2 0-32,1-2-5 15,0 0 5-15,5 0 0 0,0 0-1 16,1 0 2-16,2 0 1 16,-2 0-2-16,-1 0 0 15,1 0-3-15,-3 0 4 16,4 0-1-16,-4-2 0 15,5 0 12-15,1-1-11 0,-2 1-1 16,4 0-17-16,-1-3 17 16,-4 3-8-16,0-1 8 15,-3 1 0-15,-1 0-10 16,-1-3 8-16,0 3 2 0,3-4 0 16,1 1 2-16,2-2-2 15,1 2-5-15,-1 0 4 16,0 1 2-16,-6 2 4 31,-3 1-5-31,0 1 0 16,-6 0-7-16,1 0 7 0,-1 0 0 15,0 0-1-15,3 0 3 16,-1 0 2-16,2 0-4 16,-2 1 0-16,1 1-1 15,1 2 1-15,1-2 0 16,3 1 0-16,-1-3 1 0,0 0 3 15,-2 0-4-15,2 3 0 16,-5-3-4-16,3 0 4 16,-1 2 0-16,-2-2-1 15,1 0 2-15,1 0 3 0,4 0-4 16,-1 0 0-16,0 0-5 16,3 0 5-16,-1 0 0 15,0 0 0-15,0 0 1 16,3 0 4-16,0 0-5 15,-1 0 0 1,1 0-4-16,-1 0 4 16,1 0 0-16,-1 0 0 15,4 0 1-15,-4 0 6 16,1 0-7-16,-1 0 0 16,-4 0-4-16,3 0 4 0,-4 0 0 15,3 0 0-15,1-2 1 16,2-1-5-16,0 0 4 15,-3-1 0-15,-3 2 7 16,0-1-7-16,-3 1 0 16,-3-3-1-16,-2 3 2 0,0 2 11 15,0-2-12-15,3 2 0 16,1 0-1-16,2-2 1 16,-2 2 0-16,1 0 0 15,1-1 0-15,1-2 6 16,-2 1-6-16,0 0 1 0,-3 2 1 31,-2 0-2-31,-1 0 1 16,-1-2-1-16,2 2-5 15,0 0-1-15,0 0 7 16,0 0-1-16,0 0 0 0,3-2-1 16,-1 1 0-16,0-2 1 15,1-1 0-15,-1 3-1 16,1-2 1-16,-2 1 0 15,-1 0-3-15,0 0 9 16,-2-1-7-16,-3 3 1 0,3-3 0 16,-2-1 2-16,0 0-2 15,2 3 0-15,0-4-8 16,0 3 14-16,-2 0-6 16,2 0 0-16,-3-1 0 0,1 3 0 15,2 0 0-15,0-3 0 16,-3 3-3-16,1-2 4 15,0 2-1-15,0 0 0 32,0-2 0-32,0 0 1 0,2 0-1 15,2-2 0 1,0 2-3-16,0-1 9 0,0 3-7 16,-2-5 1-16,3 3-2 15,-3-3 1-15,-3 2 1 16,1 1-2-16,-3-2-4 0,-1 2 12 15,1 0-6-15,-3 1 0 16,0 1 0-16,0-3 0 16,-1 3 0-16,-3 0 0 15,2-2-1-15,-2 2 2 16,-3 0 3-16,-1-2-4 0,1 0 0 16,-1-1 8-16,0 2-1 15,3-3 2-15,2 0 4 16,-1 0-12-16,1 0 7 15,1 0-8 1,-2 0 0 0,-1 2 3-16,-1-3-3 0,-1 4 10 15,1-3-4-15,-1 2-6 16,1-2 13-16,1 1-13 16,-1 0 0-16,1 1 5 15,-3-2-4-15,-2 1 4 0,1-2 9 16,-4 1-14-16,1-2 18 15,1-2-6-15,-4-1-12 16,3-2 20-16,-1-4-20 16,2 0 0-16,-1-2 0 15,1-1-15-15,4 0 15 0,-1 3-18 16,1-2 8-16,1 3 1 16,4 2 9-16,-2 0 0 15,3 2 0-15,3 0 0 16,-1 2 10-16,2-1-10 0,-1 4 1 15,1-1 3-15,-1 0-4 32,1 2-1-32,-2-1 1 15,3 0 0-15,-3-1 3 16,2 0-3-16,1-2 0 16,0 1 4-16,-1 0-4 0,1 0 0 15,0-2 4-15,-2 3 4 16,4 0-3-16,0 0-5 15,2 1 0-15,0 0 2 16,0 1-2-16,-2 1 0 0,2 3-1 16,-2-3 2-16,2 1 11 15,-5 2-12-15,3 0 1 16,-3 0 5-16,-1 0-6 16,2 0 0-16,-4 0-1 15,2 0 3-15,1 0 0 0,3 0-2 16,2 0 0-16,5 0 2 15,3 0-2-15,3 0-1 32,5 0 1-32,1 0 0 15,2 0 8-15,-4 0-8 0,-1 0-5 16,-6 0-1-16,1 0 6 16,-7 0 0-16,0 0 0 15,-4 0 0-15,0 0-1 16,-2 0 1-16,-3 2 0 15,0 1-6-15,-2-3 6 0,-1 5 0 16,0-3-1-16,1 0 2 16,3 1 7-16,2 0-8 15,-2-1 0-15,4 0-7 16,0 2 8-16,2-2-2 0,2 0 1 16,-2 0 0-16,-2 0 2 15,-2-1-2-15,0-1 0 16,-4 0-5-1,2 0 5-15,-1 0 0 0,1 0 0 16,-6 0 1 0,-1 0 6-16,-1 0-7 15,1 0 0-15,0 0-5 16,0 0 5-16,-1 0 0 16,1 0 0-16,-1 0 1 15,3 0 3-15,2 0-4 0,0 0 0 16,0 0 4-16,0 0-4 15,2 0 1-15,-1 0-1 16,-4 0 8-16,1 0-6 16,-5 0-2-16,-1 0 0 15,-6 0 5-15,1 0-4 0,-5 0 16 16,0 0 6-16,3 0-21 16,0 0 36-16,1 0-22 15,1 0-10-15,4 0 10 16,2 0-16-16,2 0 0 0,2 0 0 15,-4 0 1-15,0-1 0 32,-2 1-1-32,-1 0 0 15,-2-2 5-15,-1 2-5 16,-3 0-1-16,3 0 0 16,-2 0 1-16,2 0-3 15,-1 0 3-15,-2 0 0 0,-2 0 0 16,1 0 9-16,-3 0-8 15,2 0 17-15,-2 0-17 16,0 0 29-16,0 0-28 0,2 0-2 16,-2 0 8-16,3 0-2 15,-1 0-7-15,-2 0 1 16,0 0 0-16,0 0 2 16,0 0-2-16,-12-4-51 15,-12-2-77-15,-12-4-466 0</inkml:trace>
  <inkml:trace contextRef="#ctx0" brushRef="#br0" timeOffset="82569.0528">21676 12564 506 0,'0'0'33'0,"0"0"-33"0,0 0 0 15,0 0 50-15,0 0 87 32,14-7-59-32,-12 5-57 15,2-1 0-15,-2 1 56 16,3 0-40-16,-3 1-6 0,0 1-11 15,-2 0-10-15,0 0 23 16,0 0 3-16,0 0 9 16,0 0 10-16,0 0-27 15,0 0 7-15,0 0-9 16,0 0-15-16,0 0 18 0,0 0-28 16,0 0 17-16,0 0-16 15,0 0-2-15,0 0 17 16,0 0-16-16,0 0-1 15,0 0 6 1,0 0 4-16,0 0-17 0,-4 0 7 0,-1 0 0 16,-3 0 7-16,0 0-7 15,-3 0 1-15,3 0 11 32,-6 3-11-32,3 2 0 15,-5-3-1-15,3 2 1 0,1-1 0 16,-1-1-1-16,5 3 0 15,1-3 4-15,2-2-3 16,3 0-1-16,0 2 10 16,2-2-3-16,0 0 25 0,0 0-32 15,0 0 1-15,0 0-2 16,0 0 8-16,0 0 0 16,0 0 27-16,0 0-7 15,0 0 4-15,0 0-19 16,0 0 1-16,0 0 4 0,4 0-8 15,6 0-4-15,0 1-5 16,6-1 0-16,2 3 12 16,2-1-11-16,5 0-1 15,2-2 6-15,-1 1 4 0,0 2-11 32,1-1 1-32,0 0 0 15,-2 3 5-15,-3-5-5 16,2 3 0-16,-3-1 0 15,1 0 0-15,-5 0 0 16,2 0 0-16,-1-2 0 16,-5 2 1-16,2-2-1 0,-1 0 0 15,-1 0-4-15,1 0 10 16,-1 1-7-16,3-1 1 16,1 0 0-16,1 0 2 0,3 3-2 15,-2-3-1-15,1 2 1 16,1-2 0-16,-4 2 1 15,-1-2-1-15,-1 2 0 16,1 0-3-16,-3-1 3 16,3 2 0-16,-1-1-1 15,2-2 2 1,-2 2 7-16,1 0-8 16,-3-2 0-16,3 2 0 15,1-1 0-15,3 2-2 16,1-1 1-16,-2 0 1 15,4-2 0-15,-1 1 0 0,3-1 1 16,-3 3-1-16,0-3 0 16,1 0 0-16,1 0-2 15,0 0 9-15,3 0-7 16,0 0 0-16,0 0 0 16,0 0 3-16,-5 0-3 0,2 0 0 15,-4 0-6-15,3 0 9 16,-1 0-4-16,0 0 1 15,0 0 0-15,3 0 5 16,0 0-5-16,2 0-4 0,-1 0 2 16,-2 0 4-16,3 0 2 15,-4 0-4-15,1 0 1 32,-2 0-4-32,3 0 3 15,-1 0 0-15,1 0 0 16,0 0 6-16,1 0-3 0,1 0-3 15,0 0 0-15,2 0-6 16,0 0 7-16,-3 0-1 16,1 0 1-16,-2 0-1 15,-6 0 8-15,2 0-8 0,-3 0 1 16,-3 0 6-16,1 0-7 16,-1 0 0-16,4 0-1 15,0 0-7-15,4 0 8 16,-1 0 0-16,5 0 0 15,0 0-2-15,0 0 4 0,1 0-2 16,-1 0 3-16,-1 0 4 16,3 0-13-16,3 0 6 15,1 0 0-15,0 0-4 32,4 0 4-32,-2 0 0 0,-1 0 0 15,-3 0 1-15,-2 0 5 16,-2 0-6-16,-3 0 0 15,-2 0 0-15,3 0 0 16,-3 0 0-16,1 0 0 16,-2-3 0-16,2 2 6 0,2-1-6 15,-1 2 0-15,0-2 3 16,3 2-3-16,2 0-1 16,2 0-5-16,-2 0 6 15,2 0 4-15,1 0-4 0,-3 0 0 16,0 0 3-16,-3 0-3 15,-1 0 0-15,-2 0 6 16,-4 0 0-16,2-3-3 16,-1 3-3-16,-1 0 0 15,2-1 2-15,-1-1-1 0,0 0-1 32,-2 0 0-32,2-3 2 15,0 2 12-15,-2 1-7 16,-3-2-6-16,1 0 19 15,-5 0-8-15,-3-2 7 0,-2 3-4 16,0-4-15-16,-2-1 38 16,1 0-16-16,-1-3-15 15,4 1 17-15,-4-4-23 16,0 2 1-16,1 1 11 16,1-3-12-16,-2 0 7 0,4-1-8 15,-2 1 0-15,3 0 1 16,-3 2 6-16,4-2-7 15,-4 2 0-15,1 1 1 16,-3-1 2-16,0 1-3 0,1-1 0 16,0 0 7-16,-3 1-5 15,3-4-2-15,-1 1 0 32,0-1 1-32,1 2 8 15,-3-1-9-15,-2 2-7 16,0 0 7-16,0 0 1 0,0 0 37 15,0 2-24-15,0 0-13 16,-2 1 23-16,-5 0-23 16,3-1 6-16,-3 2-2 15,-2-3-4-15,0 1-2 0,-2 0 1 16,-1 2 0-16,2-1 2 16,-3 0-2-16,-3 0 0 15,3-2 10-15,-6 1-4 16,3 3-2-16,1-2-4 15,-1 1 9-15,1 3-12 0,-1-4 3 16,1 3-2-16,1 0 2 16,-1-2 2-16,-1 2 6 15,1 0-8-15,-3 0 0 32,0 0-7-32,-2 1 7 15,2-2-1-15,-2 2-1 0,2 2 4 16,-1 1 7-16,0-2-9 15,1 2 0-15,1-1-1 16,-1 0 1-16,0 3 0 16,0-2-1-16,-2 2 2 15,-2 0 6-15,2 0-7 0,-5 0-5 16,2 0 5-16,0 0 0 16,0 0 0-16,3 0 2 15,0 0-2-15,0 0 0 16,2 0 0-16,-2 0 1 0,0 0 1 15,-3 0-2-15,2 0 0 16,-2 0-1-16,1 0 2 16,-1 0 1-16,-1 0-2 15,2-2 0-15,-3 2 0 16,3 0 0 0,0 0 0-16,-1 0 0 15,1 0 8-15,-1-2-14 16,4 2 6-16,-1 0 0 15,1-2-2-15,2 1 2 16,-1-2 0-16,3 0 0 0,-6 2 7 16,3-1-8-16,-1 0 1 15,-2 0 0-15,2-2 6 16,-4 1-6-16,1 0-7 16,-1 1 6-16,2 0 2 15,-4 0 1-15,-2-1-2 0,2 0 0 16,3 1-3-16,2 2 3 15,0-2 0-15,4 0-1 16,1 0 5-16,2 2-4 16,1-2 0-16,1 2 0 0,0 0 3 15,-2 0-3-15,0 0-5 32,-3 0 3-32,1-1 4 15,-2 1-4-15,-1 0 2 16,-3 0 0-16,-2 0 3 0,1 0-3 15,-1 0-1-15,4 0 1 16,-2 0 0-16,2 0-4 16,-2 0 4-16,1 0 0 15,1 0 1-15,-2 0-1 16,-1 0 0-16,-1 0 0 0,1 0 0 16,0 0 3-16,-1 0-3 15,-1 0 0-15,0 0-7 16,-3 3 7-16,2-1 0 15,-2 2-1-15,1-2 2 16,1 1 2-16,3-3-3 0,0 3 0 16,-1-3 10-16,3 2-10 15,0-2 0-15,0 0-7 16,-3 0 7 0,4 0 3-1,-1 0-3-15,1 0-4 0,2 0-4 16,-1 0 4-16,1 0-4 15,-2 0-12-15,2 0-6 16,-5 0 16-16,-1 0-1 16,-2 0 7-16,1 0-8 15,2 0 12-15,0 0 0 0,1 0-1 16,6 0 9-16,-1 0-17 16,3 0 9-16,-1 0 0 15,1 0 1-15,0 2-1 16,-3-2-1-16,-2 2 1 15,1 1 0-15,-4-3 10 0,-1 5-10 16,-2-3-2-16,-3 0-7 16,2 0 9-16,1 0 0 15,1-2 0-15,4 1 1 16,3-1 3 0,3 0-4-16,4 0 0 15,4 0 3-15,0 0-1 16,3 0-2-16,2 0 0 15,-2 0 1-15,0 0 5 16,0 0-6-16,-5 0 0 16,0 0-7-16,-2 0 14 0,1 0-7 15,-1 0 0-15,-1 0 0 16,4 0-1-16,-1 0 1 16,1 0 0-16,2 0-10 15,-4 0 20-15,4 0-11 0,-3 0 1 16,3 0 0-16,0 0 0 15,-2 0 0 1,2 0 0-16,-2 3-7 0,-1 0 15 16,-1 0-9-16,0-1 1 15,0 0-3-15,1 0 2 0,1 1 1 32,-2-1 0-32,2-1-8 15,-1 1 10-15,3 2-2 16,-3 1 0-16,0-2 0 15,3-1 3-15,-3 2-3 0,3-1 0 16,-3-2 3-16,0 6-3 16,0-4 0-16,-1 3-1 15,1-1-1-15,-2 0 2 16,0-1 0-16,0 2 0 16,3-4-1-16,-1 2 7 0,0 0-3 15,3-2-3-15,-1 0 0 16,1 0 0-16,0 3 0 15,-1-4 0-15,0 3-7 16,1-1 14-16,0 0-6 0,-1-1-1 16,1 0 0-16,2 1-1 15,0-1 1-15,-4 0 0 32,2 1-1-32,0 1 2 15,-1 1 5-15,1 0-6 16,0-3 0-16,-2 3 3 0,2-1-3 15,2-3 0-15,0 2-1 16,0-2 9-16,0 3-8 16,-3 1 0-16,1 0 0 15,2 2-6-15,-6 0 6 0,4 2 0 16,0-4-1-16,-1 3 9 16,1-1-8-16,0 1 0 15,2-2 0-15,-1-1 6 16,1 0-6-16,-1 0 0 15,1-1 0-15,0 3 1 0,0 1 5 16,0 0-6-16,-1 0 0 16,-1 0 6-16,2 0-6 15,0 1 2-15,0 0-1 32,-3 1 6-32,3-3 7 0,2 2-14 15,-3 2 0-15,1-4 7 16,2 1-7-16,-2-2 0 15,2 2 0-15,0 0 10 16,0-1-2-16,0 0-8 16,-3 0 0-16,3 2 15 0,0 2-15 15,-2-2 2-15,2 3 7 16,0-2-8-16,0 2 12 16,0-2-13-16,0 2 2 15,0-2 13-15,0 2-14 0,0-2 4 16,0 1-5-16,0-1 8 15,0 0-8-15,5-3 0 16,-3 2 0-16,3 1 6 16,2-2-6-16,-1 0 0 15,1 1 0-15,1 0 0 16,0-2 20 0,0 0-20-16,-1 1 0 15,-1-2 10-15,4 0-10 16,-2 0 0-16,1 0 1 15,1-1 7-15,-2 2 5 0,1-2-13 16,0 0 1-16,-2-1 3 16,-5-2-4-16,0-1 0 15,-2-1 0-15,0 3 0 16,0-3-1-16,0 0 1 16,0 0 0-16,2 0 7 15,-2 0-7-15,0 0 0 0,0 0 0 16,0 0 8-16,0 0-1 15,0 0-7-15,0 0-1 16,0 2-11-16,0 1 0 16,-37-3-117-16,-10 0-208 0,-16 0-761 15</inkml:trace>
  <inkml:trace contextRef="#ctx0" brushRef="#br0" timeOffset="85069.7925">17815 11281 637 0,'0'0'224'0,"0"0"-159"0,0 0 12 15,0 0 18-15,0 0-18 32,0 0-32-32,0 0-21 15,-9 0 33-15,9 0-24 16,0 0-1-16,0 0-3 15,0 0-7-15,0 0 11 0,-3 0-20 16,3 0-7-16,-2 0 5 16,2 0-10-16,-2 0-1 15,2 0 12-15,-2 0-11 16,2-2 34-16,0 2-4 0,0 0-5 16,0 0 22-16,0 0-7 15,0 0-3-15,0 0-8 16,0-2-29-16,0 2 25 15,0 0-11-15,0-2-7 16,4 0 38-16,4-2-46 16,5 0 0-16,3-1 5 0,1-2 2 15,8 1 2-15,6-1-9 32,4 2 0-32,10-4 7 15,4 0-7-15,7 1 0 16,6-1 4-16,3-2 2 0,2 2 0 15,-2-3-6-15,-1 7 0 16,-1-1-3-16,-5 2 3 16,-6 2 0-16,-2 2-1 0,-3 0 2 15,-5 0 4-15,-2 0-5 16,1 0 1-16,-4 0 0 16,1 0-1-16,0 0 0 15,0 0-6-15,-2 0 12 16,1 0-6-16,1 0 0 15,3 0 0-15,-1 0-3 0,-1 0 4 16,4 0-1-16,-1 2 0 16,-2 0 1-16,-1 2 2 15,-2 0-3-15,1 1-2 16,0-2 1 0,-2 1 1-16,2 1 0 15,2 0 0-15,-1-1 10 16,4 0-6-16,2 0 3 15,0 0-6-15,1 2 11 16,1 1-11-16,-3-2 0 16,1 2-1-16,0 2 1 0,0-1 4 15,-3 2-5-15,-3 0 0 16,0 0 2-16,-1 1-2 16,-3-3 0-16,3 0 11 15,3 2-9-15,-4-2 20 0,3-1-21 16,1 3 5-16,-1-2 13 15,-3 0-19-15,-3 2 0 16,-1-2 0-16,-4 2-3 16,-2 1 2-16,0-1 1 15,-2 2 0-15,-1-1 1 0,3 2-1 16,-5-1 0-16,5 0 0 31,-3 0-1-31,1 1 1 16,0-1 1-16,-2 1 0 15,2 0 0-15,0 2-1 16,0 2 6-16,1-4-6 0,1 3 0 16,-3-2 7-16,3 1-7 15,0-4 1-15,-3 3 2 16,1-2-2-16,-2 2-1 16,-2 1 0-16,2-4-3 0,-3 4 2 15,0-3 1-15,-2 1 0 16,0 0-7-16,-3-2 5 15,1 2 1-15,-3-1 1 16,-2 0-1-16,1-2-5 0,-1 0 6 16,-1 0 0-16,4 2 6 15,-3-2-6-15,3 2 1 32,-1-2-1-32,1 2 1 15,1 0 4-15,-1 0-5 16,-1 0 0-16,-2-2-3 0,0 2 5 15,-2-4-2-15,-3 0 0 16,1-4 0-16,-2 0 3 16,0 1-3-16,-1-2 0 15,2 1-8-15,-1 1 16 16,2 0-7-16,-3 2-1 0,3 1 0 16,-1-3-4-16,1 2 4 15,-3-2 0-15,1-1 0 16,-2-2 1-16,-1-2 5 15,-2 3-6-15,2-3 1 0,-2 0 31 16,0 0-31-16,0 0 12 16,0 0 7-16,0 0-20 15,0 0 3-15,0 0-3 16,0 0 6-16,0 0-4 16,0 0-2-1,0 0 0-15,0 0 5 16,0 0-3-16,0 0 1 15,0 0-3-15,0 0 0 16,0 0 1-16,0 0-1 16,0 0 0-16,0 0 4 15,0 0-1-15,0 0-3 0,2 0 0 16,0 0 0-16,0 1 6 16,1-1-5-16,-3 2-1 15,2-2 0-15,-2 0 1 16,0 0 9-16,0 0-10 0,0 0 1 15,0 0 12-15,0 0 1 16,0 0 23-16,0 0 7 16,0-2-34-16,-9-8 9 15,-2-4-19-15,0-4 0 16,-5-1-3-16,-2-6 3 0,-2-1 0 31,-4-2 0-31,1-2-9 16,-3-4 9-16,3 0 0 15,2-4 0-15,2-1-11 16,5 2 8-16,6 1 3 0,1-1 0 16,3 7 1-16,2 5 3 15,0 4-4-15,-1 5 0 16,3 7 15-16,-2 2-14 16,2 5 5-16,0-1-6 15,0 3 0-15,0 0-6 0,0 0 6 16,0 0-9-16,0 0-1 15,0 0 1-15,0 0-25 16,0 0-34-16,0 3-55 16,0 15 7-16,0-1-182 0,-3-2-401 15</inkml:trace>
  <inkml:trace contextRef="#ctx0" brushRef="#br0" timeOffset="86152.4443">21634 12075 130 0,'0'0'147'0,"0"0"-145"15,0 0-2-15,0 0 256 16,0 0-91-16,0 0-58 15,0 0-65-15,-18-9-41 16,18 9 17-16,0 0-12 0,0 0 10 16,0 0 36-16,-3 0 19 15,3-2-2-15,0 2-7 16,-2 0-24-16,2 0 13 16,0-3-27-16,0 3 2 15,0 0 38-15,0 0-23 16,0 0 2-16,0 0 18 0,0-2-7 15,0 2 25-15,0 0-28 16,0 0-18-16,0 0 23 16,0 0-24-16,0 0 6 0,0 0-13 15,0 0-19-15,0 0 23 16,0 0-22-16,0 0 11 31,0 0 18-31,0 0-14 16,0-2 3-16,0 2 15 15,-6-2-24-15,-8-2 21 16,-8-1-37-16,-9-2 1 0,-12 2 0 16,-11 0 0-16,-6 3 5 15,-4 2-6-15,-5-2 0 16,2 2 2-16,5-2-2 16,4 2 0-16,11-1 3 0,7-2-3 15,11-1 17-15,8 2-1 16,8 0-16-16,7 2 23 15,4-1-23-15,2 1 1 16,0 0-1-16,0-2 7 16,0 2-7-16,0 0 0 0,0-3 0 15,0 3 8-15,0 0-8 16,0 0 0-16,0 0-1 31,0 0 8-31,0 0-14 16,0 0 6-16,0 0-45 0,0 0-10 15,-6 0-83-15,-7 0-210 16,-7 3-339-16</inkml:trace>
  <inkml:trace contextRef="#ctx0" brushRef="#br0" timeOffset="93818.0114">2637 11018 189 0,'0'0'72'0,"0"0"-37"0,0 0 21 16,0 0 71-16,0 0-32 15,0 0-14 1,0-19 12-16,0 17 22 0,0-2-34 16,0 1-17-16,0 2 1 0,0 1-23 31,0-3-6-31,0 3 26 15,0-1-23-15,0 1 0 16,0-2 5-16,0 0-14 16,0 2 11-16,0-2-21 0,0-1-10 15,0 3 19-15,0-1 3 16,0 1 0-16,0 0 13 16,0 0-7-16,0 0 9 15,0 0-34-15,0 0-7 16,0 0 3-16,0 0-9 0,0 0-10 15,0 0 3-15,0 0-14 16,0 0 21-16,0 0-18 16,4 0 18-16,5 0 19 15,0 0-19-15,4 0 0 0,0 0-7 16,1 0 17-16,3 0-11 16,2 0 1-16,-1 0-3 31,-1 0 3-31,1 0 1 15,0 1-1-15,-2-1-1 16,-1 0 1-16,-1 3-2 0,1-3 2 16,-1 0 0-16,-4 0-3 15,4 0 3-15,-1 0-1 16,1 0 0-16,-1 0-11 16,0 0 11-16,1 2-7 0,1-2-11 15,-1 0 10-15,-3 0-11 16,-1 2 4-16,0-2-7 15,-1 2 17-15,0-1-2 16,-2-1 8-16,2 3 0 16,-3-3 0-16,1 1 1 0,2 2-1 15,-2-3 0-15,3 1 1 16,0 2-1-16,1-3 0 16,-3 2-2-16,4-2-9 31,-3 2 17-31,-1-2-7 15,1 0 1-15,1 0 0 0,-2 0 3 16,1 0-3-16,3 0 0 16,-1 0 5-16,-1 0-5 15,4 0 0-15,-1 0 0 16,1 0 1-16,-3 0 5 16,3 0-6-16,-3 0 0 0,2 0-6 15,-2 0 16-15,0 0-16 16,1 0 6-16,-4 0 0 15,3 0 10-15,-2 0-10 0,1 0 0 16,0 0-10-16,-1 0 16 16,3 0-6-16,-2 2 0 15,-1-1 0-15,1-1 5 16,0 2-4-16,-3-2-1 16,3 0 12-1,-2 2-11 1,1-2 9-16,3 0-10 0,-2 0 0 15,1 0 10-15,1 0-9 16,-1 0-1-16,-3 0 0 16,2 3 1-16,-1-3 0 15,-1 2-1-15,2-2-6 0,-4 2-1 16,3 0 7-16,0-1 0 16,0-1 7-16,2 3-7 15,0-1 9-15,3 0-9 16,-1-2 0-16,1 2 0 15,3 0 0-15,-1-2 0 0,1 0-6 16,4 0 6-16,-3 0 5 16,1 0-5-16,-1 0-3 15,3 0 3-15,-2-2 1 16,-1-2 0-16,0-1-2 0,0 4 7 16,-3 1-2-1,-1-2-4 1,-1 2 0-16,-1 0-10 15,-2 0 10-15,1 0 0 16,-1 0 4-16,1 0-3 16,-3 0 5-16,6-2-6 0,-3 2-2 15,5 0 2-15,-1-2 0 16,1 2-2-16,1 0 2 16,4-3 0-16,1 1 6 15,-2 0-6-15,2-1 0 0,-1 1-3 16,-2 0 3-16,-1 2-1 15,-1-3 1-15,-5 3 0 16,-1 0 3-16,-1 0-3 16,-1 0 0-16,-1 0 6 15,-1-1-6-15,2 1-2 0,0-3-4 16,-1 3 12-16,4-1 4 31,1 1-10-31,3-3 0 16,-1 2-1-16,6 1 1 15,-2-2 0-15,2 2 0 0,-1-2 0 16,3 2 7-16,-4-2-7 16,-1 2 0-16,-1-3 1 15,2 2 0-15,-6 1-1 16,1 0 0-16,-4 0 1 16,2 0-1-16,-3 0 0 0,1-3 7 15,0 3-9-15,-1 0 4 16,2-1-1-16,2 1 11 15,0 0-12-15,3 0 12 16,2 0-12-16,2-3 0 0,1 3 11 16,2-1-11-16,2-2 0 15,0 1-1-15,-1 2 2 16,-2 0 4-16,0 0-5 16,-1 0 0-1,-4 0 0 1,1 0 0-16,-2 0 0 0,2 0-1 15,2 0-1-15,0 0 2 16,2 0 0-16,3 0 0 16,-3 0 4-16,3 0-4 15,-3 0-6-15,0 2 5 0,3 2 2 16,-3-1 2-16,0 1-3 16,-2 0 0-16,1-2-1 15,-2 0 1-15,2 0 0 16,-3-2-1-16,-3 1 2 15,1-1 4-15,-3 0-5 0,2 3 0 16,-1-3-5-16,1 1 6 16,1 2-1-16,2-3 0 15,0 1 0-15,2 2 4 16,-1-1-4-16,0-2 0 0,-1 2-1 31,-1-2 1-31,-1 2 0 16,-1-2 0-16,1 1 1 15,-5-1-2-15,3 2 1 16,-3 0 0-16,2-2-3 16,1 3 3-16,1-3 0 15,1 2 0-15,1-2 1 0,-1 0 5 16,3 2-6-16,-2 0 0 16,1-1-1-16,4 2 2 15,-2-1-2-15,5 0 1 0,-1 0 0 16,1-2 0-16,1 2 0 15,-1-2 0-15,2 0 6 16,-3 0-6-16,1 0 8 16,-6 0-8-16,2 0 0 15,-1 1-12-15,-2 1 12 0,0-2 0 16,-3 0 5-16,3 0-4 31,0 0-2-31,-3 0 1 16,2 3 0-16,-2-3 9 15,1 0-8-15,1 0 0 16,3 0 18-16,1 0-18 0,0 0 9 16,2 0-10-16,2 0 0 15,-3 2 6-15,0-2-6 16,0 0 0-16,1 0 9 16,-4 0-8-16,2 2-2 0,-3-2-4 15,1 2 5-15,0-2-4 16,-1 2 13-16,-1-2-9 15,1 0 0-15,-1 0 0 16,0 0 12-16,-2 0-12 16,-1 0 0-16,1 0-2 0,-4 0 2 15,2 0 0-15,-2 0-1 16,-1 0 2-16,-2 0 8 16,1 0-9-16,-1 0 0 15,-2 0 1 1,0 0-1-16,1 1 0 15,2-1-6-15,0 0 12 16,-2 0-9-16,1 0 3 16,0 0 0-16,-4 0 7 15,0 0-7-15,-1 0 0 16,-1 0 0-16,-2 0 7 0,2 0-3 16,-2 0-4-16,2 0 0 15,0 0-2-15,2 0 2 16,-1 0 0-16,-1 0-1 15,1 0 1-15,-3 0-1 16,2 0 1-16,-2 0 0 0,2 0-9 16,0 0 9-16,1 0 0 15,-3 0 0-15,0 0 1 16,0 0 2-16,0 0-3 16,0 0 0-16,0 0 6 0,0 0-6 31,0 0-2-31,0 0 2 15,0 0 0-15,0 0 3 16,0 0-3-16,0 0 0 16,0 0 0-16,0 0 0 15,0 0-6-15,0 0 5 0,0 0 2 16,0 0 9-16,0 0-10 16,0 0 0-16,0 0 9 15,0 0-9-15,0 0 0 16,0 0-1-16,0 0 2 0,0 0-1 15,0 0 0-15,0 0 0 16,0 0-5-16,0 0 5 16,0 0 0-16,0 0 0 15,0 0 1-15,0 0 6 16,0 0-7-16,0 0 0 0,0 0-1 16,0 0-2-16,0 0 3 31,0 0-1-31,0 0 2 15,0 0 2-15,0 0-3 16,0 0 0-16,0 0 12 0,2 0-12 16,0 0 0-16,0 0 0 15,2 0 0-15,1 0 0 16,-1 0 0-16,1 0 1 16,2 0 6-16,-3 0-6 15,2 0-1-15,1 0 0 0,3-1 8 16,-2-1-4-16,1-2-4 15,0 2 0-15,0-1-3 16,-2 1 5-16,1 1-2 16,2-1 0-16,1 0 1 15,-1-2 1-15,4 1-2 0,-1 2 0 16,1-3-4-16,-1 2 4 16,1-1 0-16,-1-1-1 31,-4 3 2-31,2 1 4 15,-4-2-5-15,-5 2 0 0,0-2-1 16,0 2 9-16,-2 0-8 16,0 0 0-16,0 0 1 15,0 0 9-15,0 0-10 16,0 0 0-16,2 0 11 16,-2 0-10-16,0 0 7 0,0 0 18 15,0 0-5-15,0 0 24 16,0 0-33-16,0 0 0 15,0 0 11-15,0 0-23 16,0 0 1-16,0 0-1 0,0 0 1 16,0 0-14-16,0 0-45 15,-6 0-174-15,-12 0-354 0</inkml:trace>
  <inkml:trace contextRef="#ctx0" brushRef="#br0" timeOffset="101483.3806">8216 11017 127 0,'0'0'374'16,"0"0"-239"-16,0 0-88 15,0 0-27-15,0 0 29 0,0 0 19 16,0-11 7-16,0 9-4 15,0 2-12-15,0-1 3 16,0 1-3-16,0-2-24 16,-2 0 3-16,0 2-28 0,-3-2-3 15,3 2 19-15,-5 0-26 16,3 0 0-16,-3 0 13 16,0 0-13-16,-2 0 13 15,3 0-13-15,-5 0 0 16,-1 0 1-1,2 0-1-15,-4 0 0 16,3 0 10-16,-4 0-10 16,1 0 15-16,-1 0-14 15,1 0-1-15,5 0 19 16,1 0-12-16,2 0 5 0,4 0 8 16,2 0-19-16,0 0 18 15,-2 0-15-15,2 0-1 16,0 0 3-16,-2 0-6 15,2 0 0-15,-2 0-1 16,-1 0 9-16,3 0-5 16,0 0-3-16,0 0 0 0,0 0 4 15,0 0-4-15,0 0 13 16,0 0-5-16,0 0-6 16,0 0 2-16,0 0-4 0,0 0 0 15,0 0 33-15,3 0-21 31,5 0-11-31,2 0 4 16,1 0-4-16,3 0 8 16,-1 0-9-16,2 0 0 15,3 0 6-15,2 0-6 0,0 0-6 16,2 0 6-16,1 0 0 16,1 0 10-16,-2 0-10 15,1 0 0-15,-1 0 4 16,-1 0-4-16,0 0-1 0,0 0 0 15,-1 2 2-15,-3 0 2 16,-1 0-3-16,-1-1 0 16,1 1 3-16,0 3-3 15,-3-3-1-15,3 0 1 16,-5 1 0-16,2 0 3 0,0 1-3 16,1-2 0-16,-1 0-1 15,3-1 1-15,-1 1-1 31,1 1 1-31,-1-1 0 16,-1 0 4-16,-1 0-4 16,-3-2 0-16,-1 2-3 0,-1-2 3 15,1 1-1-15,0 3 1 16,0-1-7-16,0-2 7 16,2 4-14-16,0-3-11 15,2 0 24-15,1 1 0 0,-1-3 1 16,1 0-1-16,-1 3 2 15,5-3 0-15,-1 0-1 16,4 0 0-16,-1 0 2 16,2 0-2-16,0 0 0 15,1 0-1-15,-5 0 2 0,-1 0 0 16,-1 0-1-16,2 0 0 16,-2 0 1-16,-1 0-1 15,1 0-1-15,-1 0 0 16,1 0 1-1,-1 0 1 1,3 0-1-16,0-3 0 0,0 3 1 16,2-3 0-16,0 1-1 15,0 2 0-15,3-2 0 16,-4 0-3-16,2-1 3 16,-1 3 0-16,-1 0 1 0,2 0-1 15,-1 0 0-15,0 0 0 16,0 0 0-16,0 0 1 15,-2 0-1-15,-2 0 0 16,-1 0-1-16,1-1 2 16,-1 1-1-16,1 0 0 0,-3 0 0 15,3 0-5-15,-1 0 5 16,3 0 0-16,1-3-1 16,-2 3 2-16,3 0-2 15,3 0 1-15,-4 0 0 0,4 0-1 31,-3 0 1-31,0 0 0 16,-2 0-2-16,1 0 3 16,0 0-2-16,-3 0-6 15,1 0 4-15,-1 0-6 16,-1 0 6-16,1 0 2 0,-3 0 1 16,3 0 0-16,-1 0-1 15,3 0 1-15,-2 0-3 16,0 0-4-16,-1 0 7 15,1 0-8-15,1 0 7 0,1 0-7 16,-3 0 8-16,4 0-1 16,-3 0 0-16,-1 0 0 15,-1 0 1-15,-1 0-4 16,-3 0 3-16,4 0 2 16,-1 0 4-16,1 0-5 0,1 0-3 15,1 0-3-15,2 0 6 31,-2 3 0-31,1-2-2 16,1-1 4-16,1 3-2 16,-2-1 0-16,3 2 0 0,3-1 2 15,-2-3-2-15,2 3 0 16,-1-1-1-16,3 0-2 16,-1 0 3-16,3 0 0 15,0-1 0-15,-1 1 2 16,-1 1-2-16,-2-3 0 0,-2 0 0 15,-2 2 1-15,-2-2 0 16,1 2-1-16,0-2 0 16,0 2 2-16,2 0-2 15,5-2-3-15,4 1-6 16,0-1 15-16,2 3-6 0,2-3 0 16,-2 0 0-16,1 0 0 15,-1 0 0-15,-2 0 0 31,2 0 0-31,-4 0 0 16,0 0-8-16,-1 0 8 0,-2 0-16 16,1 0 6-16,0 0-4 15,-1 0 7-15,3 0 6 16,-1 0 2-16,1 0-1 16,0 0 0-16,0-3 1 15,0 0-2-15,-1 1 1 0,1 0 0 16,0 2 0-16,0-2 0 15,1 2 1-15,-1 0-1 16,0-3 0-16,0 1-1 16,-3 2 1-16,1-1-1 0,0-1-1 15,-4 2 4-15,4-2 2 16,-2 2-4-16,1-2-2 16,0 0 2-16,1-1 0 15,2 3 0 1,0-3-1-1,-3 1 2-15,3 2 1 0,-3-2-2 16,3 0 0-16,-3-1-2 16,1 3 3-16,0-1-1 15,-3-2 0-15,0 3 1 16,3-1 2-16,-3 1-3 0,-2-3 0 16,2 3 0-16,1-1 0 15,-3 1 14-15,2-2 5 16,0 2-12-16,3 0 7 15,-2 0-14-15,0 0 0 16,2 0 2-16,2 0-2 0,0 0-5 16,0 0 3-16,-1 0-8 15,3 0 3-15,0 0 7 16,3 0-14-16,-1 0 8 16,2 0-3-16,1 0 0 0,-3 0-18 15,2 0-30-15,-4-2 47 31,2 0-3-31,-4 0 12 16,0-1 0-16,0 1 1 16,-3 1-11-16,2 1 10 15,-1-2 1-15,0 0-1 0,0 0 1 16,-3-3-26-16,0 4 26 16,0-1-2-16,-1 2 2 15,-4 0 1-15,3-2-1 16,-2 2 7-16,-2 0-7 15,2-2 0-15,-3-1-1 0,3 3 8 16,-1-2-3-16,2 2-4 16,1-2-1-16,-1 2 1 15,4-1 0-15,-3 1 0 16,0-2-6-16,0 2 7 0,3-2-1 16,-4 0 1-16,2 2 8 15,-1 0-18-15,-1 0-1 31,2 0 10-31,-3 0 2 16,1 0 0-16,-2-3-2 0,0 3 0 16,1 0-5-16,-3-1-3 15,1 1 10-15,-1 0-2 16,1 0 5-16,0 0-4 16,0-3-2-16,2 3-10 15,-3 0 11-15,1 0 17 0,-1 0-17 16,1 0-4-16,1 0 3 15,0 0 1-15,-2 0 0 16,3 0 0-16,-1 0-2 16,1 0 2-16,3 0 0 15,-2 0 0-15,2 0-1 0,-1 0 2 16,2 0 8-16,0 0 0 16,1 0-8-16,4 0 23 15,-1 0-24-15,-2 0 0 16,3 0 18-1,-2 0-16 1,-1 0-1-16,-1 0-1 0,1 0 0 16,-4 0-9-16,3 0 3 15,-4 0 6-15,1 0 0 16,-1 0 0-16,-2 0-5 16,1 0 5-16,-1 0 0 0,-1 0 0 15,1 0 0-15,-2 0 0 16,1 0-1-16,-3 0 8 15,5 0-15-15,-1 0 8 16,1 0 0-16,4 0 0 16,-2 0 0-16,3 0 0 0,-3 0 3 15,-2 0 6-15,0 0-10 16,-1 0 1-16,1 0-2 16,-3 0-6-16,4 0 8 0,-3 0 0 15,-1 0-1-15,1 3 2 31,1-3 5-31,1 1-6 16,0-1-4-16,0 3 4 16,-1-3-13-16,4 2 13 15,1-2-1-15,-1 0 1 16,-2 2 1-16,1-2-1 0,1 2 1 16,-2-2 12-16,4 1-13 15,-3-1-1-15,2 0 1 16,-2 2 0-16,0-2 2 15,0 2-2-15,2 1 0 0,-1-1-6 16,0 0 8-16,2-2-3 16,-3 0 1-16,3 2 0 15,1-2 5-15,0 1-5 16,1-1 0-16,0 3-5 16,2-1 5-16,-1 0 0 0,-2 0 0 15,-1 0-10-15,-1-2 9 31,1 1 1-31,-4 1 0 16,0-2-6-16,-2 3 7 16,-1-1-1-16,1 0 0 0,-1 0-9 15,2 0 0-15,0-2 5 16,0 1 4-16,-3-1 4 16,3 0-4-16,-3 0 9 15,1 0 34-15,0 0-18 16,2 0 18-16,0 0-20 0,-1 0-22 15,2 0 5-15,0 0-6 16,-3 0 0-16,2 0-1 16,-1 0 0-16,0 0 0 15,0 0 1-15,1 0 0 0,-1 0 5 16,2 0-5-16,1 0 0 16,-1 0-6-16,4 0 16 15,-1 0-7-15,-2 0-3 16,2 0 0-1,-1 0 2 1,-2 0-1-16,-1 0 0 0,1 0-1 16,0 0 10-16,-1 0-12 15,1 0 2-15,-2 0 0 16,3 0 10-16,-2 0-8 16,2 0 3-16,0 0-5 0,-2 0-1 15,0 0 0-15,-1 0 1 16,-1 0 0-16,-1 0 6 15,3 0-5-15,1 0-1 16,-2 0 2-16,1 0 6 16,-1 0 0-16,4 0 3 15,-5 0 5-15,1 0 10 0,-1 0-25 16,-3 0 11-16,1 0-12 16,-3 0 6-16,-2 0-1 15,-1 0-5-15,2 0 0 0,-4 0 13 31,3 0-12-31,-2 0 0 16,2 0-1-16,-5 0 0 16,1 0 25-16,-3 0-5 15,-2 0 18-15,2 0 19 16,-2 0-18-16,0 0-7 16,0 0-32-16,0-3-22 0,-15-3-81 15,-10-4-380-15</inkml:trace>
  <inkml:trace contextRef="#ctx0" brushRef="#br0" timeOffset="105732.597">21736 2934 550 0,'0'0'127'0,"0"0"-88"16,0 0 13-16,0 0 49 16,0 0-43-16,0 0-19 15,0-8 0-15,0 8 30 0,0 0-5 16,0 0-22-16,0 0 33 16,0 0-23-16,0 0-8 15,0 0 15-15,0 0-33 31,0 0-13-31,0 0-13 16,0 9-4-16,-2 14 3 16,-5 7 1-16,1 7 0 0,-6 10 9 15,-1 6-8-15,1 7 8 16,2 7-9-16,-1 2 1 16,1 1 2-16,2 6-3 0,-1 3-7 15,-3 4 7-15,1 22 0 16,-5 19 10-16,1-8-10 15,-1-12 1-15,3-14 12 16,0-20-6-16,-1 11 1 16,-1 7-2-16,-1-2-5 15,1-1-1-15,1-4 3 0,-1-2 4 16,-1-3-7-16,3-6 0 16,-1-1 0-16,5-5 13 15,-1-2-12-15,2 2 14 16,0 2-11-1,1 0-1-15,1 5 10 16,-4-1-11-16,1-2-1 16,-1 2 2-16,-2-2 5 15,-3 1-8-15,-1-2 0 16,-2 0 0-16,-2-1 6 0,-3-2 0 16,-1 2-6-16,-2 3 13 15,-5-2-12-15,0 2 11 16,-4 0-11-16,2-1 8 15,-3 1 28-15,3 2-21 16,-2-3 1-16,-1 0 1 0,1-2-17 16,-4 3 15-16,1-1-2 15,-4 2-8-15,-3 0 17 16,1 0-21-16,1-2-2 16,1-3 11-16,2-10-10 15,2-2 17-15,-2-1 11 0,-2 2-28 16,-1 5 41-16,-3 11-36 31,-2 1 11-31,0 10-16 16,1 0 6-16,-1 0 9 15,4-5-16-15,5-8-2 0,0-7 2 16,6-7 16-16,-1-4-7 16,3-6-9-16,2-1 1 15,0-6 6-15,0 2-1 16,0-2-5-16,-2 4 21 15,-3 6-21-15,1 4 0 0,-5 5 8 16,-1 2-9-16,-2-1 14 16,-1-6-14-16,-1-5 0 15,3-3-1-15,2-5 2 16,3-5 0-16,4-6 6 0,2 1-5 16,2-4 12-16,0 1-9 15,2 1-4-15,3-3 20 16,-2 2-19-16,-1 0-2 15,-2 1 2 1,1 4 4 0,-1-1 9-16,-2 0-15 0,-2-3 0 15,2 3 12-15,-1-1-12 16,1-2 8-16,0 0 3 16,3 1-10-16,0-1 18 15,1-1-19-15,0 1 0 0,3-1 8 16,0-2-8-16,2 2-1 15,-1-3 1-15,2-1 0 16,-1 1 4-16,-1-1-4 16,-1-1 0-16,2 0 12 15,-2 0-12-15,-1 1 0 0,4-2-9 16,0 1 18-16,2-1 1 16,3-3-10-16,1 2 1 15,-3-3 10-15,3 1-11 16,-1 0 0-16,1 2 0 0,-1 1 9 31,2-2-11-31,-5 0 2 16,5 0 0-16,-1 2 5 15,-3-3-5-15,-1 0 0 16,4 2 0-16,-2-4 0 16,-1 2 6-16,3-2-6 15,-1 0 0-15,4 0-4 0,-4 0 4 16,3 0 0-16,-2 0 0 15,-1 4 2-15,1-1 2 16,-1 1-4-16,1 1 0 0,-3-1-4 16,5 0 5-16,-3-1-1 15,6-3 0-15,-1-5 1 16,3 1 3-16,0-2-4 16,2-1 0-16,0-2-3 15,2 0 3-15,-3 1 0 16,3-3 0-16,-2 4 1 0,0-2 5 31,1 2-6-31,-2-3 0 16,3 0-3-16,0-2 10 15,2-2-8-15,0 0 1 0,0 0 0 16,0 0-12-16,0 0 12 16,0 0 0-16,0 0 5 15,4-6 1-15,8-8 4 16,1-2-10-16,3-4-15 15,3-1 14-15,2-1-7 0,3-2 7 16,1 2-14-16,2-4 0 16,1 2 6-16,-1-2-13 15,2 0-3-15,0-2 24 16,0-2-5-16,2-2-9 16,2-6 5-16,1-5-17 0,0-3-4 15,-1 0 29-15,-1-1-21 16,-3-1 23-16,-8 7-66 31,-5 3 60-31,-3 8-1 16,-5 2-3-16,-4 8 10 0,-2 0 0 15,0 4-17-15,-2 1 16 16,0 5-7-16,0 3 7 16,0 0-5-16,0 5 12 15,0 0 0-15,0 2-6 16,0 0 0-16,0 0 7 0,0 0-7 15,0 0-1-15,0 0 1 16,0 0-6-16,0 0 5 16,0 0-10-16,0 0 4 15,0 0 1-15,0 0 6 16,0 0-9-16,0 0-1 0,0 0-13 16,0 0 23-16,0 0-13 15,0 0 11-15,0 0 2 16,0 0 0-16,0-1 0 31,3 1 0-31,-1-2 7 0,0-3-8 16,2 1 1-16,-2 2 0 15,3-3 12-15,-2 1-12 16,-1-5-18-16,2 1 17 16,1 1 2-16,-1-4 6 15,2-3-7-15,1 0-4 0,2-2-7 16,2-4 6-16,0-2-20 15,3-4 0-15,1-1-52 16,1-4 21-16,-1-1 37 16,-1-2 19-16,-1 1 8 0,-1-1 21 15,1 2-23-15,3 1 15 16,-1-1-21-16,3-1-34 16,2 5 17-16,-4 0-2 15,-1 4 19-15,-6 4 16 0,-2 6-14 31,-5 2 47-31,-2 4 16 16,0 1 6-16,0 0-37 16,0 1 1-16,0 5 15 15,0-2-43-15,0 3-5 16,0 0-2-16,0 0-7 0,0 0-12 16,0 4-112-16,-4 9-132 15,-12 2-277-15</inkml:trace>
  <inkml:trace contextRef="#ctx0" brushRef="#br0" timeOffset="106649.7401">18187 10207 140 0,'0'0'537'0,"0"0"-417"16,0 0-71-16,0 0 4 15,0 0 40-15,0 0-30 16,0 0-54-16,0-2-9 16,0 2 2-16,0 0 24 15,0 0 38-15,0 0-15 0,0 0 29 16,0 0-6-16,0 0-14 16,0 0-20-16,0 0-29 15,0 0-8-15,0 0 3 16,0 0 3-1,0 0-3-15,0 0 33 16,0 0 9-16,0 0 52 16,9-5-40-16,13-5-49 15,9-5 42-15,19-10-26 16,12-5-25-16,32-14 24 16,30-12-17-16,35-13-14 0,10 1 1 15,-4 6-7-15,-14 15 12 16,-24 6 0-16,-19 13-14 15,-25 5 15-15,-23 9 0 16,-10 3 2-16,6 1-5 0,2-1 10 16,-4 2 18-16,-12 4-9 15,-13 0 13-15,-11 5 3 16,-9 0-7-16,-7 0 15 16,-2 0-9-16,0 0-24 15,0 0 25-15,0 0-32 0,0 0-1 16,0 0-24-16,-29 0-54 31,0 0-61-31,-4 0-498 0</inkml:trace>
  <inkml:trace contextRef="#ctx0" brushRef="#br0" timeOffset="113548.7584">2635 2063 472 0,'0'0'191'15,"0"0"-145"-15,0 0-24 16,0 0 35-16,0 0-33 16,0 0-9-16,0 0-2 15,2 0 41-15,0 0-12 16,-2 0-12-16,0 0 42 0,0 0 12 15,0-3-33-15,0 3-25 16,0 0-12-16,0 0-13 16,0 0 9-16,0 0-7 0,0 0-3 15,0 0 19-15,0 0-12 16,0 0 18-16,0 0 5 16,0 0-18-16,0 0 2 15,0 0-14-15,2 0 1 16,2 0 0-16,5 0 0 15,3 0 0-15,3 0 13 0,5 0-14 32,3 0 10-32,2 0-10 15,0 0 1-15,2 0 1 16,2 0-2-16,2 5-5 0,-2-1 5 16,0-2 0-16,-2 2 11 15,0-2-11-15,0 1 0 16,-4-2-5-16,-4 1 5 15,-3 0 0-15,1 0-1 16,-1 0 2-16,2 1 6 0,4-3-7 16,3 0-10-16,2 0 8 15,2 0 2-15,0 0-6 16,-4 0-1-16,-4 0 1 16,0 5 5-16,-6-1 1 15,1 1-19-15,-3-4 18 0,-2 3-11 16,2-2 4-16,4 3 7 15,-2-4 2-15,3 1-2 32,2 0 1-32,0-2 0 15,0 3 1-15,3-3-1 16,-4 1 0-16,4-1-1 0,-1 4 2 16,0-2 5-16,2 0-6 15,3 2-3-15,0-2 1 16,-2 2 3-16,2 3-1 15,-4-4 0-15,2 4 0 0,0-3 3 16,0 1-3-16,1-3 0 16,1 2-1-16,2-1 0 15,5-2 1-15,1-1-1 16,3 3 6-16,2-2-5 16,0 2 0-16,-2-3 1 0,-2 1 1 15,-3 1-2-15,-2 1 0 16,-2 1 0-16,0-1 0 31,0 2-6-31,2-5 6 16,-2 0-10-16,3 0 4 0,-3 0 3 15,0 0 2-15,0 0 1 16,0 0 0-16,0 0-1 16,0 0 1-16,2 0 0 15,0 0 3-15,0 0-3 0,0 0-1 16,1 0 1-16,1 0 0 15,-2 0-1-15,0 0 1 16,3 0 0-16,-3-3 0 16,2 3 0-16,-1-2-7 15,2 0 7-15,-1-1 0 0,0 1-4 16,-2-1 4-16,-1 1 0 16,-4 1-7-16,3-2 7 15,-5 2-2-15,3 1 1 16,-2-3-7-16,-3-1 8 15,5 3 0-15,0-4 0 0,4 0 1 32,3 1-1-32,1-3 0 15,3 4 0-15,1-1 0 16,0 1 1-16,-1 1-1 16,-1 0 0-16,-3 2-2 0,2-2 2 15,-2 2 0-15,-1-1-1 16,0-2 1-16,5 1 3 15,0 0-3-15,0 1-8 16,4-2 7-16,0-1 0 16,1 2-5-16,1-1 6 0,1-4 0 15,2 2 1-15,0-4-1 16,1 4 0-16,2-2 9 16,-1 2-9-16,-3 0 0 15,-3 3 0-15,-1 0 0 0,-2 0 1 31,-4 2-1-31,-2-2 0 0,-1 2-2 0,1-2 0 32,1 0 1-32,1-1 1 15,-1 3 0-15,1 0 11 16,2 0-11-16,-2 0 0 0,-3 0 0 16,0 0 7-16,-4 0-8 15,3 0 1-15,-6 5 0 16,3-3 0-16,-2 0 0 15,2 0-1-15,3 0 1 16,-1 0 0-16,2 0 8 0,0-2-8 16,3 3 0-16,-1 0-1 15,4-1 1-15,-1 2 0 16,-3-1-1-16,1 0 1 16,-1 1 1-16,-2 1-1 0,4-2-5 15,-2 1 4-15,3 3 1 16,0-6-1-16,0 3 1 31,0 0 0-31,0-1-7 16,-1 0 5-16,2-1 2 15,-1 1-5-15,-1 0 5 0,1 1 0 16,1 1-1-16,-4-3 2 16,3 1-2-16,2-1-11 15,-2 0-21-15,0 1 24 16,-1 1-13-16,-1-3-1 0,-1 1 23 15,2 0-9-15,1 0 8 16,-1-2 1-16,1 3 0 16,3-3-1-16,1 4 1 15,0-3-1-15,1 3 1 16,-4-1 0-16,1-3 4 0,1 0-4 16,-3 0 0-16,-3 0 3 15,1 0-2-15,0 0-1 16,-3 0 6-16,1 0-5 15,-1 0 8-15,3-3-9 0,-3-1 1 32,2 0 15-32,-1-2-16 15,0 1-1-15,-1 1 1 16,1-1 0-16,1 3 2 16,1 2-2-16,-3 0 1 15,3 0 0-15,0 0-1 0,-3 0 0 16,1 0 0-16,-3 0-2 15,-2-2 2-15,0-1 0 16,-2-2 0-16,-1 3 1 16,1-2 0-16,4 3-1 15,0-4 0-15,2 3 7 0,4 1-9 16,0 1 2-16,-1 0-1 16,2 0-6-16,-3 0 7 15,-1 0 0-15,2 0 0 16,-3 0 1-16,-2 0-6 0,-2 0 5 15,3 0 0-15,-1 0-3 32,0 0 3-32,2-3 0 15,1-1 0-15,1 2 6 16,2-1-2-16,-2-2-4 16,1 3 0-16,1 2-1 0,-1 0 1 15,-1 0-1-15,2 0 1 16,-4 0 0-16,-2 0-1 15,0 0 1-15,-2 0 0 16,0 0 1-16,-2 0-1 0,-3 0 0 16,1 0-1-16,-1 0 9 15,1 0-5-15,2 0-3 16,2 0 1-16,2 0-3 16,0 0 3-16,1 0-1 0,-1 0 0 15,2 0 0-15,0 0 2 16,3 0-2-1,4-2 0-15,1-1-5 0,-2-4 5 32,1 3-43-32,1 1 0 15,-6 3 6-15,1 0 37 16,-1 0-1-16,-1 0-5 0,-1 0 5 16,1 0-8-16,0-3 8 15,-1 1-5-15,3 0 6 16,-1 0 3-16,1 0-3 15,-1 2 1-15,-1 0-2 0,2 0 1 16,-5 0 0-16,2 0 10 16,-1 0-10-16,1 0 24 15,-2 0-11-15,2 0-7 16,1 0-6-16,-3 0-3 16,2 0 2-16,4 0-6 0,-4-1-34 15,-2-2 14-15,-4 1 15 16,-3 2 12-16,-2 0 2 31,-3 0-2-31,0 0-1 0,-1 2 1 16,1 2-19-16,0 0-3 15,-1-2-5-15,2-2-1 16,0 0 28-16,0 0 0 16,0 0 19-16,0 0 37 15,1 0 2-15,-2 0-11 0,4 0-41 16,-1 0-6-16,1 2 7 15,-2 1-7-15,4-3-7 16,0 3-8-16,-1-1-2 16,1-2 8-16,1 0-15 0,3 0-15 15,0 0 30-15,2 0-10 16,3 0-4-16,2 0-4 16,-3 0 27-16,3 0 0 15,-3 0 0-15,1 4 0 16,-3 2-1-16,0 0-5 15,-2-4-1-15,0 1 6 0,2-3 1 32,-2 0 2-32,0 0 29 15,-4 0 24-15,-3 0 6 16,-4 0-39-16,0 0-6 16,-3 0-16-16,1 0 1 0,-1 0 2 15,3 0-3-15,5 0-9 16,-1 0 9-16,4 0-20 15,3 0-6-15,3 0-35 16,1-3 15-16,2-3 25 16,0 1-67-16,-2 0-52 0,0 3 104 15,-3 2 36-15,-4 0 15 16,1 0-6-16,-5 4-9 16,0 2-13-16,1-2-34 15,-2-2 29-15,2 0 17 0,0-2-31 16,-1 0 26-16,0 0 6 15,2 0 12-15,-1 0 74 32,2 0-16-32,2 0 19 15,2 0-15-15,0 0-52 16,2 0-12-16,0 0-10 0,-2 4 0 16,-1-2-6-16,1 0 6 15,0-2-48-15,2 0 16 16,4 0 11-16,0 0-8 15,1 0-154-15,1-5-41 0,13-4 91 16,-11 4 42-16,-5-2 68 0</inkml:trace>
  <inkml:trace contextRef="#ctx0" brushRef="#br0" timeOffset="113682.2395">14881 2063 15 0,'0'0'171'0,"0"0"-109"16,0 0-36-1,0 0 7-15,0 0 8 0,123 0-30 32,-103 2 2-32,0 4-12 0,0-2 0 15,9-2-2-15,-4 1-48 16,-3-3-47-16</inkml:trace>
  <inkml:trace contextRef="#ctx0" brushRef="#br0" timeOffset="114613.9391">15552 2083 152 0,'0'0'164'0,"0"0"-60"16,0 0-36-16,0 0-2 16,0 0-30-16,0 0-8 15,0 0-1-15,134 12-27 16,-107-8 0-16,2-2 0 15,0 1 0-15,-1-3-37 0,1 0-41 32,0 0-84-32,2-7 99 15,1-3 63-15,-1 0 0 16,3 2-15-16,-3 2-75 16,1 3 90-16,-1 0 29 0,0 3-29 15,-2 0-68-15,2 0 68 16,-2 0 25-16,0 0 51 15,0-2 4-15,-3 0 9 16,1-2 45-16,0 1-7 16,-2 0 5-16,-1-1-50 0,1 2-26 15,-1 2-15-15,-2 0-20 16,3 0-2-16,0 0-10 16,-1 0-3-16,0 0 1 15,-1 4-7-15,-3 1-1 16,-1-5 1-16,0 0-7 0,1 0 5 15,2 0-21-15,0 0-19 32,1 0 36-32,-1 0 5 15,2 0 1-15,-1 0 1 16,-1 3-1-16,-1-1-1 0,-2-2 1 16,-3 2-4-16,-1-2 4 15,-1 2 20-15,-5-2-1 16,1 0 20-16,0 0-23 15,1 2 19-15,0-2-2 16,5 0-13-16,4 0 15 0,0 3-23 16,2-3-12-16,3 5 9 15,-1 1-9-15,0-2 0 16,1 2 0-16,-3 0 6 16,-1-1-2-16,-2-5-2 15,0 3-1-15,-2-3 24 0,-1 0-6 16,-1 0 21-16,-1 0-22 15,-1 0-17-15,5 0 14 32,2 0-14-32,2-3 1 15,7 0 21-15,2-1-22 0,3 2 15 16,4 2-8-16,0 0-8 16,2 0 29-16,-3 0-16 15,4 2 4-15,-3 5 7 16,-3 0-23-16,-1 0 15 15,-3 0-14-15,-4-1-2 0,-3-2 23 16,-1 0-14-16,-4-1-2 16,0-2 9-16,-7-1-9 15,0 0 32-15,-1 0-2 16,-4 0-18-16,2-4 13 0,-2-2-18 16,-3 0-14-16,-4 4-8 15,0 0-129-15,0-3-269 0</inkml:trace>
  <inkml:trace contextRef="#ctx0" brushRef="#br0" timeOffset="118863.6613">1702 2694 459 0,'0'0'115'16,"0"0"-71"-16,0 0 35 0,0 0 29 15,0 0-50-15,0 0-13 16,-12-3-28-16,12 3 18 16,0 0 0-16,0-2-14 15,0 2 21-15,0 0 13 0,-3-2-27 16,-2 2 6-16,-1-2-29 15,-1-1-5-15,-1 3 0 32,-6 0-1-32,3 0 1 15,-3 0 0-15,3 0 0 16,2 0 10-16,3 0-9 0,1-2 11 16,3 2 17-16,2 0 11 15,0 0 4-15,0 0-24 16,0-3-18-16,0 3 37 15,0-2-2-15,16-2-25 0,4 0 7 16,6 0-19-16,5 1 1 16,3 0 0-16,0 1-1 15,-3 2 0-15,-2-2-6 16,-3 2 4-16,1 0 2 16,2-2 0-16,2-3 0 15,5 2 0-15,2-4-5 0,6 2 4 16,3 1-6-16,4-2 7 15,1 2 10-15,-3 0-10 32,-3 0 6-32,-5 4-6 0,-3-3 2 15,-5 3-4-15,-4 0 2 16,-2 0 0-16,0 0 5 16,2 0-5-16,0 0 0 15,2 0 0-15,0 0 1 16,0 0-3-16,1 0 2 15,-1 0 0-15,2 0 5 0,0 0-4 16,3 0-1-16,-3 0 0 16,5 0-2-16,-2 0-6 15,0 0 8-15,-3 0-5 0,-2 0 5 16,-2 0 0-16,-6 0 7 16,-4 0-7-16,0 0 1 15,-1 0-2-15,-1 0 1 16,4 0 0-16,3 0-3 15,0 0 6-15,5 0-6 16,0 0-1 0,0 0 4-16,2 0 4 15,-2 0-4-15,0 0-5 16,-2 0 4-16,2 4 2 16,-2 0 0-16,0 1-1 15,4 0 0-15,0-2-2 0,5-1 0 16,-1 0 1-16,3-1 2 15,-4-1 4-15,0 2-4 16,-5-2-1-16,-6 0 0 16,-2 2 15-16,-1-2-15 15,-3 3-10-15,4-3 8 0,-1 0 2 16,2 0 10-16,0 0-10 16,1 0 1-16,4 0 7 15,0 0-8-15,-2 0 0 16,4 0 4-16,0 0-3 0,0-3 12 15,-2 3-13-15,2-2 0 16,-2 2 6-16,2 0-6 31,2-2 0-31,-2 2 0 16,3 0 1-16,-3 0 5 16,-2 0-6-16,2 0 0 0,-3 0 4 15,1 0-4-15,2 0 0 16,-1 0 0-16,1-1 2 15,0-1-1-15,-2 0-1 16,-2-1 1-16,-2 0 7 0,-1 1-7 16,-2 0 7-16,0 2 8 15,2 0-16-15,-2 0 11 16,0-3-11-16,-1 3 0 16,-4-1 3-16,1 1-3 15,1-3 0-15,-1 3 0 0,1 0 1 16,2-1 3-16,0 1-4 15,1-3 0-15,3 3 2 32,-1-1-2-32,0-2 0 15,1 3 1-15,-1-1-1 0,1-1 13 16,-2 0-13-16,2 2-4 16,-3 0 4-16,-3 0 0 15,2 0 0-15,-4 0-1 16,3 0 2-16,-3 0 3 15,3 0-4-15,3 0 0 0,-4 0 3 16,3 0-3-16,3 0-6 16,-1 0 5-16,2 0 2 15,3 0 3-15,0 0-4 16,0 0 2-16,2 0-4 0,2 0 2 16,-2 0 0-16,0 0-1 15,-2 0 1-15,0 0 0 16,-3 0 0-16,-2 0 0 15,1 0 0-15,-6 0-4 16,3 0 4-16,-1 0 0 31,-2 0 1-31,1 0-1 0,1 0 0 16,0 0 0-16,1 0 0 16,-1 0 0-16,2 0-1 15,1 2 1-15,1 0 0 0,-1-2-2 16,2 1 1-16,1 2-27 15,2-2 22-15,0 2-14 16,0-3 20-16,1 1 0 16,-2 2 1-16,4-2-11 15,-1 2 10-15,2-1-10 0,-2 0 9 16,2-1-9-16,-2 1 8 16,-2-2-8-16,-2 3 9 15,-3-3 0-15,0 2 1 16,0-2 0-16,3 2 0 0,0-2 0 15,2 1-6-15,2 1 5 16,-4 3 2-16,4-3-3 31,3 2-1-31,-1-3 3 16,3 1 7-16,-1-2-7 16,-1 3-8-16,1-1 7 0,-2 2 2 15,0-2 9-15,1-1-10 16,-3-1-6-16,0 0 5 15,0 0 2-15,2 0-1 16,0 0 0-16,0 0 4 16,0 0-4-16,3 0 0 0,-3 0 1 15,0 0 3-15,2 0-3 16,-1 0 11-16,-1 0 9 16,0 0-10-16,-2 0 24 15,2-1-22-15,0-1-13 0,-2 0 21 16,-2 2-20-16,0 0 9 15,-4 0-10-15,0 0 0 16,0 0 2-16,2 0-2 31,-1 0-3-31,3 0 2 16,2 0 2-16,0 0 5 0,0 0-6 16,5 0 1-16,-3 0 0 15,4 0-1-15,3 0 1 16,2 0 9-16,0 0-8 15,0 0 8-15,2 0-10 0,-3 0 0 16,1 0-8-16,-3 0 8 16,2 0 0-16,-4 0 8 15,1 0-7-15,-1-2 0 16,1 2-1-16,2 0-10 16,-2 0 10-16,2 0 0 0,-3 0 1 15,3 0 7-15,3 0-8 16,-2 0 0-16,-1 0 0 15,3 0 0-15,-3 0 3 16,-1 0-3-16,1-2-1 16,-3-1-1-1,2 1 3-15,-4 1-1 16,1-1 0-16,-1 0 1 16,0-3-4-16,1 1 3 15,-1 3 0-15,0-3-1 16,-2-1 2-16,3 4 3 0,-2-1-4 15,1 0-2-15,1-1-6 16,1 3 8-16,3-1 0 16,-3-2-1-16,4 2 10 15,-2-2-9-15,1 2 1 16,0-2-1-16,0 2 8 0,-2 1-8 16,-1-2 0-16,1 2-8 15,-3-2 17-15,1 2-15 16,-3 0 6-16,0 0 0 15,-4 0 6-15,0-2-6 0,0-1 0 16,-3 1-1-16,1 0 11 31,-1 1-4-31,0-1-5 16,1 2 6-16,2-2 4 16,0 2-11-16,0 0-2 15,2-2 2-15,-6 2 0 0,0-3 8 16,0 1-8-16,-3 2 1 15,-1-2 1-15,0 2-2 16,0 0 0-16,1 0-1 16,1 0 7-16,1 0-14 0,0 0 8 15,1 0 0-15,1 0 0 16,1 0 0-16,-1 0 0 16,-4 0 0-16,0 0 2 15,0 0-1-15,-2 0-1 0,0 0 0 16,0 0-1-16,2 0 1 15,-5 0 0-15,3 0 0 16,1 2 4-16,-2 0-4 31,3-2 0-31,2 3 0 16,-2-3 0-16,1 2 0 16,-4 0 0-16,1-2 0 0,-3 2 0 15,1-2 5-15,0 1-5 16,2-1 0-16,-2 2 0 15,-3-2 0-15,3 0-1 16,-6 0 1-16,3 0 0 0,1 0 1 16,-1 2-1-16,1-2 0 15,-1 3-3-15,1-3 3 16,-1 0 0-16,3 2-1 16,1-2 2-16,-1 0 5 15,2 0-5-15,0 0 5 0,-3 0 17 16,3 0-23-16,1 0 0 15,-4 0 0-15,3 0 1 16,-1 0 1-16,-1 2-2 16,-3-2 0-1,-1 0 7-15,-1 2-7 16,-7-2 1-16,0 0 4 16,-4 0 40-16,0 0 42 15,0 0-21-15,0 0-19 16,0 0 0-16,0 0-29 15,0 0 4-15,0 0-19 0,0 0 9 16,0 0-6-16,5 0-6 16,-3 0 4-16,3 0-10 15,-3 0 2-15,0 0 1 16,-2 0-26-16,0 0-33 0,-26-2-14 16,-12-2-270-16,-14-6-593 0</inkml:trace>
  <inkml:trace contextRef="#ctx0" brushRef="#br0" timeOffset="120631.5948">1408 1470 707 0,'0'0'247'31,"0"0"-176"-31,0 0-62 0,0 0 93 16,0 0 24-16,-13 111-30 16,13-53 32-16,0 17-67 15,0 32 20-15,0 33-15 16,0 29-17-16,0 3 14 0,0-18-19 15,0-39-13-15,0-40 8 16,0-16-21-16,-2-7 4 16,-5 6-16-16,-2 0-5 15,0 0 11-15,3-12-11 16,1-14 1-16,3-11 2 0,2-9-4 16,0-8-23-16,0-4-68 15,0 0-52-15,0-18 4 16,0-8-147-16,0-6-201 0</inkml:trace>
  <inkml:trace contextRef="#ctx0" brushRef="#br0" timeOffset="121198.4347">1183 1261 340 0,'0'0'865'0,"0"0"-744"16,0 0-120-16,0 0 4 15,0 0 49-15,0 0 34 16,0 0 23-16,34-84-27 15,-34 84-31-15,0 0-5 0,0 0-35 16,0 0-5-16,0 0-5 31,0 0-3-31,0 0 0 16,0 8 0-16,0 16 0 16,0 14 47-16,-3 34-9 0,-7 43-22 15,0 47 30-15,1 22-26 16,3 3 4-16,2-16 10 15,4-33-23-15,0-28 4 16,0-26 1-16,0-24-3 0,0-7 24 16,0 0-30-16,0 10-5 15,0 1 17-15,0-10-19 16,-3-8 18-16,-4-9-18 16,0-6 0-16,1-6 12 15,-3-6-12-15,2 0 0 0,-2-4-1 16,3-1 2-16,-1-2 5 15,3-1-6-15,-1-2-7 16,0 0 1-16,5 1-29 16,0 0-48-1,0-2-47-15,0-4-161 16,0-4-282-16</inkml:trace>
  <inkml:trace contextRef="#ctx0" brushRef="#br0" timeOffset="125163.086">17873 1369 408 0,'0'0'336'0,"0"0"-246"16,0 0-67-16,0 0-22 16,0 0 28-16,0 0 5 15,0 0-11-15,0-10 47 16,0 10-4-16,0 0-18 0,0 0 1 16,0 0-20-16,0 0-3 15,0 0-3-15,0 0 6 16,0-1 8-16,0-1-21 15,0 0-2-15,-4-1 11 0,-2 1-6 16,2 0 18-16,2 2 17 16,0 0-12-16,0 0-7 31,-3 0-35-31,-1 12 7 16,-8 20-7-16,-3 21 2 15,-8 37 20-15,-4 42 29 0,0 33 4 16,4 11-4-16,8-12-25 15,5-25-7-15,6-40 28 16,-1-22-16-16,3-22-8 16,-3-9 24-16,0 1-26 15,-2 1 14-15,1 5-17 0,0-13-7 16,2-6 12-16,2-8-23 16,-1-7 0-16,1-8 0 15,2-5 0-15,0-2-11 16,-4-4 9-16,2 0-31 15,-2 0 5-15,-7-18-94 0,1-8-149 16,3-6-453-16</inkml:trace>
  <inkml:trace contextRef="#ctx0" brushRef="#br0" timeOffset="125729.8637">18035 1534 747 0,'0'0'171'15,"0"0"-171"-15,0 0-16 16,0 0 16-16,0 0 11 15,0 0 12-15,0 0 13 16,25-71 55-16,-25 70 38 16,0-1 15-1,0 0-37-15,0 2-8 16,0-2-16-16,0 2 0 16,0 0-22-16,0 0-27 15,0-3-10-15,0 3-24 16,0 0 0-16,0 0 1 15,0 0 6-15,0 0-6 0,0 3-1 16,0 25-19-16,-18 30 19 16,-6 44 9-16,-10 46 20 15,1 23 15-15,1-3-19 16,9-19 1-16,7-45 3 16,5-24-12-16,3-19 26 0,2-10-24 15,2 5 0-15,-1 1 17 16,1 1-27-16,0-14 1 15,1-10-10-15,3-12 6 16,-3-6 3-16,1-10-9 0,0-2 0 16,2-2 5-16,-2-2 2 31,2 0-6-31,-4 0-1 16,-1 0-23-16,-17-7-23 15,-1-14-201-15,2-9-759 0</inkml:trace>
  <inkml:trace contextRef="#ctx0" brushRef="#br0" timeOffset="142360.3772">19946 2065 639 0,'0'0'169'0,"0"0"-118"15,0 0-22-15,0 0 41 16,0 0 20-16,0 0-18 15,14-28-46-15,-12 25 25 16,0 3 23-16,0 0-29 16,0 0 4-16,-2 0-13 0,0 0-5 15,0 0 15-15,0 0-21 16,0 0 1-16,0 0 16 16,0 0-5-16,0-3 17 15,0 3-22 1,0 0-21-16,-6-2 14 15,-8 0-18-15,-8-4-7 16,-8-1 12-16,-5-2-5 16,-7 1-14-16,-10-1 7 15,-6 0 0-15,-8-1 7 16,-3 2-7-16,2 0 0 0,0-1 6 16,10 2-6-16,3 0 0 15,7 0 0-15,5 2 0 16,4 0 6-16,1 2-6 15,4 0 0-15,0 1 0 0,-1 2 1 16,1 0 3-16,0 0-4 16,-1 0 0-16,1 0-7 15,2 0 8-15,2 0-1 32,2 0 1-32,0 0-1 15,0 0 8-15,3 0 4 0,-1-2-12 16,5 0 28-16,2-3-22 15,5 2-6-15,-3-1 10 16,3 1-10-16,1 1 7 16,0 1-7-16,-1 1 0 0,-1 0-5 15,1-2 5-15,-6 2 0 16,1-2 1-16,1 2-1 16,-1 0 10-16,0 0-10 15,2 0 0-15,1 0 0 16,-1 0 0-16,5 0 0 0,0 0 1 15,2 0 0-15,3-2 4 16,-1-1-5-16,-3 1 0 16,2 2 0-16,-3 0 0 15,-3 0-1-15,-3-1-9 0,-1-1 20 16,-3 0-7-16,4-1-3 31,-1 2 0-31,3 1 2 16,-1 0-2-16,5-3 0 15,2 2-5-15,0-2 11 16,4 2 1-16,1-2-7 0,2 2 0 16,0-1 13-16,2 2-6 15,0 0 9-15,0 0 6 16,0 0-20-16,0 0 18 16,-3 0-20-16,3-2 1 15,-4 2 2-15,0-2-3 0,-8-1 0 16,1 1-1-16,-5 2 3 15,1-2 0-15,-3-1-2 16,3 1 0-16,1-3 0 16,3 3 0-16,5 0 0 0,0 2-1 15,4 0 2-15,2 0 3 16,0 0-4-16,0 0 0 16,0 0 3-16,0 0-3 31,0 0 0-31,0-1 20 15,0 1-19-15,0 0 15 0,0 0-16 16,0 0 0-16,0 0 3 16,0 0-3-16,0 0 0 15,0 0 0-15,0 0 1 16,0 0 5-16,0 0-6 0,0 0 0 16,0 0 3-16,0 0-3 15,0 0 0-15,0 0-1 16,0 0 7-16,0 0 2 15,0-2-8-15,0-3 8 16,0-2 39-16,14-6-14 0,5-1-33 16,8-5-6-16,4-6-8 15,8-1 8-15,3-1 1 16,0 1-2-16,1-1 1 16,-1 5 6-1,-9 4 0-15,-2 2 0 16,-10 6 1-16,-5-1 5 15,-7 8-6-15,-5-1 0 16,-4 2-5-16,0 2 5 16,0-3 0-16,0 3 0 15,0 0-18-15,0 0 16 0,-2 0-11 16,-7 0 12-16,-3 5-1 16,-7 4 2-16,-4 3 0 15,-8-1-1-15,-2 3 2 16,-6 0 5-16,-3 2-6 0,0-1 0 15,-3 2 1-15,3 0-1 16,1-2 0-16,8-3 0 16,4 0 0-16,8-2 6 15,0-1-6-15,8 0 0 16,1-3-6-16,4 0 6 0,1 0-9 31,3-4-5-31,-1 1-6 16,0-2 19-16,3 1 1 15,0 2 0-15,2-1-6 16,0-1 7-16,0-2-1 16,0 0 0-16,0 2 0 0,0-2 5 15,0 0-5-15,0 0 0 16,0 0-4-16,0 0 4 16,0 0-2-16,0 0 2 15,0 0-3-15,0 0-7 0,0 0 10 16,0 3 0-16,12 9-1 15,1 6 1-15,2 9-2 16,7 7 1-16,3 9 1 16,4 16 3-16,9 7-3 15,9 6 0-15,4 5 8 0,5-6-7 32,-3-2 14-32,-1-11 8 15,-8-9-22-15,-9-10 22 16,-5-9-13-16,-10-8-10 15,-9-7 24-15,-4-8-24 0,-5-3 0 16,-2-4 12-16,0 0-10 16,0 0 36-16,0 0-10 15,0 0-13-15,0 0 6 16,0 0-21-16,0 0-1 16,0 0-40-16,-14 0-91 0,-5 0-199 15</inkml:trace>
  <inkml:trace contextRef="#ctx0" brushRef="#br0" timeOffset="148909.2897">11471 2636 140 0,'0'0'240'0,"0"0"-155"16,0 0-71-16,0 0 12 15,0 0 38-15,0 0-31 16,4 0-6-16,-4 0-4 0,2-2 19 16,-2-1 42-16,2-1 14 31,-2-1 9-31,0 4-48 15,0-1-20-15,0 2-3 16,0 0-24-16,0 0-5 16,0 0-5-16,0 0 6 0,0-2-5 15,0 2-1-15,0 0 12 16,0-3 18-16,-4 2-30 16,-4 1 6-16,-4 0-8 15,1-3 1-15,2 3 7 16,-2 0-7-16,2-1-1 0,0-2 16 15,3 2-15-15,-2-2 9 16,6 2 5-16,0 1-14 16,2 0 12-16,0 0-13 15,0 0 1-15,0 0 6 0,0 0-5 16,0 0-2-16,0-2 9 16,0 2-9-16,0 0 17 15,0 0-17-15,0 0 0 31,0 0 6-31,0 0-6 0,0 0-1 16,0 0 0-16,0 0 1 16,0 0 0-16,4 0 0 15,15 0 2-15,5 0 24 16,8-2-20-16,3 2-5 16,1-2 1-16,3 2 11 15,2 0-13-15,1 0 0 0,1 0 0 16,-1 0 4-16,-2 0-4 15,-3 0 0-15,0 0-1 16,-6 0 2-16,0 0 2 0,0 0-3 16,-1 0 0-16,-1 0 3 15,-3 0-3-15,0 0-1 16,1 0 1-16,-2 0 0 16,0 0 0-16,-3 0 0 15,2 0 0 1,3 0 1-1,-3 0-1-15,1 0 0 0,-2 0 0 16,-2 0 0-16,2 2 1 16,-1-2-1-16,1 0 0 15,-2 0-1-15,2 0 1 0,2 0 0 16,-1 0 0-16,5 0 1 16,1 0 2-16,1 0-3 15,2 0 0-15,3 0 4 16,-3 0-4-16,0 0-1 15,3 0 1-15,-3 0-6 16,0 0 5-16,0 0 1 0,-5 0 0 16,1 0 0-16,-3 2 0 15,1 0 0-15,2-1 0 16,0 2 0-16,5-2 8 16,-1-1-8-16,8 0 0 15,-1 3-7 1,6-3 7-16,1 1 0 15,0-1 1-15,2 3 6 16,-2-2-3-16,2-1-4 16,-2 3-2-16,-1-3 2 15,1 0 0-15,1 2-2 0,-4-2 1 16,0 0 1-16,-3 2 0 16,-2-2 0-16,-3 0 0 15,-1 0 0-15,0 0 1 16,-4 0-2-16,-2 0 1 0,-3 0 0 15,3 0 1-15,2 0-1 16,0 0 0-16,4 0-1 16,0 0 1-16,1 0 0 15,1 0 0-15,1 0 0 16,-2 0 0-16,2 0 0 0,-5 0 0 16,3 0-3-16,-3 0 4 31,1 0-1-31,1 0 0 15,2 0 1-15,0 0 0 16,1 0-1-16,-1 0 0 0,2 0 7 16,-1 0-6-16,4 0 13 15,-1 0-13-15,3 0 5 16,-5 0 7-16,2 0-13 16,-3 0 0-16,-5 0 6 15,-2 0-5-15,-2-2-1 0,-2 2 0 16,-2 0 0-16,2-2 4 15,2 2 5-15,0 0-8 16,2-3 8-16,5 3-7 16,-1 0-2-16,3 0 0 0,2-1 0 15,2-2 9-15,-2 2-9 16,-2 1 0-16,1 0 1 16,-4 0 0-16,1 0-1 31,-1 0 0-31,1 0 0 15,0 0 0-15,0 0 0 16,-3 0 0-16,0 0 4 0,-2 0-4 16,1 0 0-16,-3 0 0 15,2 0 0-15,0 0 0 16,0 0 0-16,0 0 0 0,0 0-1 16,3 0 8-16,1 0-7 15,2 0 0-15,-2 0 1 16,1 0 15-16,-1 0-16 15,-1 0 0-15,1 0 1 16,-4 0 5-16,-2 0-5 0,-2 1-1 16,-4 2 0-16,-1-2 0 15,-2-1 0-15,2 3 0 16,1-1 0-16,-1-2 1 16,2 0-1-16,1 0 0 0,0 0 0 15,-1 0 6-15,-2 0-6 31,-2 0 0-31,-2 2-10 16,2-2 14-16,-2 1-4 16,2 1 0-16,2-2 1 15,1 0-2-15,3 0 1 0,-1 0 0 16,2 0 0-16,-2 0 1 16,-4 0-1-16,4 0 0 15,2 0 2-15,0 0 3 16,0 0-5-16,2 0 0 15,0 0-1-15,0 0 2 0,0 0 3 16,-1 0-4-16,3 0 0 16,1 0-1-16,1 0 1 15,-1 0-4-15,-1 0 3 16,0-2 2-16,-4 1 3 0,-3-1-4 16,-4-3 0-16,-2 4 2 31,-3-2-1-31,1 2-1 15,-1-2 14-15,4 2-13 16,0 1 9-16,2 0-10 16,3-3 0-16,-1 3-7 0,-2 0 7 15,0 0 0-15,-1 0-1 16,-5 0 2-16,-3 0 5 16,-3 0-6-16,-5 0 0 15,-2 0 23-15,0 0-8 16,-2 0-2-16,0 0 3 0,0 0-16 15,0 0 3-15,-15 0-3 16,-10 0-97-16,-6-5-183 0</inkml:trace>
  <inkml:trace contextRef="#ctx0" brushRef="#br0" timeOffset="152025.3143">1576 3232 500 0,'0'0'93'16,"0"0"-66"-16,0 0-17 15,0 0 88-15,0 0-37 16,0 0-51-16,0 0 7 16,33-41-4-16,-27 34-1 0,4 1 8 15,-6 2-8-15,1 1 50 31,-3 0 59-31,0 1-33 16,0 2-12-16,0-2-34 16,-2 0-15-16,2 2 25 15,-2-3-15-15,3 3-10 0,-1-3-12 16,2 1-14-16,6 0 11 16,0 0-12-16,7 0 0 15,0 2 0-15,5-2 1 16,3 2-1-16,4 0 0 0,4 0 1 15,3 0 5-15,2 0-6 16,-3 0 0-16,2 0 4 16,-4-2-4-16,-2 0 0 15,-2 2 0-15,-2 0 0 16,-1 0 0-16,-1 0 0 0,-1 0 0 16,1 0 0-16,2 0 0 15,0 0-1-15,4 0 0 31,0 0 1-31,2 2 0 16,3-2 0-16,2 0 0 0,2 0 0 16,0 0 0-16,2 0-7 15,-1 0 7-15,-1 0-5 16,-5 0 4-16,-1-2 1 16,-5-1-4-16,-3 2 4 15,-1 1 0-15,0 0 0 16,-4 0 0-16,2 0 0 0,2 0-2 15,-3-2 2-15,2 2 0 16,3 0-1-16,0-2 2 16,0 0 3-16,2 2-4 0,-3-2-4 15,1 2 4-15,0 0 0 16,0 0 0-16,-1 0-1 16,1 0 1-16,0 0 0 31,4 0 0-31,0 0 0 15,2 0 5-15,4 0-5 16,0 0 0-16,1 0-7 0,0 0 14 16,-3 0-9-16,-4 0 2 15,2 0 0-15,-5 0 0 16,1 2 0-16,0 2 0 16,2-2-1-16,0 2 2 0,3-2-1 15,-2 2 0-15,1-2 0 16,-2-2 2-16,2 0-2 15,-1 0 0-15,-1 0-3 16,0 0 4-16,0 0-1 16,-2 0 0-16,5 2 0 0,-1-2 2 15,2 2-2-15,3 0 0 16,1-2-7-16,0 3 9 16,1-3-2-16,-1 0 0 31,-4 0 0-31,3 0 3 0,-5 0-3 15,1 0 0-15,-3 3-1 16,0-1 1-16,0-2 0 16,-2 2 0-16,2-2 0 15,3 0 3-15,0 0-3 16,2 0-6-16,-1 0 6 0,3 0 0 16,-3 0 7-16,4 0-7 15,-1 0 0-15,1 0 0 16,1 0 0-16,1 0-1 15,-3 0 1-15,1 0 0 0,-2 0 1 16,1 0-1-16,-3 0 0 16,1 0 1-16,1 0-1 15,2 0-5-15,-4 0 4 16,1 0 2-16,-1-2 4 16,-4 0-5-16,3 2 0 0,-5-3-1 15,0 3 1-15,-2-3-1 16,-3 3 1-16,3-2 0 31,2 2 0-31,0-2 0 16,3 2 0-16,-3 0 2 0,2-2-2 15,-2 2-5-15,-2 0 4 16,-2 0 2-16,-2 0 4 16,0 0-5-16,-3 0 0 15,-1 0 0-15,0 0 0 16,0 0-5-16,1 0 4 0,3 0 2 15,0 0 5-15,0 0-6 16,0 0-2-16,-1 0 2 16,3 0 0-16,-1 0-1 15,1 0 1-15,-1 0 0 0,3 0 0 16,0 0 0-16,0 0 0 16,0 0 2-16,2 0-2 15,-3 0-6-15,3 0 6 31,-2 0 0-31,2 0 7 16,0-2-7-16,-3 2 0 0,3 0-1 16,-4-2 1-16,0 2 0 15,-1 0-1-15,-2 0 2 16,3 0-1-16,-3-2 0 16,0 0 0-16,1 2-2 0,-1-3 2 15,1 2 0-15,-2 1 0 16,2 0 0-16,-1 0 5 15,3-2-5-15,-3 2 0 16,0-2-5-16,3 2 5 16,-3-2 0-16,0 0 0 0,1 2 0 15,-3 0 3-15,-3 0-3 16,1-3 0-16,-5 3 2 16,1 0-2-16,-1-2-5 15,1 2 3 1,-3 0 4-16,3 0 1 15,-1 0-3-15,0 0 0 16,3 0-1-16,-1 0 1 16,1 0 0-16,-3 0-1 15,-3 0 2-15,-2 0 4 16,-1 0-5-16,-1 0 0 0,4 0-5 16,-4 0 5-16,1 0 0 15,-3 0-1-15,3 0 2 16,-2 0 3-16,-1 0-4 15,0 0 0-15,1 0 13 16,-5 0 4-16,2 0 14 0,-2 0-1 16,0 0-17-16,0 0 21 15,0-1-21-15,0 1-12 16,0 0 24-16,0 0-9 16,0 0 3-16,0 0 1 15,0 0-20-15,0 0 20 0,0 0-20 16,0 0 1-16,0 0-11 31,0 0 6-31,0 0-88 16,-7 0-255-16</inkml:trace>
  <inkml:trace contextRef="#ctx0" brushRef="#br0" timeOffset="157757.9889">7287 3127 367 0,'0'0'222'0,"0"0"-172"15,0 0-18-15,0 0 42 0,0 0 12 16,0 0-37-16,0 0-33 15,-5 0-10-15,5 0 11 16,0 0-2-16,0 0 30 16,0 0-16-16,0 0-22 15,0 0 10-15,0 0-17 0,0 0 0 16,0 0 0-16,0 0 1 16,0 0 4-16,0 0-5 15,0 0-6-15,0 0 5 16,0 0 1-16,0 0 0 0,0 0 0 31,0 0 0-31,0 0 9 16,0 0-9-16,0 0 0 15,0 0 5-15,0 0-5 16,0 0-1-16,0 0 1 16,0 0 0-16,0 0 8 0,0 0 11 15,-2 0-4-15,-2 0 6 16,-1 0-21-16,0 0 0 15,3 0 5-15,0 0-4 16,0 0 20-16,0 0-5 0,2 0-7 16,-3 0 26-16,3 0 10 15,0 0-6-15,0 0-10 16,0 0-16-16,0 0 11 16,0 0-23-16,0 0 0 15,7 0 8-15,5 0-9 0,3 0 0 16,3 0-2-16,-1 0 4 31,4 0 6-31,3 0-8 16,3 3 0-16,2-1 3 15,5-2-3-15,1 2 0 16,3-2 0-16,1 0 0 0,2 0 5 16,1 0-5-16,1 0 0 15,-3 0 0-15,2 0 1 16,-3 0-1-16,0 0 0 15,-1 0 6-15,2 0-6 0,1 0 0 16,1 0 0-16,3 0-3 16,-1 0 3-16,1 0 0 15,-5 0-1-15,0 0 2 16,-7 0 3-16,-2-2-4 0,-2 0 0 16,-2-1 5-16,2 1-5 15,2 1 0-15,5-1 0 16,2 0 0-16,2-2 0 31,2 1 0-31,-1 0 0 16,-3 1-5-16,-3 2 6 0,-2 0-1 15,-1 0 0-15,-1 0 0 16,-2-2 4-16,0 2-4 16,2-2 0-16,-2-1-3 15,2 2 4-15,-4-1-1 16,0 0 0-16,-5 0 0 0,2 0 4 15,-1 0-4-15,1 2 0 16,1 0-4-16,2 0 4 16,2 0 0-16,0 0 0 15,-1 0 0-15,1 0 4 0,-2 0-4 16,2 0 0-16,-2 0 3 16,2 0-3-16,0 0-1 15,2 2 1-15,0 0-2 16,0 0 2-1,3 0 0 1,-3 0 0-16,2 2 0 0,-1-2 0 16,-1 0 0-16,0 0 0 15,3 1-2-15,2-3 2 16,1 0 0-16,1 0 0 16,1 0-2-16,-2 0 4 15,1 3-2-15,-3-1 0 0,3 0 0 16,1 0 2-16,-2 0-2 15,5-2 0-15,3 1 4 16,0-1-4-16,4 2 0 16,-3-2 0-16,4 0 0 0,1 0-1 15,-2 0 1-15,-2 0 0 16,-1 0 0-16,-1 0 0 16,-3 0 0-16,1 3-1 15,-3-1 1-15,2 2 0 16,1-2 0-16,-1-1 0 0,3 2-1 31,-1-1 2-31,-4-2-1 16,3 2 0-16,-5-2 0 15,-5 0-1-15,0 0 1 16,-2 0 0-16,-4 2-1 0,0 0 2 16,0 0-1-16,0 0 0 15,0 3 0-15,2-5 2 16,0 3-2-16,0-3 0 15,2 0-1-15,0 0 3 16,-2 0-2-16,0 0 0 0,-3 0 0 16,1 0 7-16,0 0-7 15,-2 0 2-15,4 0 10 16,-3 0-4-16,6-3 13 16,-1 0-21-16,2 1 7 15,3 2-2-15,-1 0-5 0,-2 0 0 16,2 0 4-16,-4 0-2 31,-2 0-2-31,-1 0 0 16,-1 0 0-16,0 0-4 15,-3 0 4-15,6 0 0 0,-4 0 6 16,6 0-5-16,1 0-1 16,0 0 0-16,3 0 0 15,-1 0 2-15,0 0-2 16,0 0-1-16,-2 2 0 15,-1 1 2-15,1-3-1 0,0 3 0 16,-2-1 0-16,3 0 3 16,-1 0-3-16,6 1-1 15,1-3 0-15,2 0 2 16,3 3-2-16,-1-1 1 0,1 0 0 16,-5 0 1-16,-1 0-1 15,0-2-1-15,-1 2 0 16,-3-2 2-16,3 0-1 15,-3 0 0 1,2 0 0 0,-2 0 3-16,1 0-3 0,1 1-2 15,1-1 2-15,1 0 0 16,-2 3 0-16,1-3 0 16,3 0 0-16,-1 3 2 15,-1-3-2-15,4 0 0 0,2 0 3 16,-1 0-2-16,-1 0 10 15,-1 0-11-15,1 0 0 16,-4 0 6-16,-1 0-6 16,3 0-4-16,-4 0 3 15,-1 0 2-15,-3 0 6 0,-2 0-7 16,3 0 0-16,-3 0 7 16,0 0-7-16,0 0 0 15,1 0 1-15,-1 0 6 16,-2 1-4-1,0-1-3-15,0 0 0 16,0 0-1-16,0 2 1 16,2-2 0-16,0 2-1 15,-4-2 3-15,2 0 4 16,-2 0-6-16,-2 0 0 16,-2 0 0-16,2 0 0 0,0 0 0 15,2 0 2-15,-3 0 6 16,5 0-4-16,-2 0-4 15,2 0 0-15,2 0 3 16,-1 0-3-16,1 0 0 0,0 0-1 16,-2 0 2-16,0 0 10 15,0 2-11-15,-1 0 1 16,-1-2 5-16,2 2-6 16,0 1-1-16,0-2 1 15,0 1 0-15,0-2 4 0,0 0-4 16,0 0 0-16,2 0 9 31,0 0-9-31,1 0 0 16,1 0 0-16,2 2-5 15,2 0 5-15,1-2 0 0,-3 0 0 16,0 2 9-16,-1-2-9 16,-1 0 0-16,-2 0 0 15,4 0 8-15,-2 3-7 16,5-3-1-16,-1 0-1 15,1 0 0-15,1 0 1 16,-2 0 0-16,-1 0-7 0,-1 0 16 16,1 0-4-16,-5 0-5 15,2 0 0-15,2 0-9 16,-2 0 10-16,5 0-1 0,-3 0 0 16,1 0 7-16,-3 0-4 15,-2 0-3-15,0 0 0 16,-2 0-5-16,-2 0 6 31,0 0-1-31,0 0 0 16,-2 0 2-16,1 0 1 0,1 0-3 15,-1-3 0-15,3 3 0 16,2-2 0-16,4 2-1 16,-4-2 1-16,0 0-2 15,0 2 1-15,-2 0 1 0,-3 0 0 16,1 0 0-16,2-2 0 15,-2 2 0-15,0 0-1 16,0 0 1-16,0 0-1 16,2 0 1-16,0 0 0 15,0 0 6-15,2 0-6 0,-4 0-10 16,0 0 10-16,-6-1 0 16,2 1 3-16,-3 0-3 15,-3-3 0-15,2 3 11 31,0-2-11-31,-3 2-7 0,2 0 5 16,0 0 2-16,2 0 7 16,-1 0-7-16,2 0 0 15,1 0-7-15,-1 0 7 16,0 0 0-16,2 0 0 16,-3 0-8-16,0 0 6 0,-2 0-3 15,0 0 5-15,-3 0-6 16,-2 0 6-16,1 0 0 15,-1 0-1-15,1 0 7 16,-1 0-4-16,3 0-2 16,-5 0 0-16,3 0 0 0,-4 0 7 15,-1 0-4-15,-2 0 9 16,-2 0-3-16,-1 0 43 16,-4 0-20-16,0 0-20 15,0 0-11-15,-16-6-1 16,-11-4-166-16,-6-3-819 0</inkml:trace>
  <inkml:trace contextRef="#ctx0" brushRef="#br0" timeOffset="161040.5586">17855 2854 110 0,'0'0'352'0,"0"0"-273"0,0 0-70 16,0 0 14-16,0 0 33 16,0 0-15-16,-49 0-10 15,44 0-30-15,3 3 1 16,-2 2-2-16,-1 1 1 0,1-1-2 15,-2-1-6-15,1-2-37 16,0-2 34-16,1 0 5 16,1 0 5-16,1 0 15 15,2 0 2-15,0 0 3 16,0 0-19-16,0-4 15 16,0 0 46-16,0-2 41 0,5 3 50 15,-1-4-53-15,-2 3-22 16,1 0 23-16,2-1-36 15,-3 2-24 1,0-1 13-16,2-1-18 16,-2-4 2-16,3 1 3 15,-3-2 8-15,2 0 15 16,-2 1-30-16,1-2 2 16,-3 2 20-16,0 2-12 15,3 2 13-15,-3 3-16 0,0 2-40 16,0 0 13-16,0 0-14 15,0 23-25-15,0 19 24 16,-17 34 1-16,-5 32 2 16,0-3-2-16,4-7 0 15,5-18 10-15,6-20-9 0,2-2-1 16,-1 1 0-16,4-19-1 16,2-12 1-16,0-12 0 15,0-8 8-15,0-4-16 16,0-4 8-16,-2 0 0 0,2 0 0 31,0-16-63-31,0-10-175 16,0-6-347-16</inkml:trace>
  <inkml:trace contextRef="#ctx0" brushRef="#br0" timeOffset="161540.6301">18054 2705 887 0,'0'0'156'0,"0"0"-120"16,0 0-14-16,0 0 45 31,0 0 30-31,0 0-18 16,0 0-18-16,-2-28 39 15,2 28-2-15,0 0-2 16,0 0-17-16,0 0-37 0,0 0-5 16,0 0-37-16,0 0-11 15,-3 17 10-15,-4 20-10 16,-2 16 11-16,-4 18 11 15,2 12 2-15,0 9 2 0,2 0-9 16,9 0-6-16,0-5 23 16,0-9-23-16,0-10 0 15,9-13 1-15,-1-11-1 16,1-10 1-16,-4-13-1 16,0-7 0-16,-5-8 5 0,2-3-5 15,-2-3 0-15,0 0 19 16,0 0-18-16,0 0 16 15,0-19-17-15,0-6-115 32,-7-12-576-32</inkml:trace>
  <inkml:trace contextRef="#ctx0" brushRef="#br0" timeOffset="164008.5364">18023 3202 631 0,'0'0'192'0,"0"0"-147"16,0 0-28-16,0 0 22 15,0 0-19-15,0 0 2 16,0 0-20-16,17 0 0 15,-15-2 35 1,0 2 10-16,0-2 14 16,-2 2-15-16,0 0-20 15,0 0 12-15,0 0-18 16,0 0-14-16,0 0 5 16,0 0-10-16,0 0 11 0,0 0 0 15,0 0-12-15,0 0 34 16,0 0-2-16,0 0-5 15,0 0 6-15,0 0-12 16,0 0 3-16,0 0-13 16,0 0-10-16,0 0 15 0,0 0-16 15,0 0 0-15,0 0 16 16,0 0-15-16,0 0 19 16,0 0-20-16,0 0 1 15,0 0 3-15,0 0-4 0,0 0 0 16,0 0-1-16,0 0 2 15,0 0 5-15,0 0-6 32,0 0 0-32,0 0 8 15,0 0-8-15,0 0 0 16,0 0 7-16,0 0-5 16,0 0-2-16,0 0 0 0,0 0 1 15,0 0 3-15,0 0-4 16,0 0 0-16,0 0 5 15,0 0-4-15,0 0 5 16,0 0-6-16,0 0 0 0,0 0 4 16,0 0-4-16,0 0 0 15,0 0 8-15,0 0-7 16,0 0 11-16,0 0 1 16,0 0-13-16,0 0 11 0,3 0-11 15,4-2-8-15,-1 0-72 16,-1-1-173-16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7:09:3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2320 2542 696 0,'0'0'271'0,"0"0"-184"0,0 0-32 15,0 0 59-15,0 0-4 16,0 0-79-16,-24 0-30 16,24 0 15-16,0 4-9 0,0 13-4 15,0 1-3-15,0 3 1 16,11 1 6 0,-1 0-6-16,7-4-1 15,0-2 8-15,1-5-7 0,0-8 6 16,0-3-2-16,0 0-4 15,-3-9 13-15,-1-13-14 16,-3-7 0-16,-7-3-6 16,-4 1-1-16,0-1-3 15,-2 6-6-15,-16 3 3 16,-6 9 4-16,-5 10-1 16,-2 4 10-16,-3 7 12 15,-1 15-11-15,6 5 11 16,2 5-12-16,9 0 1 15,9 0 1-15,5-1-2 16,4-4 0-16,0-4-5 16,6-7 11-16,11-6-6 0,6-8 0 15,4-2-12 1,2-7-14-16,4-14-65 0,-4-7-19 16,0-4 40-16,-8-3-21 15,-8 3 48-15,-9 2 14 16,-4 8 29-16,0 6 104 15,-13 10-5-15,-7 6-59 16,-3 0-2-16,1 9-18 16,4 12 12-16,5 5-20 15,9 1-5-15,4 0 6 16,0-2-13-16,0-5 0 16,11-6 11-16,4-7-5 15,5-5-2-15,3-2-4 16,1-5 15-16,-2-17-30 15,-4-4 15-15,-3-4-35 0,-7-3 6 16,-8 1-24 0,0 6 47-16,-2 2 6 0,-17 10 16 15,1 6 36-15,1 8-17 16,-3 0-34-16,4 14 27 16,3 11-22-16,6 0 11 15,7 4-11-15,0-6-6 16,0 0 16-16,9-5-15 15,7-5 9-15,-1-4-5 16,1-7-5-16,-3-2 0 16,1 0 0-16,-3 0-19 15,-5-12 19-15,-6-2-19 0,0 2 19 16,0 2 0-16,0 2-18 16,-9 2 7-16,-1 3-6 15,0 3 17-15,1 0 6 16,3 0 8-16,2 0 20 15,1-4 43-15,3-1 21 16,0-9-19-16,0-7-50 16,0-11-29-16,18-12 20 15,9-10-20-15,12-12 0 16,11-6 10-16,8-5-9 16,11 1-1-16,7 2 0 0,4 6 0 15,-2 10-8 1,-3 8 8-16,-5 10 0 15,-10 9 2-15,-9 14 4 16,-8 8-6-16,-10 9 0 0,-4 0 0 16,-4 4 7-16,-3 10 1 15,-4 4-1-15,-2 1 13 16,-1-2-20-16,-4 0 0 16,-2 0 0-16,-9-5-35 15,0-1-180-15,-14-10-612 0</inkml:trace>
  <inkml:trace contextRef="#ctx0" brushRef="#br0" timeOffset="2116.2457">2271 8446 871 0,'0'0'331'0,"0"0"-266"15,0 0-46-15,0 0-3 16,0 0-16-16,0 0 1 16,0 0 0-16,7 104 0 15,38-102 30-15,8-2-20 16,2 0-11-16,-1-16 0 16,-2-6-32-16,-10-4-82 0,-13-2 20 15,-14-2 35-15,-13 2 41 16,-2 2 18-16,-9 4 28 15,-18 5 48-15,-4 10-5 16,-2 7-26-16,-3 0-14 16,5 2-18-16,7 15 27 15,4 6-28-15,6 3-12 16,8 3 12-16,6 0-12 16,0 0 0-16,0-3 0 15,6-6 6-15,10-8-3 16,-1-7-3-16,6-5-32 15,-2 0-18-15,2-17-54 16,-1-12 7-16,-5-8-16 0,-8-4 43 16,-7-1 70-16,0 2 12 15,-7 5 55-15,-10 7 48 16,-6 10 0-16,-1 9-11 16,-1 9-55-16,3 0-27 15,2 4 14-15,4 14-35 16,7 6-1-16,7 1 17 15,2 1-16-15,0 1-1 16,9-8 0-16,5-4 7 16,3-7-14-16,3-8 7 15,1 0-48-15,0-8-16 16,2-16-56-16,-3-8 10 0,-5-7-7 16,-5 1-13-1,-6 3-16-15,-4 4 146 0,0 9 125 16,-6 10 44-16,-10 10-69 15,1 2-59 1,1 10-27-16,5 16-1 0,3 6 0 16,2 7-3-16,4-3-10 15,0 0 10-15,4-8-9 16,6-4-1-16,1-8 0 16,1-6 1-16,-1-6-9 15,2-4-1-15,3 0-45 16,2-12 7-16,-1-6-33 15,-1-5 40-15,-1 4 25 16,-1 1 12-16,-3 4 2 16,-2 2 1-16,-5 6-3 0,1 2 3 15,-5 1-2 1,0 3 2-16,0 0 26 0,0 0-24 16,-9 0 8-1,-9 0 1-15,-2 0 14 0,-7 0 25 16,0 4-19-16,-6-4 2 15,0 0 29-15,-3 0 3 16,3 0 11-16,-1 0-34 16,8 0-2-16,5 0 33 15,8 0 11-15,7 0 2 16,3-1-19-16,3-8-40 16,0-4 46-16,0-10-57 15,20-9-16-15,11-12 4 16,14-12-3-16,16-11-1 15,12-6 0-15,12-6-35 0,8 4 26 16,1 4-20-16,-7 13-2 16,-12 16 23-16,-15 12-29 15,-17 17-8-15,-14 13-28 16,-16 0-82-16,-13 39 39 16,-4 0-70-16,-19-4-626 0</inkml:trace>
  <inkml:trace contextRef="#ctx0" brushRef="#br0" timeOffset="3152.8811">2346 13520 1164 0,'0'0'137'0,"0"0"-137"16,0 0 2-1,0 0-2-15,0 0 0 16,0 0-44-16,96 14-63 15,-40-40-56-15,-7-6-224 0</inkml:trace>
  <inkml:trace contextRef="#ctx0" brushRef="#br0" timeOffset="4665.7359">2597 13179 970 0,'0'0'200'16,"0"0"-154"-16,0 0 12 15,0 0 0-15,-128 19-19 16,111 8-33-16,1 4-6 15,7 4 0-15,5-1 13 16,4-2-12-16,0-2-1 16,0-6 1-16,4-5-1 15,3-6-8-15,1-9-63 16,2-4-23-16,-2-8 23 16,3-18-46-16,-1-12-22 15,-6-4-7-15,-2-3 29 0,-2 1 98 16,0 8 19-16,-8 7 204 15,-8 6-10-15,0 12-63 16,-2 6 2-16,3 5-75 16,1 2-36-16,6 18-3 15,1 9-18-15,7 2-2 16,0 5 1-16,0-1 0 16,15-5 6-16,6-4-4 15,0-8-2-15,6-8 3 16,2-10-3-16,2 0-16 15,3-19-19-15,-3-13-45 0,-4-7 2 16,-5-8-10 0,-8 0 8-16,-10 1 55 0,-4 3 25 15,0 9 97-15,-11 10 26 16,-4 7-32-16,-4 12 3 16,2 5-41-16,1 0-27 15,3 16-10-15,1 12-16 16,8 8-6-16,4 2-4 15,0 0 20-15,4-1-6 16,12-3-3-16,4-10-1 16,0-6 6-16,1-9-6 15,1-9-13-15,0 0-14 16,-2-11-25-16,-3-15 7 16,-1-7-19-16,-9-5-5 15,-5 3-9-15,-2 0 55 0,0 5 23 16,-15 11 38-16,-5 4 38 15,-3 10-6-15,4 5-25 16,-2 0-18-16,6 20 0 16,1 3-25-16,8 5 0 15,6 0 11-15,0 0-12 16,0-3 10-16,10-6-11 16,7-6 10-16,-2-5 2 15,3-8-12-15,-1 0-1 16,1-13-6-16,1-11-27 15,-6-6-9-15,-7-5-27 16,-6-4-8-16,0 5 7 0,0 5 48 16,-13 3 23-16,-3 13 30 15,1 6-2 1,-1 7 18-16,1 0-24 16,3 0-3-16,5 17-15 0,3 1 2 15,4 5-6-15,0-3 0 16,0-3 1-16,11 1 2 15,3-4-3-15,-1-2 1 16,5-3-1-16,-3-4-17 16,3-3-40-16,1 0 11 15,-4-2-47-15,-4 0 63 16,-2 0 15-16,-5 0 13 16,1 0 0-16,-5 0 2 0,0 0-6 15,0 0 5 1,0 5-9-16,0 0 9 15,-11 5 2-15,-1 0 11 16,1 2 26-16,-1 0-22 0,-2 1 0 16,3-2-16-16,1-3 8 15,4 1-5-15,-1-5-3 16,5-3 0-16,0 1 10 16,2-2-10-16,0 0 6 15,0 0-6-15,0 0 1 16,0 0 22-16,0 0-23 15,4-2 1-15,5-5 0 16,0-1-1-16,2 1 0 16,0 1 12-16,1 1-1 0,-4 1 28 15,1-1-15 1,-5 3-13-16,-1 0 12 0,0 2-8 16,-3 0 34-16,0 0 27 15,0 0 22-15,0 0 20 16,0 0-57-16,0 0-30 15,-12 0 2-15,-5-1-32 16,-10-1 0-16,-7-3 5 16,-6-1 3-16,-4-2 33 15,-6-4 17-15,0-6-1 16,0-5 7-16,3-4-17 16,7-11 9-16,7-6 4 15,6-9-35-15,12-13 16 16,12-7-14-16,3-10-17 15,22-5 0-15,23-2-11 0,15 2-2 16,11 3 2 0,8 9-15-16,5 10 14 0,-4 11 1 15,-3 12-10-15,-13 13 2 16,-11 7-3-16,-12 10-20 16,-12 6 0-16,-10 5-20 15,-5 2 9-15,-5 0-37 16,-3 2-2-16,-4 18 2 15,-2-3-140-15,0-3-154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7:07:33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7235 12787 588 0,'0'0'164'16,"0"0"-109"-16,0 0-16 16,0 0 48-16,0 0-3 15,0 0-51-15,0 0-4 31,0 0 7-31,0 0 10 0,0 0 9 16,0 0-18-16,0 0-11 16,0 0 24-16,0 0-15 15,0 0 17-15,0 0-1 16,0 0-33-16,0 0 3 16,0 0-21-16,0 0 1 0,0 0 14 15,0 0-15-15,0 0 19 16,-2 0 13-16,-5 0-19 15,-1 0 3-15,-2 0-16 16,-1 0 8-16,-2 0-8 0,-1 0 1 16,-1 0-1-16,-1 0 0 15,-1 0 0-15,1 0 11 16,-1 0-10 0,1 0-1-16,0 0 16 0,3 0-15 15,2 0 16-15,-1 0-7 0,6 0-1 31,1 0 12-31,1 0-10 16,2 0 7-16,2 0 24 16,0 0-26-16,0 0 2 15,0 0-18-15,0 0 1 0,0 0 19 16,0 0-18-16,0 0 15 16,0 0 1-16,0 0-17 15,0 0 18-15,2 0-19 16,15 0 0-16,12 0 2 15,8 0-2-15,7-3 0 0,3 0 1 16,2-1 1-16,2 2 5 16,5-1-7-16,-3 1 0 15,-2-3-6-15,-1 1 6 16,-6 2 0-16,1-4-4 16,-5 2 14-16,0 1-10 0,-2-2 0 15,-2 2 0-15,1 0 2 31,1-1-2-31,5 2 0 16,1-1 0-16,3 3-1 16,2-3-6-16,2 1-2 0,3 0-18 15,-5 0 20-15,0 0-19 16,-3 1 17-16,-3-1 9 16,-1-1-18-16,-1 1 18 15,-6 0 0-15,3 2 0 16,-2-2-4-16,3-1 4 0,2 0 0 15,1-3-2-15,5 2 8 16,0-3-9-16,0 2 3 16,1-2 0-16,0 4 2 15,-6-1-2-15,3 0 0 0,-5 2-2 32,2 1 4-32,0-2 3 0,0 1-5 0,3 0 0 15,-3 2-4-15,-1 0 4 31,1 0 0-31,-2 0-1 16,1 0 2-16,-1 0 6 0,2 0-7 16,1 0 0-16,3 0 0 15,3 2 0-15,0 0 0 16,4 2 0-16,1 0 0 16,2 0 6-16,0 1-6 0,2 0 0 15,2 2-3-15,3-2 3 16,-3 1 0-16,2 0-1 15,-2 0 2-15,-2-2-11 16,-1 1 10 0,1 0 0-16,-4-1 6 0,-2 1-6 0,-4-5 0 15,-1 5 1-15,-2-3 5 16,-5 0 9-16,0 1-10 16,-2 0-4-16,0 2 27 15,2-4-27-15,2 3 5 16,3 0-6-1,2-1 15-15,-2-2-10 16,1 1-5-16,3 2 0 16,1-2 6-16,0 1-4 15,2-1-2-15,2-1 0 16,-4-1 1-16,2 0 4 0,0 0-5 16,-2 0 0-16,0 0 12 15,-1 0-12-15,-3 0-3 16,-1 0-6-16,-1-1 18 15,2-6 5-15,-4 3-14 0,-1-2 0 16,2 0 9-16,-1 0-9 16,1 1 0-16,-3-2 0 15,0 2 2-15,1-2 2 16,-4 2-4 0,3-2 0-16,-2 3 6 0,1 1-6 0,-2 0-2 15,1 1 2-15,-1 0 0 31,2 2 3-31,-3-2-3 16,1 2 0-16,3-2-1 16,1 2 1-16,-1 0-7 15,2-2 7-15,1 2 0 0,-4-2 4 16,4 2-4-16,-3-2 0 16,2 2 5-16,3 0-5 15,-1 0 0-15,1 0-9 16,0 0 16-16,0 0-7 0,-1 0 0 15,3 0 2-15,1 0 1 16,2 0-3 0,-2 0-1-16,2 0 1 0,1 0 0 15,0 0-5-15,3 0 5 16,-3-3 0-16,1 3-1 0,-4 0 0 16,2 0 1-16,-2 0 0 15,-1-3 1-15,1 3 2 31,-4 0-3-31,3-2 0 16,-3 2 5-16,3 0-5 16,0-2-6-16,2 0 5 0,0 2 2 15,2-3 3-15,5 3-4 16,-2 0 0-16,4 0-3 16,-3 0 3-16,3-3-1 15,0 3 0-15,0 0 2 0,2-2 4 16,0 2-5-16,3-2 0 15,-1 2 0-15,0 0 0 16,-1-2 0-16,-3 0 0 16,0 2-3-16,0-2-4 15,-5 1 7-15,0-2 0 0,-3 1-1 16,1 0 1 0,-5 2-1-16,4-2 0 0,-4 2 1 15,1 0 1-15,3 0-1 0,-4-3 0 31,-1 3-1-31,1 0 1 16,2 0 0-16,-2 0-1 16,6 0 2-16,-1 0 1 15,2 0-2-15,1 0 0 16,-3 0-1-16,3 0 1 16,-1 0 0-16,-2 0-1 0,3 0 2 15,0 0 6-15,-4 0-7 16,2 0 0-16,-6 0 5 15,4 0-5-15,-1 0 0 16,-1 0-2-16,2 0 2 16,-4 0-3-16,-1 0 3 0,-3 0 0 15,1 0 0-15,-1 3-1 16,1-3 0-16,1 0 1 16,3 0-6-16,2 0 5 15,-2 0 1-15,2 0 0 0,2 0-1 31,-1 2 1-31,-2 0 0 16,4 0-2-16,-1 2-23 16,2-2 24-16,3 0-12 15,-2-2-20-15,-1 2 32 0,3-2-24 16,-3 0 16-16,1 0 9 16,-3 0 0-16,-4 0 2 15,-2 0-2 1,-1 0-2-16,-1-2 1 0,1 2 2 15,-1-2-1-15,-1 0 0 0,-2 2 1 16,-2 0-1-16,-2 0 0 16,-3 0 0-16,0 0-6 15,-1 0 7-15,-1 0-1 16,0 0 0-16,2 0 9 16,1 0-15-16,-1 0 6 0,6 0 0 15,-2 0 9-15,3 2-9 16,0 2-2-16,3 0-4 31,1-1 6-31,1 4-1 16,6-2 1-16,0-2 0 0,5 1-3 15,-2 0 3-15,0 0 0 16,-2-2-1-16,0 1-15 16,-1 0 16-16,-2-1 0 15,-2 0-3-15,2-2-6 0,-4 2 8 16,-3-2-8-16,-2 0-10 15,-2 3 6-15,-5-3 3 16,3 2 1 0,-5-2-23-16,0 1-2 0,0-1-15 15,1 0 8-15,-1 0 0 16,0 0 8-16,2 0 32 0,4 0-12 16,-2 0 13-16,3 0-9 15,0 0-1-15,-3 0-2 16,6 0 11-16,-1 0-13 15,2 0 13 1,5 0 1-16,-3 2-16 16,1 0-23-16,-5-2 11 15,-5 0 28-15,2 0 0 16,-2 0-1-16,-1 0 1 16,-3 0 1-16,-2 0 11 0,0 0 7 15,-4 0-18 1,-4 0 2-16,4 0-3 0,-2 0 0 15,1 0 6-15,3 0-6 16,-3 0 0-16,5 0-1 0,-2 0 2 16,2 0-1-16,2 0 0 15,2 0 1-15,1 0 13 16,4 0-13-16,2 4 0 16,2-1 35-16,-1 2-25 15,-6-1 2-15,-1-1-6 0,-3-2-6 16,-2 1 28-16,0 0-27 31,0 1-1-31,-2-2 15 16,0 1 9-16,0 0-9 15,-6 0-16-15,-1-2 0 16,-1 0 4-16,-2 0-4 0,-1 0 0 16,-5 0 3-16,0 0-1 15,0 0 2-15,-2 0-4 16,0 0 0-16,0 0 1 15,2 0 0-15,0 0-1 16,5-2 9-16,-1 0-3 16,3 0 5-16,-1 2-10 0,0 0-1 15,-1 0 10-15,-6 0 9 16,1 0-2-16,-1 0 11 16,-4 0-27-16,3 0 27 0,-3 0-13 15,4 0-14-15,-6 0 20 16,1 0-15-16,-3 0 8 31,0 0 5-31,-2 0-17 16,0 0 23-16,0 0-25 0,0 0 0 15,0 0 0-15,2 0 0 16,-2 0-8-16,0 0-64 16,0 0-151-16,0 0-342 0</inkml:trace>
  <inkml:trace contextRef="#ctx0" brushRef="#br0" timeOffset="7215.0218">22191 12805 41 0,'0'0'0'0,"0"0"24"16,0 0-15-16,0 0 100 16,0 0-18-16,0 0 36 15,66-32-19-15,-56 26 11 16,1-2 11-16,-3 0-47 15,4 0-28 1,-1 0-17-16,0-1-32 16,-2 4 28-16,0-1-18 15,-3 0 13-15,-1 2 29 16,-1-1-15-16,-2 2 12 16,1 1-27-16,0 0-22 0,-3 2 21 15,0 0-27-15,0 0 1 16,0 0 10-16,0 0-10 15,0 0 31-15,0 0-4 16,0 0-20-16,0-2 20 16,0 2-21-16,0 0 2 0,0-2 5 15,0 2-14-15,-6-2 20 16,0 0-10-16,-1 0-9 16,-1-1 34-16,-2 0-12 15,-1 1 2-15,-4 0-14 0,-1 0-10 16,-2 2 18-16,-2 0-19 15,-2 0 0-15,2 0 8 32,-2 0-8-32,-1 0 0 15,3 0 0-15,1 0 6 16,0 0 8-16,1 0-8 0,3 0-5 16,1 0 21-16,3 0-10 15,7 0-5-15,0 0 11 16,4 0-17-16,0 0 21 15,0 0-21-15,0 0 0 0,0 0 19 16,0 0-20-16,0 0 0 16,0 0 0-16,6 2 1 15,10 0 7-15,4 3-8 16,4-5 0-16,3 5 8 16,4-1-8-16,5 0 0 0,4 0 2 15,5-1 8-15,1 0 2 16,3-3-12-16,3 0 2 31,-1 0 13-31,0 0-15 16,1 0 0-16,-2 0-6 0,0 0 14 15,-3 0-4-15,-1-3-4 16,-1 0 0-16,0 1 5 16,0 0-5-16,3 0 0 15,2-2-1-15,-2 2 9 16,4 0-3-16,-1 2-5 0,-2 0 0 15,2 0-2-15,-1 0 2 16,0 0 0-16,2 0 0 16,-1 0 1-16,5 0 3 15,-3 0-4-15,3 0 0 0,2 0-6 16,0-3 6-16,2 3 0 31,0-3-2-31,3 1 5 0,-1 0 1 0,3-3-4 16,-1 5 0-16,2-5 1 15,0-1-1 1,3 3 0-16,0-2 0 16,1 1 1-16,1 0 2 15,-5 0-3-15,3 1 0 16,-1 0 0-16,-4-1 0 16,1-1 0-16,-1 4-1 0,1-1 2 15,0 0 2-15,-3 0-3 16,0 2 0-16,3 0-3 15,-2 0 3-15,2 0 0 16,-1-2 0-16,3 2 1 16,2-3 15-16,0 2-16 0,0 1 9 15,-2 0 5-15,2 0-14 16,-3 0 0-16,4 0 0 16,-3 0 7-16,-5 0-6 15,1 0-1-15,-10 0 0 16,-1 0 2-16,-6 0-2 0,-4 0 0 31,3 0-1-31,-1 0 2 16,2 0 3-16,0 0-4 15,1 0 0-15,3 0 0 16,-2 0 0-16,1 0 0 16,0 0 0-16,5 1 1 0,-1 2 2 15,5-1-3-15,5-2 0 16,-1 2-5-16,5 0 13 15,-3 1-8-15,-1 0 0 16,-3-1 0-16,-4 0-6 0,0 0 6 16,-3 0 0-16,-2-2 3 15,3 1-1-15,-1-1-2 16,1 3 0-16,2-1 0 16,-1 0 5-1,1-2-5-15,-5 1-2 0,1-1 0 0,-4 3 3 16,0-1-1-16,-2 0 0 15,1 0 1-15,3 1 6 32,-2-2-7-32,-1-1 0 15,2 2 7-15,-2-2 0 0,-1 2-7 16,2-2 0-16,1 2 0 16,-3-2 7-16,4 0-7 15,-4 2 1-15,-3-2 3 16,-1 0-2-16,-4 0-2 15,2 2 0-15,-2 1 0 0,0-3 9 16,-1 0-9-16,2 3 1 16,1-1-8-16,0-2 17 15,0 2-10-15,0 0 0 16,4 1 0-16,-1-3 3 0,1 3-3 16,4-1 0-16,-6-2-2 15,3 2 8-15,-3 0-6 16,0 0 0-16,1 0 0 15,1 0 3 1,-1 0-3-16,1-2 0 16,-1 3 4-16,-1-3-4 15,0 3 6-15,1-1-6 16,-4-2 0-16,3 0 17 16,3 0-16-16,-3 0-1 15,4 0 13-15,0 0-12 0,3 0 11 16,1 0-12-16,0 0 0 15,0 0 0-15,-2 0 0 16,2 0 0-16,-1 0 0 16,-3 0 4-16,1 0-4 15,0 0 0-15,-4 0 6 0,-3 0-6 16,-5 0 0-16,-4 0 0 16,-4 0 15-1,-4 0-14-15,-8 0-1 0,-4 0 0 16,-4 0 8-16,-5 0 10 0,-2 0-11 15,0 0 5-15,-25 0-12 32,-43 0-34-32,1-5-198 15,-3-6-946-15</inkml:trace>
  <inkml:trace contextRef="#ctx0" brushRef="#br0" timeOffset="10947.8755">5445 13619 10 0,'0'0'315'0,"0"0"-229"15,0 0-63-15,0 0 28 16,0 0 64-16,0 0-19 15,-7-34-13-15,5 29-6 16,2-2-41-16,0 3 7 0,0-4-34 16,0 4 8-16,0 1 24 15,-2 0 4-15,2 1 2 16,-2 0-8-16,-2 1-30 16,-1 1 23-16,0-3-21 15,1 1-9-15,-5 0 20 0,3 2-15 16,-6-2 9-16,1 2-10 15,0 0-5-15,0-3 15 32,0 3-10-32,2 0 18 15,5 0 14-15,-1 0-21 0,2 0 4 16,3 0-4-16,0 0-8 16,0 0 18-16,0 0-25 15,0 0-1-15,0 0 11 16,0 0-11-16,14 0 10 15,6 0-11-15,7 0 2 0,4 0 7 16,10 0-3-16,3 0-5 16,5 0 8-1,5 3-9-15,1-1 0 0,-2 2 0 16,3-1 7-16,-2-3 3 0,-1 1-10 16,1-1 0-16,-1 0 5 15,1 0-5-15,0 0 7 16,-1 2-7-16,0 0 0 15,1 2 0-15,0 0 0 16,-2 1 0 0,0-3-1-16,0 1 2 15,-2-1 0-15,0 0-1 16,-1 0 0-16,-1-2 7 16,0 0-7-16,0 0-2 15,-1 0 0-15,1 0-1 0,-2 0 2 16,1 0 1-1,0 0 0-15,-2 0 2 0,-3 0-2 16,-3 0 0-16,0 0 0 16,-1 0 0-16,-3 0 0 15,1 3 0-15,-1-1 0 0,2-2 1 16,0 0-1-16,-1 0 0 16,1 0-6-1,1 0 19-15,-1 2-11 0,0-2-2 16,1 1 0-16,0 1 3 15,0 0-3-15,4-2-1 0,0 0-5 32,5 0 6-32,0 0 9 15,0 0-9-15,-3 0 0 16,1 0 3-16,-1 0-3 0,4 0 0 16,-4 0 12-16,5 0-10 15,0 0 9-15,2 0-11 16,3 0 0-16,0 0 5 15,1 0-5-15,1 0 0 16,-3 0-1-16,1 0 1 16,-3 0 2-16,0 0-2 15,1 0 0-15,-1 0 12 0,5 0-12 16,0 0 0-16,-1 0 16 16,-1 0-14-16,-1 0 2 15,-4 0-4-15,0 0 0 16,-2 0 13-16,-5 0-13 0,2 0 0 15,4 0-2 1,-1-2 11 0,-1 0-1-16,4 1-8 15,-4-3 0-15,1 1-3 16,0 3 3-16,-5 0 0 0,3 0 1 16,2 0 5-16,-1 0 1 15,4 0-7-15,1-2 0 16,0 2 6-16,0-2-6 15,1 0-1-15,-2 2 1 0,4 0 0 16,-2-3 2-16,2 1-2 16,-2 2 5-16,4-3-7 15,-2 3 2-15,2 0 0 16,0 0-1-16,-1 0 8 16,0 0-7-16,1 0 0 15,2 0 0-15,-2 0-1 0,2 0 1 16,-2-2 0-16,-1 0-1 15,3 0 2-15,-2 1 12 32,4-2-13-32,-2 3 0 15,5-2-3-15,-3 0 3 0,2-2 0 16,1 0 0-16,-1 2 0 16,-2-1 5-16,3-2-5 15,-3 3 0-15,-4-2-2 16,0 3 2-16,-3-1 0 0,-2-1 0 15,0 1 1-15,-1 0-8 16,-2 0 7-16,0 2 0 16,-4 0-3-16,1 0 9 15,-1 0-5-15,-1 0-1 16,1-3-2-16,-1 3 2 0,1 0 0 16,-2-3 2-16,3 1-7 15,-1-2 5-15,4 2 0 16,-2 1 0-16,1-2 1 15,-3 1 2-15,1 2-3 16,-3-2 0 0,1 1 3-16,1-4-2 15,1 3 0-15,-3 0-1 16,4-1 6-16,-2 0-5 16,3-1-1-16,-3 2 0 15,3-3-1-15,0 5 1 0,0-3 0 16,-1 1 0-16,1 0 1 15,-3-3 1-15,4 5-2 16,-4-3 0-16,1 1 16 16,1 2-16-16,-1 0 12 15,-1 0-12-15,4-2 1 0,-2 2 16 16,-1 0-4-16,-1 0-13 16,1-2 29-16,-3 2-28 15,-2 0 21-15,3 0-22 16,-5 0 10-16,2 0 8 0,0 0-18 15,0 0 0-15,0 0 21 32,-1 0-20-32,-4 0-1 15,3 0 11-15,-1 0-10 16,1 0 27-16,1 0-28 16,-2 0 0-16,-1 0 6 0,1 0-6 15,-3 0 0-15,2 2 0 16,-2 0 0-16,-3 3 7 15,0-5-7-15,0 5 1 16,-2-3-8-16,0 0 20 0,-2 1-13 16,0-3 0-16,-6 3 1 15,0-3 3-15,-6 2-4 16,-3-2 0-16,-4 0 7 16,-1 0-6-16,-3 0 8 15,1 0 3-15,-2 0-11 0,-1 0 30 16,0 0-31-16,-2 0-7 15,0 0-39-15,0-2-266 16,-9-8-882-16</inkml:trace>
  <inkml:trace contextRef="#ctx0" brushRef="#br0" timeOffset="13447.1656">30927 12214 108 0,'0'0'266'0,"0"0"-128"16,0 0-31-16,0 0 1 15,0 0 47-15,0 0-45 0,-25-59-35 16,23 51-16-16,0 1-30 15,2 0 39-15,-2 2-48 16,0-1-4-16,-3-1 6 16,0 4-20-16,-1-4 7 15,-3 3-9-15,-2 0 1 0,-1 0 6 16,-1 0-7-16,0 2 0 16,2-2 22-16,2 3-21 15,0-1 13-15,2 0-7 16,1-1 9-16,1 1 21 0,1 0-13 15,2 2 10-15,2-2 27 16,0 2-18-16,0 0 15 31,0 0-30-31,0 0-27 16,0 0 28-16,0 0-29 16,0 0-7-16,0 6 6 0,0 16-2 15,0 12 3-15,0 12 16 16,0 15-1-16,0 13 40 15,0 23-17-15,0 20-12 16,4-4 12-16,0-13-29 0,1-16 9 16,-1-16-18-16,0 7 1 15,-1 5 12-15,1-8-13 16,-1-10 0-16,-1-5 3 16,-2-11-2-16,0-10 4 15,0-9-5-15,0-6 4 0,0-7-10 16,0-8 6-16,-5-4-33 15,-2-14-27-15,3-16-86 32,0-10-427-32</inkml:trace>
  <inkml:trace contextRef="#ctx0" brushRef="#br0" timeOffset="13897.025">31056 12080 1061 0,'0'0'240'0,"0"0"-185"0,0 0 9 16,0 0 102-16,0 0-26 15,0 0-58-15,0 0-74 16,-2-58-8-16,2 70-8 15,0 18 8-15,0 18 11 16,0 13 7 0,0 13-12-16,0 11 21 15,0 7-10-15,0 2 0 16,0 3 2-16,0-3-10 16,6-4 12-16,1-8-21 15,0-5 7-15,0-11 0 16,-3-8-6-16,3-7-1 0,-3-12 10 15,-2-3-1-15,3-7-2 16,-3-8-7-16,1-3 0 16,-1-3 4-16,-2-8-4 15,2-3 1-15,-2-4-1 0,0 0 0 16,0 0 16-16,0 0-16 16,0 0-9-16,-9-11-48 15,-9-14-152-15,-9-7-1126 0</inkml:trace>
  <inkml:trace contextRef="#ctx0" brushRef="#br0" timeOffset="26795.046">20347 13515 314 0,'0'0'101'0,"0"0"-75"0,0 0 4 16,0 0 36-16,0 0-11 31,-7 0-6-31,7 0-13 16,0-4 9-16,0 1-3 15,0 0-5-15,0 1 17 16,0 0-25-16,-2 2 7 0,0 0-3 15,-2 0-24-15,-3 0-3 16,-2 0-6-16,-2 0 0 16,0 0 9-16,-3 4-9 15,1-1 0-15,-1 0 20 16,1-1-6-16,0 0 23 0,0 0-14 16,2-2-12-16,1 0 28 15,2 0-27-15,-1 0 5 16,5 0 35-16,-2 0-4 15,4 0 1-15,0 0-20 0,0 0-5 16,2 0 29-16,0 0-28 31,0 0-6-31,0 0 19 0,0 0-11 0,0 0 1 32,0 0-19-32,0 0-8 15,12 0 14-15,5 0-15 0,3 3 0 16,5-1 5-16,6 1 3 15,3-1 9-15,3 2-17 16,3-1 16-16,1 0-5 16,1 1-11-16,-2-2-3 0,2 1-4 15,-2-2 14-15,2 1-5 16,3 0-2-16,2 1 0 16,0-2 5-16,2-1-5 15,0 2-5-15,0 0 4 16,-3 0 2-16,0 1 2 0,0-1-3 15,-1 1 0-15,-3-3 3 16,3 2-3-16,-3 2-1 16,0-1-5-16,-1 1 12 15,-1-1-6-15,-3-1 0 0,2 3 0 32,-2-4 1-32,1 2-1 15,0-3-1-15,3 1 1 16,-4-1 0-16,3 0 1 15,1 0-1-15,-1 0 0 16,-1 0 12-16,2 3-12 0,-1-3 0 16,0 0-10-16,3 0 20 15,1 0-7-15,1 0-3 16,-1 0 0-16,3 0-5 16,-2 0 5-16,-1 0 0 15,1 0-1-15,1 0 3 0,-1 0-2 16,1 0 0-16,2 0 0 15,-1-4-1-15,-1 1 1 16,4 2-1-16,-2 1 1 16,4-3 0-1,4 3 2-15,-1 0-2 0,4 0 0 0,-1 0-2 32,-4 0 2-32,0 0 0 15,2 0-1-15,-2 0 2 16,-1 0 1-16,0 0-2 15,3 0 0-15,0 0-1 0,2 0 1 16,0 0-1-16,0 0 0 16,0 0 2-16,-1 0 8 15,1 0-9-15,0 0 0 16,3 0-7-16,1 0 8 0,-2 0-1 16,0 0 0-16,1 0 4 15,-1 0-10-15,-4 0 6 16,2-4 0-16,-5 2-1 15,1-1 1-15,-1 1 0 16,-1-3 0-16,-3 3 6 0,-1 0-5 16,2-1-1-16,-2 1 0 15,0-1 2-15,-1 1-2 32,-1 2-1-32,3-2 1 15,0 0 0-15,2 1 0 0,1 1 0 16,-1-3 0-16,0 1 1 15,1 0-1-15,-2 2 0 16,2-1 7-16,0-2-6 16,1 3 29-16,0 0-9 15,1 0-20-15,0 0 19 0,-1 0-20 16,2 0 0-16,1 0-1 16,-2 0 3-16,2 0-1 15,0 0-1-15,-4 0 0 16,2 0 2-16,0 0-2 0,0 0 0 15,-1 0-1-15,0 0 3 16,3 0 3-16,0 0-5 31,-2 0 0-31,1 0-3 0,-2 0 3 0,3 0 0 16,-2 0-1 0,2 0 2-16,0 0 3 15,-2 0-4-15,2 0 0 16,2 0 2-16,-2 0-2 15,0 0 0-15,0 0 1 16,0 0 0-16,-1 0 17 0,-1 0-18 16,-1 0 0-16,1 0 9 15,-1 0-9-15,-2 0 0 16,1 0 0-16,-4 0 2 16,4 0 8-16,-3 0-10 15,0 0 0-15,2 0-2 0,-3 0 3 16,0 3-1-16,-1-3 0 15,-3 1 7-15,2-1-1 16,-2 0-6-16,-1 0 0 16,-1 0-4-16,2 0 5 15,-1 0-1-15,1 0 0 0,-1 0 6 32,-1 0-7-32,0 0 1 15,-1 0 0-15,0 0 3 16,-1 0-3-16,3 0 0 15,-3 0 0-15,3 0 0 0,-1-1 10 16,2 1-10-16,1-3-4 16,-1 1 4-16,-1 0 0 15,1 0 1-15,-1 2-1 16,-1-3 0-16,2 3 8 0,4 0-8 16,-1 0 0-16,1 0-1 15,2 0 1-15,-2 0 0 16,-1 0 0-16,3-3 2 15,-2 3 2-15,0 0-3 16,-2 0 5-16,-1 0-6 16,-1 0-1-1,1 0 1-15,-3 0 0 0,0 0 7 0,1 0 0 32,-1 0-7-32,-1 0 0 15,1 0 3-15,-2 0-2 16,0 3-1-16,2-3 0 0,2 3 0 15,2-1 3-15,-2 0-3 16,1 0 0-16,1-2 2 16,1 3-1-16,-3-2-1 15,2-1 0-15,-2 0 0 16,-1 2 5-16,-1-2-4 0,-7 2-1 16,2-2 6-16,-8 3 0 15,-6-3-6-15,-2 0 0 16,-6 0 0-16,-1 0 4 0,-1 0-4 15,3 0 0-15,-3 0 3 16,1 0 3-16,1 0-7 16,-3 0 1-16,0-3 0 15,-3 3-4-15,1 0 4 16,-4 0 0 0,-1-2-6-1,-5 2 13-15,0 0-14 0,-36-15-34 16,-11 4-207-16,-13-7-954 0</inkml:trace>
  <inkml:trace contextRef="#ctx0" brushRef="#br0" timeOffset="30360.8753">5374 14374 453 0,'0'0'86'0,"0"0"-58"16,0 0 5-16,0 0 53 15,0 0-47-15,0 0-10 16,20-24 68-16,-11 19-13 0,-3 2-41 16,3-2-8-16,1 5-21 15,-2-4 14-15,1 4-8 16,1 0-18-16,-4 0 42 0,3 0-24 16,2 0-10-16,0 0 39 15,6 0-30-15,4 9 7 16,4 0-1-16,1 2-25 15,8 1 31-15,1-3-15 16,5 3-3-16,3-6 4 16,-1 2-15-1,3-2-2-15,4-1 0 0,-2-2 10 0,1-1-7 32,2 0-3-32,-3-2 7 15,-3 3-7-15,3-3 10 16,0 0-10-16,0 0 0 0,1 0 1 15,4 0 3-15,-1 0-4 16,2 2 0-16,3 2-4 16,-2-3 5-16,2 1-1 15,0 0 0-15,-1 1-1 16,6-1 1-16,-3 0 0 0,1-2 0 16,-1 2 6-16,0 2 0 15,-2 0-9-15,-2 0 3 16,-3 0 0-1,0 1-3-15,-2 0 3 0,-2-3 0 0,-2 2 0 16,1-1 8-16,1 2-8 16,0-1 0-16,2-1 0 15,0 0 0-15,2-1 0 16,-2-2 0 0,3 0-2-1,2 0 3-15,-2 0-1 0,2 0 0 16,2 0 7-16,-2 0-5 15,1 0-2-15,-2 0 0 16,1 0 2-16,-2 0-1 16,-4 0-2-16,2 0 1 0,-1 0-1 15,-3 0 1-15,-1 0 0 16,2 0-9-16,-5 0 9 16,3 0 0-16,-1 0 8 15,1 0-8-15,1 0 0 16,1 0 1-16,1 0-1 0,-2 0-1 15,3 0 1-15,-2 0 0 16,2 0 0-16,0 0 0 16,-2 0 0-1,2 0-5-15,-2 0 5 0,2 0 0 16,-1 0 0 0,2 0 10-16,-3 0-7 15,1-2-3-15,-2-1 0 16,-2 1-3-16,1 1 3 15,-1 1 0-15,0-4-2 16,1 2 8-16,-1-1-4 0,1 0-2 16,0 1 0-16,0 0-2 15,-3 0 2-15,3 2-4 16,-3-5 3-16,1 5 2 16,1-3 5-16,0 1-6 15,3 0-7-15,0-3 1 0,-2 4 6 16,2-3 0-1,1 4-3-15,4-6 9 0,2 4-7 16,-2 0 1-16,4-3 0 16,-2 3 2-16,-3 1-2 15,-4 1 0-15,0-4 0 0,-5 2 0 32,1-1 0-32,-3 3 0 15,0 0 0-15,-1 0 0 16,4 0 0-16,-1 0 0 0,3 0 6 15,-1 0-5-15,2-2 4 16,-2 2-5-16,1 0 0 16,-5 0-12-16,2 0 12 15,-2 0 0-15,0 0 9 16,0 0-8-16,1 0 3 0,1 0-4 16,0 0 0-16,1 0 0 15,-1 0 0-15,3 0 0 16,-3 0-7-16,3 0 6 15,-3 0-1-15,2 0 2 0,1 2 0 16,1 1-3 0,4-1 4-16,1 2-1 15,0-4 0-15,5 0 1 0,2 1 2 32,2 1-3-32,2 3 0 15,1-1-1-15,1 2 1 16,4-5 0-16,-4 6 0 0,1-3 0 15,2 1-1-15,-1-5 1 16,6 5 0-16,-3-3 3 16,2 0-3-16,3 0 2 0,-3-1-4 15,-2 1-7-15,3 1-1 16,-1-1 0-16,-2-2-23 16,3 4 21-16,-3-4-4 15,-3 0 6-15,1 1 7 16,-5-1 6-1,1 0 0-15,-3 0-3 0,0 0 0 0,-2 0 3 16,0 2-3-16,0 1 0 16,-2-1-1-16,2 0 2 15,-4 2 5-15,-1 0-6 32,-4-4 0-32,-3 4 15 0,-5-3-13 15,-5 2 9-15,-5-1 13 16,-2 0-8-16,-4 0 13 15,-1-2 18-15,-6 3-2 16,0-3 4-16,-5 0-31 16,-4 0-4-16,-2 0-14 0,-5 0 7 15,-2 0-17-15,0 0-16 16,0 0-163 0,-2 0-408-16</inkml:trace>
  <inkml:trace contextRef="#ctx0" brushRef="#br0" timeOffset="32494.0907">14860 14500 101 0,'0'0'129'0,"0"0"-82"0,0 0 2 16,0 0 38-16,0 0 44 15,0 0 3-15,0 0-46 16,-27-20 3-16,27 18 6 16,-2 2-49-16,2 0-18 15,-4 0 5-15,4 0-24 0,-2 0 33 16,0 0-20-16,-2 0-16 31,-1 0 10-31,1 0-10 16,0 0 21-16,-3 0-14 0,2 0-14 15,1 0 34-15,2 0-29 16,2 0 7-16,0 0 12 16,0 0-18-16,0 0 6 15,0 0-3-15,4 0-9 16,21 0 36-16,12 0-12 0,15-2-23 16,10 2 23-16,12-5-25 15,8 5 1-15,7 0-1 16,7 0 0-1,0 0-6-15,3 0 6 0,1 0 0 16,0 0 4-16,1 0-2 0,1 0-2 16,0 0 0-16,-1 0 0 15,1 0 7-15,-4 0-7 32,3 0 0-32,-3 0-10 15,2 0 20-15,0 0-10 0,3 0 0 16,-3 0 6-16,-2 0-9 15,1 0 3-15,-6 0 0 16,1 0 0-16,-3 0 1 16,-2 0 3-16,1-3-4 15,-3 3-2-15,-1-2 2 0,-1 0 0 16,-3 2 0 0,1-2-2-16,-3 2 7 0,-2 0-5 15,-2 0 0-15,-2 0 0 16,-3-3 4-16,3 3-4 0,-3 0 1 15,0-1 6-15,3 1 8 16,-3-3 2-16,0 3-17 16,-1 0 0-16,-4 0 10 15,3 0-10-15,-4 0-1 16,1 0 1-16,-3 0 0 0,0 0 6 31,-3 0-6-31,-3 0 0 16,1 0 0-16,-2 0 0 15,0 0 0-15,-2 0-1 16,2 0 8-16,-3 0-7 0,2 0 0 16,4 0 0-16,1 0-3 15,2 0 3-15,0 0 0 16,1 0-1-16,-1 0 12 16,1 0-9-16,1 0-2 15,-1 0 0-15,0 0 9 0,-1 0-9 16,-2 3-1-1,1-3 0-15,-1 1 2 0,-2-1 10 16,-1 0-11-16,1 0 2 16,-2 0 4-16,0 0-6 15,0 0 0-15,-5 0 12 0,-2 0-12 16,-4 0 22-16,-1-1-5 31,1-2-16-31,-3 3 13 16,2-1-13-16,1 1-1 15,-1 0 0-15,3 0 10 0,0 0-10 16,2-4 0-16,1 2 1 16,-2 2 7-16,4 0-8 15,-3 0 0-15,2 0 0 16,0 0 3-16,-1 0-3 16,-2 0 0-16,-3 0 7 0,-1 0-5 15,-1 0-1-15,-7 2-1 16,-5 2 18-16,-6-4-18 15,-8 0 36-15,-3 1-33 16,-8-1 6-16,-4 3 3 0,-2-2-12 16,0 2-13-1,-16 3-3-15,-11-3-88 0,-1 2-195 0</inkml:trace>
  <inkml:trace contextRef="#ctx0" brushRef="#br0" timeOffset="35026.8554">22168 14502 134 0,'0'0'87'0,"0"0"-63"16,0 0-12-16,0 0 4 16,0 0 66-16,0 0-1 15,0 0-23-15,-33-24 47 16,29 22-1-16,-1 2-29 0,3-5-19 15,2 5-11-15,-2 0 36 16,2-3-41-16,0 1-17 16,0 0 28-16,0 2-12 15,0-2 10-15,0 2 5 0,0-3-24 16,0 3 21-16,0-1-50 31,9-2 12-31,3 2-6 16,5 1-7-16,1-4 8 15,6 2 0-15,5 0-7 16,7 2 21-16,6-2-21 0,4 2 0 16,10 0 21-16,4 0-22 15,5 0 1-15,7 0-1 16,5 0 7-16,6 0-5 16,4 0-2-16,7 0 0 0,1 0 9 15,1 2-3-15,3 0-1 16,-3 0-5-16,-3 2 2 15,1-4 16-15,-3 4-18 16,0-3 0-16,1 4 9 16,-3-1-8-16,2 4 2 0,-1-6-3 15,-1 0 0-15,0 1 3 16,-5-1-3-16,-1 1 0 31,-5-1 3-31,0-2-2 16,0 4 3-16,-3-4-4 15,4 0 0-15,2 0 0 0,-2 0 0 16,2 0 0-16,-4 0-2 16,4 0 4-16,-3 0 5 15,-2 0-7-15,-2 0 0 16,-3 0 2-16,-3 0-2 0,1 0 0 16,-1 0-1-16,-6 0-4 15,3 0 5-15,-5 0 0 16,-4 0 0-16,0 0 3 15,-6 3-3-15,2 2 0 0,0-3-1 16,0 2 2-16,4 0-1 16,0 0 0-16,0-3 0 15,4 2 1-15,0 1-1 16,5-2 0-16,2 1-4 16,-1 2 10-1,4-5-7-15,-3 0 1 16,-1 0 0-16,-1 0 2 15,-3 0-2-15,-1 0-1 16,-3 0 1-16,-5 0 1 16,1 0 11-16,-1 0-12 0,-2 0-5 15,1 0 5-15,-6 0 0 16,2 0-8-16,-4-5 8 16,-1 5 2-16,-1 0-1 15,0 0-1-15,3 0 0 16,-1 0-2-16,3 0 2 0,0 0 0 15,2 0-1-15,-2 0 9 16,1 0-8-16,2 0 0 16,-1-3 0-16,0 1 3 15,0-2-3-15,2 1 0 16,0 2-1-16,1 1 1 0,-4-4 1 31,2 4-1-31,1 0 0 16,-4 0 14-16,2 0 5 15,-3 0-13-15,2 0-5 16,-4 0 0-16,1 0 15 16,-5 0-16-16,0 0 0 0,0-6 2 15,-2 2 0-15,-1 2-2 16,2-4 8-16,-1 2-7 16,-1-1 12-16,3 2-13 0,-1-1-3 15,1 2 3-15,-3-3 0 16,4 0-8-16,-3 1 8 15,-3 1 0-15,1 3 7 16,-5-1-7-16,-2 1 0 16,0 0 0-16,-2 0 0 15,2 0-7-15,0 0 6 0,0 0 2 16,4 0 1-16,-2 0-2 31,3 0 0-31,-1 0 3 16,3 0-3-16,-2 1 0 0,1-1-1 15,-3 0 2-15,-1 0 5 16,-2 0-6-16,-2 0 0 16,-4 0-6-16,4 0 6 15,0-5 0-15,2 1 1 16,2 0 7-16,-2-1-6 16,3 3-2-16,-3 2 0 0,2 0-3 15,-2 0 3-15,2 0-1 16,-2 0 0-16,0 0-2 15,0 0 3-15,-2 0 0 16,-2 0 6 0,-6 0-6-16,-5 0 0 0,-3 0-4 0,-5 0 4 15,2 0 0-15,-4 0 16 16,0 0-16-16,-4 0-5 31,0 0-2-31,0 0 6 16,-16 0-17-16,-11 0-44 0,-8 0-248 0</inkml:trace>
  <inkml:trace contextRef="#ctx0" brushRef="#br0" timeOffset="37260.1595">5392 15129 342 0,'0'0'234'0,"0"0"-172"0,0 0-45 16,0 0-5-16,0 0 38 16,0 0-15-16,0-46-18 15,0 38 29-15,0 4 37 16,0-1-4-16,0 5-11 0,0 0-20 15,0-5-24-15,0 1 33 16,0 2-15-16,-2-2 1 16,-1 2-2-16,1 0-24 15,0 2 8-15,-1 0-8 0,1 0-15 16,0 0 23-16,2 0-24 16,-2 0-1-16,2 0 18 31,0 0-17-31,0 0 4 15,0 0-5-15,0 0 0 16,9 0 2-16,9 0-1 0,9 0-1 16,8 4 10-16,7 0 0 15,10-2 0-15,4-2-2 16,6 0-7-16,0 0 12 16,1 0-13-16,-1 0 0 0,-2 0 8 15,-2 0-6-15,-2-3 2 16,-7-2-4-16,-2 3 0 15,-3 2 1-15,-3 0-1 16,-1 0 0-16,-1 0-1 16,2 0 5-16,-3 0-4 0,2 0 0 15,-2 0 0-15,0 0-3 16,0 0 3-16,-3 2 0 31,4 0-1-31,-6 1 11 16,3-2-17-16,-3 1 7 15,-2 2 0-15,2-4-4 16,-1 5 4-16,1-5 0 0,2 0 8 16,4 0-6-16,-1 0-2 15,2 0 0-15,-1 3-8 16,2-3 7-16,1 0 2 0,1 0-1 16,-3 0 11-16,0 0-11 15,0 0 0-15,-2 0 0 16,2 0 0-16,-2 0 0 15,-2-3 0-15,0 3 0 0,-3-5-1 16,0 5 2-16,-2 0 3 16,1 0-4-16,-1 0 0 15,-4 0-6-15,2 0 6 16,-2 0 0-16,-1 0 0 16,0 0 1-1,5 0 0-15,2 0-1 16,-2 0 0-16,2 5 1 15,3-5-1-15,-3 0 0 16,-2 3-4-16,0-1 10 16,1 0-7-16,-3 3 1 15,2-4 0-15,0 3 2 0,0-4-2 16,2 0-5-16,-1 4 5 16,-1-4 0-16,0 0 8 15,0 4-8-15,0-2-5 16,3 0 5-16,-1 0 1 15,1-2-1-15,0 0 11 0,1 4-10 16,-2-4 23-16,3 0-10 16,2 0-14-16,-2 0 26 15,0 0-20-15,-3 0 6 0,-2 0 4 16,-2 0-15-16,0 0 20 31,-2 0-6-31,0 0-2 16,-1 0 19-16,1 0-19 15,0 0-13-15,-1-4 16 16,1 2-2-16,0 0 12 16,2 0-18-16,0 0-2 0,0 0 17 15,0 2-16-15,0-4 1 16,-3 4-3-16,-1-4 1 16,2 3 3-16,0-2-3 15,-3-1-5-15,1 2 20 0,-1-1-15 16,0-2-5-16,-1-1 13 15,-3 2-12-15,-9 2 15 16,-2 0-17-16,-7 2 0 16,0 0 36-16,-2 0-34 15,0 0 6-15,0 0-8 0,-13 0-16 16,-12 0-81-16,-4 4-304 0</inkml:trace>
  <inkml:trace contextRef="#ctx0" brushRef="#br0" timeOffset="39243.0011">5231 13575 546 0,'0'0'97'31,"0"0"-87"-31,0 0-10 15,0 0-36-15,0 0 26 16,0 0-11-16,-13-34-28 0,13 30 49 16,0 1 12-16,0 0 12 15,0-1 10-15,0 2-14 16,0 0-9-16,0 1 27 16,0 1-14-16,0-2 14 0,0-3 12 15,0 1-6-15,0-4 29 16,0-4 13-16,7-3-72 15,-1 1 9-15,4-3-22 16,-4-1-1-16,1-2 23 16,-1 0-14-16,0-4 34 0,2-2-7 31,-4 0 2-31,1-2 37 0,1-1-23 0,-4 7 34 16,2 4 18-16,-4 4-27 31,4 8 30-31,-4 6-29 15,0 0-53-15,0 14-6 0,2 43-13 16,0 43 13-16,2 52 19 16,-4 31-23-16,0 13 11 15,0-5-16-15,0-20-8 16,0-11 23-16,0-14-25 0,0-10-1 16,5-7 1-16,-3-31 0 15,0-22 3-15,-2-24-3 16,0-16 0-16,0-2 1 15,0-4-1-15,0-3 0 0,0-9-1 16,0-14-6-16,0-4-12 16,-2 0-45-16,-21-41-97 15,2-7-211-15,-4-10-543 0</inkml:trace>
  <inkml:trace contextRef="#ctx0" brushRef="#br0" timeOffset="39892.8713">4901 13740 484 0,'0'0'37'16,"0"0"30"-16,0-116 109 16,0 72 54-16,0 1-93 15,0 7-52-15,0 0 17 16,10 1-18-16,0 9-38 15,4-1 5-15,-3 7 4 0,0 4-39 16,-4 6 15-16,-2 5-6 16,-5 4-12-16,0 1 14 15,0 0-26 1,2 0 14-16,0 0 2 0,2 9-16 0,3 3 10 16,-1 0-11-16,2-1 0 31,-2-3 15-31,3-4-15 15,-1-4-1-15,4 0-5 16,-1 0-3-16,5-18 8 16,1-8-6-16,1-6-26 0,-2-2 32 15,-5 0 0-15,-2 4 1 16,-5 5 9-16,-4 7 14 16,0 6 59-16,0 7-47 15,0 3-3-15,0 2-1 0,0 0-31 16,0 0-14-16,0 9-1 15,0 19 9-15,0 19 6 16,0 29 0-16,-2 34 7 16,-4 30 17-16,1 14-23 15,3 1 15-15,2-6 9 0,-2-8-24 16,2-4 26-16,0 2-11 16,0-7-15-16,0 0 22 31,0-1-22-31,-2-23 6 15,-1-24 4-15,3-23-10 16,-2-15 22-16,-3 2-23 0,3 1 1 16,-2-4 7-16,2-9-7 15,-3-13-1-15,3-6 0 16,0-11 9-16,0 3-1 16,-1-9-8-16,1 0-11 0,-7-9-23 15,0-14-126-15,-5 0-443 0</inkml:trace>
  <inkml:trace contextRef="#ctx0" brushRef="#br0" timeOffset="49424.757">9966 15163 84 0,'0'0'290'0,"0"0"-211"0,0 0-59 16,0 0 47-16,0 0 44 16,0 0-58-16,-67-9 8 15,61 5-5-15,-3-1 16 16,2 1-15-16,0 0-10 0,3 3 8 15,-1-3-27-15,3 1 20 16,0 1-4-16,0 0 6 16,2 2 13-16,0-1-32 15,0 1-18-15,0 0-13 0,0 0-6 16,0 0-3-16,0 0-7 16,0 0-1-16,0 0 16 15,4 0 1-15,14 0 0 31,6 1 17-31,10 1-17 16,4 3 6-16,6-4-6 0,6 2 0 16,0-3-3-16,6 1 3 15,0-1 0-15,2 0 5 16,-2 0-4-16,2 0-2 16,0 0 1-16,-3 0 0 0,3 0 8 15,-4 0-8-15,-3 0-7 16,-2 0 6-16,-2 0 1 15,-3 0 0-15,1 0-1 16,2 0 1-16,-2-1 12 16,1-2-12-16,3 2 0 0,1 1-9 15,0-3 16-15,2 3-7 32,2 0 0-32,2 0 0 0,-1 0-10 0,-2 0 10 15,1 0-10-15,0 0 9 0,-4 0-21 31,2 0 13-31,-3 0-5 16,0 0-1-16,-2 0 9 16,1 0 6-16,0 0 0 15,1 0-2-15,-3 0 9 16,4 0-7-16,-2 0 0 16,2-2 0-16,1 0 0 0,0 1 0 15,0-4 0-15,1-1-1 16,-1 0 7-16,-2 4-7 15,3-2 1-15,-4-2 0 16,4 2-6-16,-3 0 6 0,-1 0 0 16,2 0 0-16,-6 0 6 15,1 0-6-15,-3 2 0 16,1-1 0-16,-1 3-6 16,0-5 6-16,1 1 0 15,1 2-1-15,1 1 8 0,4-2-5 31,0 1-2-31,3 0 0 16,3 2 5-16,3 0-5 16,0-4 0-16,0 4 10 15,0 0-8-15,-2 0 3 0,-3 0-5 16,-2 0 0-16,0 0 20 16,1 0-17-16,0 0 3 15,0 0 7-15,0 0-12 16,2 0 4-16,-4 0-5 15,4 0 0-15,0 4 4 0,-1-2-4 16,0 0 0-16,3 1 6 16,2-2 0-16,0-1 4 15,0 0-9-15,0 0 0 0,0 0 14 32,0 0-15-32,0 0 0 0,1 0 9 0,-1 0-8 15,-4 0 4-15,4 0-5 31,-2 0 1-31,0 0 8 16,-4 0-9-16,-4 0 0 16,0 0 14-16,-6 0-13 0,0 0 8 15,-2 2-9-15,0 2 0 16,1-4 10-16,-1 5-10 16,-1-5 0-16,1 0 0 15,-1 0 3-15,1 3-3 0,0-1 0 16,0 2 1-16,2-1-1 15,0-2 0-15,-1 3 1 16,-1-4-1-16,-2 4 6 0,-2-4-3 16,2 0-3-1,-1 2-5-15,-1-2-1 0,1 0 6 16,2 2 0-16,-3-2 0 16,1 0 1-16,3 0 10 15,1 0-11-15,1 0 0 31,3 0 8-31,-1 0-7 0,1 0 15 16,-1 0 27-16,-2 0-14 16,1 0 9-16,-3 0-20 15,0 0 6-15,-2 0 23 16,-4 0-21-16,-1 0 6 16,-4 0 9-16,-4 0-20 0,-8 0 15 15,-5 0-36-15,-8 0-1 16,-4 0-1-16,-12 0-147 15,-9 0-234-15</inkml:trace>
  <inkml:trace contextRef="#ctx0" brushRef="#br0" timeOffset="53023.9985">16816 15147 228 0,'0'0'173'0,"0"0"-132"16,0 0 3-16,0 0 10 16,0 0-20-16,0 0 62 15,0 0 2-15,-2-11-23 31,2 11 1-31,0-3-25 16,0 3-2-16,0 0 6 0,0 0-17 16,0 0 22-16,0-1-26 15,0 1-7-15,2 0 1 16,11-3-28-16,8 1 16 16,5 2 0-16,8 0-15 15,3 0 22-15,9 0-22 0,4 0 0 16,4 0 18-16,6 0-19 15,2 0 8-15,1-2-8 16,4 1 0-16,-2 1 10 16,-3-5-10-16,1 5 1 15,-5 0 4-15,0 0 2 0,-1 0-3 16,-3 0-4 0,2 0 0-1,-3 0 5-15,3 0-4 0,2 0 0 0,-1 0-1 16,3 0 11-16,4 0-11 0,-2 0 0 31,1 0 1-31,-3 5 3 16,2-5-4-16,-2 1-2 15,0 1 1-15,-1 0 2 16,-2-2 4-16,1 3-5 16,-2-3 0-16,-1 0 1 0,-1 0-1 15,0 0 0-15,-1 0-7 16,0 0 17-16,5 0-17 15,-2 0 7-15,5 0 0 16,-3-5 1-16,2 2 1 0,-2-2-2 16,0 1 1-16,-5 2-1 15,0-2 0-15,-3 2-1 16,-2 2 1-16,2 0 2 16,-4 0 2-16,1 0-2 15,-3 0-4-15,4-2 8 0,-1 2-6 16,-1 0 2-1,4 0-2 1,0 0 23-16,2 0-16 16,4 0-6-16,-1 0 13 15,4 0-14-15,-1 0 1 0,0 0-1 16,1 0 1-16,-1-4 8 16,0 4-9-16,2 0 0 15,-2 0 5-15,0-4 7 16,0 4 0-16,-2 0-12 15,0 0 1-15,0 0 6 0,1 0-7 16,1 0 0-16,2-2 10 16,0 0-9-16,3 2 9 15,-3-2 3-15,-2 2-12 16,2 0 18 0,-2 0-6-16,0 0-4 0,3 0 7 0,-1 0-16 15,0 0 10-15,2 0-10 31,-1 0 0-31,1 0 7 16,0 0-7-16,1 0 0 16,1 0 19-16,1-2-18 0,-2 2 15 15,-1-2-16-15,1 2 1 16,-1 0-2-16,0-4 1 16,1 4 0-16,1-4-2 15,-3 3 4-15,-1-4 3 0,-2 3-5 16,-2 0 0-16,-1-1 4 15,0-2-3-15,-1 5-1 16,0-6 7-16,-2 0-5 16,-2 4 2-16,2-2-4 15,1-2 1-15,0 2 8 0,3 2-9 16,0 2 0-16,0 0 0 16,2 0 1-16,0 0 0 15,2 0-1-15,0 0 0 16,3 0 1-1,1 0-1-15,1 0-1 16,-1-2 1-16,1 2-1 16,-5-2 1-16,0 0 0 15,-2 2-1-15,-2-5 1 16,-2 2 0-16,0 1 1 16,-4-2-4-16,0 1 6 15,-2-2-3-15,1 1 0 0,1 2 0 16,-2-1 5-16,4 0-5 15,2 0 1-15,2 3-11 16,-2 0 17-16,7-3-7 16,-3 3 0-16,2 0 6 0,2-3-8 15,-2 0 2-15,1 0 0 16,-3 2-6 0,2 1 14-16,-2 0-7 0,0 0-1 15,0 0-6-15,-4 0-4 16,-4 0 7-1,2 0-6-15,-5 0 8 16,-1 0-2-16,2 0 3 16,-4 0 0-16,3 0-2 15,-3 0 2-15,4 0 0 0,0 0-5 16,-1 0 4-16,-1 0 2 16,2 0 4-16,-4 0-5 15,-1 0 7-15,1 0-16 16,-1 0 9-16,3 0 0 15,-1 1 1-15,-1 2-1 16,2 0 0-16,-2 0-6 16,-5-3-1-16,4 3 7 0,-3-3 0 15,3 3 2-15,-1 0-11 16,2-2 19-16,1 1-9 16,2 4-1-16,-2-6 0 0,1 5-4 15,1-5 4-15,3 5 0 31,0-1-1-31,2-1 4 16,4 2 2-16,0-1-5 16,2 1 0-16,-1 1-10 15,-1-3 11-15,-3 1-1 0,1-2 4 16,-2 3 3-16,0-4 15 16,0 1-20-16,-3 2 5 15,-2-4 13-15,-2 5-15 16,-5-5-4-16,-3 3 3 0,1 1-2 15,1-2-1-15,-2 1-1 16,-1-2 0-16,-1 3 6 16,-1-4 0-16,2 4-6 15,0-4 8-15,-1 0-6 16,3 0 2-16,1 0-4 16,2 0 1-16,1 0-1 0,1 0 1 15,1 0 1-15,-4 0-2 16,1 0 8-16,-3 0 11 31,-1 0-2-31,1 0-16 0,-4 0 2 16,0 0-3-16,-1 0 0 15,0 0 0-15,3 4 2 16,-3-2 5-16,0 2-7 16,1 0 0-16,-1 0-3 15,0-4 3-15,2 4 0 0,-4-1 0 16,2-2 6-16,1 5-7 15,-1-6 1-15,2 5-9 16,1-2 9 0,-1-1 0-16,2 2 0 0,-2-1-1 0,1-3 2 15,-1 1-1-15,1-1 0 16,-3 0 0-16,4 4 13 16,-4-4-13-16,-2 0 0 15,0 0-1-15,-4 4 2 16,2-4 0-1,-3 0-1-15,-1 0 0 16,0 0 0-16,-3 0 0 16,3 0-1-16,-1 0 1 15,0 0 0-15,3 0 4 16,0 0-4-16,2 0 0 0,-4 0 0 16,-1 0 0-16,-2 0-3 15,1 0-4-15,-3 0 14 16,1 0-3-16,0 0-4 15,-1 0 0-15,-2 0-2 16,-2 0 2-16,-3 0 0 0,-2 0 0 16,-2 0 1-16,-3 0 3 15,-1 0-4-15,-1 0 0 16,-4 0-9 0,0 0 6-16,0 0-50 0,0 0-89 0,-9 5-84 15,-4-5-36-15</inkml:trace>
  <inkml:trace contextRef="#ctx0" brushRef="#br0" timeOffset="57240.0092">5481 15995 127 0,'0'0'240'0,"0"0"-152"0,0 0 20 16,0 0-6-16,0 0-8 15,0 0-38-15,0-1-21 16,0-3-16-16,0 0-18 15,0 4 37-15,-3-6 12 16,-1 4 13-16,0 0-17 16,-1-1-20-16,-1 3 7 0,2 0-17 15,-4-2-6-15,4 2 8 16,-1 0 5-16,3 0 9 16,0 0-1-16,0 0-13 0,0 0 17 15,2 0-28-15,0 0-1 16,0 0-5-16,0 0-1 31,0 0 7-31,0 0-7 16,0 0 0-16,0 0 2 15,11 0-2-15,9 0 0 0,7 0-3 16,6 0 9-16,3 0-5 16,6 0-1-16,1 0 0 15,1 2-1-15,5-2 1 16,3 0 0-16,3 0 0 0,5 0 1 15,-2 0 3-15,2 0-4 16,0 0 0-16,-2 0 1 16,-2 0-1-16,2 0 0 15,-2 0 10-15,-2 0-9 16,-3 0 18-16,0 0-19 16,-5 0 1-16,-1 0 12 0,0 0-13 15,-2 0 0-15,-1 0 3 16,3 0-1-16,-1 0 5 31,1 0-7-31,1 0 7 0,1 0 7 16,-2 3-14-16,-6-3 0 15,2 2 0-15,-5 0-1 16,1-1 1-16,-1 4 0 16,5-5 0-16,-2 4 9 15,1-4-7-15,3 0-1 0,-1 0-1 16,1 0 9-16,-1 0-4 15,4 0-4-15,2 0-1 16,1 0 20-16,-1 0-20 16,2 0 0-16,-2 0-1 0,2 0 7 15,-1 0-1-15,0 0-5 16,-2 0 0-16,2 0 1 16,-3 0-1-16,2 0 0 15,-2 0-8-15,-3 0 16 16,-1-4-5-16,-2 4-3 15,1-5 0 1,-2 4 1-16,1-1-1 16,3 0-1-16,1 2 0 15,1-3 2-15,2 3 6 16,-2-2-7-16,1 2 0 0,-1 0 0 16,1-3 0-16,2 3 0 15,0 0 2-15,-1 0 6 16,0-5-8-16,2 5 1 15,-3-4-1-15,4 2 19 16,-3 2-18-16,1-2 0 16,2 2 6-16,-4 0 1 0,1 0 0 15,3 0-8-15,-4 0 0 16,4 0 6-16,-2 0-6 16,-1-1 0-16,3 1-6 15,-4 0 12-15,-1-4-5 0,1 4-1 16,-1-5 0-16,0 5 1 31,2 0-1-31,-1-4 0 16,1 3-1-16,4-2 3 15,-2 2 5-15,1 1-7 16,-2-4 0-16,-1 4 2 0,0-5-2 16,0 5 0-16,-1 0-1 15,-1-4 1-15,2 4 0 16,2-3 0-16,1 1-4 0,0-3 3 15,4 5 2-15,2-4-1 16,0 1 0 0,0-2 8-16,1 1-7 0,-2 2-1 15,1 2 0-15,2 0 2 16,0-4-2-16,0 4-1 0,3-4 0 16,-1 4 2-16,2-4 3 15,3 2-4-15,-1 0 0 16,3 0 11-16,1 0-11 31,-2 2-1-31,1-1 0 16,-5 1 2-16,1 0 2 0,-5 0-3 15,0-5-7-15,-2 5 6 16,-4-4 2-16,2 4 2 16,-2 0-3-16,-1-3 2 15,0 3-2-15,-2-3 0 16,3 1 1-16,-4 2-7 0,2-2 6 15,-2 2 0-15,4-4 0 16,-1 1 11-16,-2 3-11 16,0-5 0-16,1 3 1 15,-2 2-4-15,-1-2 1 0,2 2 2 16,-2-2 0-16,2 2 1 16,0-1 6-16,-2 1-7 15,-1 0 0-15,0 0-3 16,-2 0 3-16,-1 0 0 15,-4 0 0 1,1 0 1-16,-1 0 2 16,1 0-3-16,-1 0 0 15,1 0-2-15,1 0 2 16,-1 0 0-16,3 0-2 16,-3 0 2-16,-1 0 0 0,2 0 0 15,-3 0 0-15,0 0 10 16,-1 0-9-16,4 0 8 15,-1 3-9-15,0-1 6 16,0 5 1-16,0-7-7 16,-2 3 0-16,-3 1 0 0,1-4 0 15,0 4 0-15,2-1-1 16,-3 0 2-16,1 1 0 16,3 1-1-16,-4-2 0 15,3 3 0-15,-1-2 0 0,1 4-1 16,3-6 1-16,-1 2 0 15,2 4-1-15,1-4 1 32,-1-4-4-32,-2 5-5 15,2 0-3-15,0-1 12 0,1 1 0 16,-1-1-8-16,3-3-1 16,-1 7-1-16,4-3-7 15,-2-1 17-15,3-1-12 16,2 3 2-16,1 2 0 15,-3-6-9-15,-1 5 19 0,0-1 0 16,-2-2 0-16,-1 1-3 16,-3 0 3-16,1-2 0 15,-3 2 0-15,-3-1 0 16,2 0 0-16,-3 2 0 16,-1-6 0-16,-2 4-1 0,1-1 2 15,-1-3-2-15,0 0 1 16,-1 0-1-16,1 0 1 31,3 5 0-31,2-5 1 16,0 0 0-16,5 0-1 0,-1 0 1 15,2 0-1-15,3 0 2 16,-1 0 0-16,2 0-2 16,-4 0 0-16,1 0-2 15,-3 0 3-15,-1 0-1 16,0 0 0-16,1 0 0 0,6-5 3 15,1 2-3-15,2 3 0 16,2-4 19-16,-3 4-18 16,-6 0-1-16,-1 0 0 15,-1 0 2-15,2 0 3 16,3 0-4-16,0 0 12 0,0 0 17 16,-3 0-30-16,-3 0 0 15,-4 0 0-15,1 0-3 16,3 0 2-16,-1 0 1 15,-3 0 0 1,1 0 9-16,1 4-9 16,-6-4 0-16,-2 3-1 15,2-3 1-15,-4 5-6 16,0-5 7-16,-2 0-1 16,-5 0 9-16,0 2-2 15,1-2-14-15,-6 0 6 0,2 0 1 16,-1 0-2-16,-1 0 2 15,3 0 0-15,1 0 3 16,0 0-2-16,2 0-1 16,-1 0 0-16,1 0 1 0,-1 0 3 15,-2 0-4-15,-3 0 0 16,4 0-2-16,-3 0 2 16,1 0 0-16,2 0 0 15,1 0 0-15,-2 0-2 16,0 0 2-16,0 0 0 0,0 0-3 15,-2 2 4-15,0-2-1 32,-3 0 0-32,4 0 1 15,-2 0-2-15,1 0 1 16,-3 0 0-16,-1 0 4 16,-5 0-2-16,-5 0 1 0,0 0-2 15,0 0 0-15,-4 0 69 16,2 0-16-16,-2 0-2 15,0 0 14-15,0 0-31 16,0 0-9-16,0 0-23 0,0 0 8 16,0 0-11-16,0 0 0 15,0 0-52-15,0 0-51 16,0 0-199-16,-12-2-332 0</inkml:trace>
  <inkml:trace contextRef="#ctx0" brushRef="#br0" timeOffset="61773.0939">18816 15968 204 0,'0'0'191'15,"0"0"-111"-15,0 0 60 16,0 0 4-16,0 0-54 16,0 0-33-16,-20-9-26 15,17 7 31-15,1 0-23 0,0 1-4 16,0 1-4-16,-2-4-20 31,-1-1 7-31,0 1 10 16,-1 0-9-16,1 3 23 15,1 1-21-15,2-4-5 0,2 4 10 16,0 0-20-16,0 0 6 16,0 0-11-16,22 0 8 15,9-5 20-15,11 1-28 16,10 1-1-16,6-2 23 0,4 3-22 15,3 2-1-15,2 0 0 16,-1 0 0-16,1 0 8 16,1 0-8-16,-4 0 0 15,-1 0 0-15,-5 0 1 16,-3 2-1-16,-2 3 0 16,1-2 1-16,-2 1 7 0,3 1-8 15,0-5 0-15,6 4 15 16,-1-4-14-16,2 1-1 15,4-1 0-15,-4 3 2 16,0-3 3 0,-1 1-5-16,-1 3 0 15,-8-4-1-15,2 5 9 16,-4-1-5-16,-2-4-3 16,-1 3-7-16,-3-1 7 15,6 2 8-15,-1 1 2 16,2-5 6-16,5 3-10 0,4-3 10 15,4 0-6-15,6 0-10 16,1 0 19-16,2 0-19 16,4 0 1-16,-2 0 8 0,1 0-7 15,-3 0 8-15,2 0-10 16,-2 0 0-16,1 0 2 16,-5 0-2-16,0 0 0 15,-5-3-7-15,-2-2 14 16,-1 1-7-16,-3 2 0 15,0-1 0 1,-5-1 1-16,1-1-1 16,-1 5 0-16,3-4-1 15,-2 0 7-15,4 3-5 16,0 1-1-16,0-4 1 16,4 4-5-16,0-5 4 0,1 5 0 15,-1 0 3-15,3-4 7 16,1 4-10-16,1 0 0 15,1 0 0-15,-2-3 5 16,1 3-4-16,0 0-1 16,3 0 11-16,-2 0-10 0,3 0-1 15,0-2 0-15,1 2 0 16,-3-3 5-16,0 1-5 16,-4 2-3-16,-2-4 2 15,-3 4 2-15,-5 0 4 0,1 0-5 16,-5 0 0-16,3-3-4 15,-1 3 4-15,1-5-1 32,-3 3 0-32,1 0-7 15,-2 0 8-15,0-2 0 16,1 0 10-16,-2 4-7 0,2-6-3 16,-1 4 0-16,0 0 0 15,4 2 0-15,0-2 0 16,4 2-5-16,-3-1 5 15,5 1 2-15,6 0-2 16,0 0 0-16,3 0 1 0,4 0 5 16,-1 0-6-16,-1 0 0 15,1 0 0-15,1 0-5 16,-2 0 5-16,3 0 0 16,-1 0 4-16,-2 0-1 0,-3 0-6 15,-5 0-3-15,-5 0 6 16,-4 0 0-16,0 0 0 15,0 0-5 1,0 0 5 0,-1 0 0-16,2 0 14 0,1 0-14 15,0 0 0-15,-2 0-2 16,-3 0 2-16,-2 0-3 16,2 0 2-16,-2 0 2 15,2 0-1-15,-1 0 0 16,-2 0 0-16,0 0 2 0,-4 0-2 15,-1 0-1-15,1 0 0 16,-1 0 1-16,1 0 0 16,-1 0 0-16,-3 0 0 15,-3 0-5-15,1 0 5 16,-5 0 0-16,4 0 0 0,-2 0-18 16,1 0 17-16,1 0-11 15,1 0 3-15,3 0 3 16,-1 0 7-16,-3 0-2 15,4 0 1-15,-1 0-1 16,2 0 0 0,3 0 1-16,3 0 0 15,2 0 8-15,1 0-8 16,0 0-1-16,-2 1-5 16,-1-1 6-16,-4 2 2 0,1-2-2 15,-3 0 3-15,2 0-3 16,-1 0 0-16,-3 0 0 15,-1 0 0-15,0 0 7 16,-1 0-6-16,-1 0-1 16,-1 0 0-16,0 0 0 15,2 0 0-15,-2 0-1 0,-1 0 0 16,3 0 1-16,-2 0 0 16,0 0 0-16,3 0 0 15,-1 0-4-15,3 0 4 0,-3 0 0 16,-3 0-1-16,1 0 1 31,1 0 0-31,0 0 0 16,-2 0-29-16,-1 2 17 15,-1-2-14-15,-2 0 20 16,2 0 6-16,-1 0 0 16,-1 0 1-16,0 0-1 0,2 2 0 15,4 0-18-15,-4 2 18 16,3 0-29-16,-1 0 4 15,1-2-10-15,1 2 34 16,0 1 1-16,0-5-9 0,-1 0 9 16,1 3 6-16,-1-3-6 15,3 0 0-15,-2 0 1 16,5 0 6-16,1 0-7 16,1 0 1-1,-4 0 2-15,1 0-3 0,-6 0 1 0,-1 0 22 16,-1 0-22-16,-2 0 15 15,-4 0-15-15,0 0-1 32,-2 4 47-32,-6-4-18 15,1 0 9-15,1 0 14 0,-4 0-20 16,1 0 33-16,3 0-21 16,-2 0-28-16,6 0 12 15,2 0-27-15,0 0 0 16,2 0-1-16,0 0 9 15,2 0-6-15,-2 0-3 0,-2 0 0 16,-8 0-2-16,-1 0 2 16,-7 0 0-16,-7 0 3 15,-1 0 4-15,-3 0 28 16,0 0-14-16,0 0-20 0,0 0-1 16,-26 0-103-16,-3-4-177 15,2-10-752-15</inkml:trace>
  <inkml:trace contextRef="#ctx0" brushRef="#br0" timeOffset="65405.3692">5338 16695 153 0,'0'0'514'0,"0"0"-464"16,0 0-22-16,0 0-1 31,0 0 25-31,0 0-10 0,98 0-25 16,-62 0 27-16,5 0-8 16,1 0-9-16,5 0 34 15,-1 0-31-15,1 0-8 16,2 0-5-16,-4 0-11 15,-1 0 14-15,-1 0-14 0,-3 0-4 16,0 0 12-16,0 4-12 16,-2-4 13-1,2 0 3-15,-3 0-1 0,4 5 28 16,1-4-45-16,0 3 1 0,1 1 17 16,1-1-11-16,1-1-6 15,0-3-1-15,0 5 1 16,1-3 0-16,1 1 0 15,-1-3-1-15,2 5 9 16,-2-5-9 0,3 0 0-1,1 0-1-15,0 0 2 0,2 0 3 16,0 0-4-16,0 0 3 16,0 0 2-16,2 0-5 15,-1 0 0-15,0 0-1 16,1 0 3-16,0 0 3 0,-1 4-5 15,1-4 0-15,-1 4 0 16,-2-4 0-16,3 0 0 16,-5 1-1-16,0 3 4 15,0-4-3-15,0 0 8 16,-2 0-8-16,2 0 8 0,0 0-7 16,3 0 0-1,-2 0 14-15,4 0-14 0,2 0 0 16,0 4-1-16,-3-4 11 0,0 0-18 15,1 0 7-15,0 0 0 32,-3 0 11-32,2 0-11 15,1 0 22-15,-1 5-11 16,1-5-10-16,-1 0 16 16,-2 0-17-16,3 0 0 15,0 4 0-15,-4-4 1 0,4 0 10 16,-4 0-11-16,-4 0 0 15,1 0 8-15,-3 0-7 16,4 1-1-16,-4 3 12 0,1-4-11 16,-1 0 12-1,1 5-13-15,1-5 0 0,4 0 10 16,-2 4-10-16,2-4-1 16,-1 0 1-16,2 0 0 15,-2 0 6-15,-1 0-6 16,0 0 0-16,1 0 0 0,0 0 7 15,0 3-7 1,-3-3 0-16,4 0-5 0,-5 0 5 31,1 0 0-31,-1 0 1 16,-1 0 1-16,4 0-2 0,-2 0 0 16,3 0-1-16,0 0 3 15,0 0 2-15,-3 0-4 16,4 0 0-16,1 0-3 15,3 5 3-15,-1-5 0 16,5 0-1-16,-2 0 2 0,0 0 0 16,0 0-1-16,-1 0 0 15,0 2-1-15,1-2 1 16,0 0 0-16,0 0 1 16,0 0-1-16,2 0 4 15,-3 4-4-15,1-4 0 0,2 0-1 16,0 0 1-16,0 0 0 15,-2 0 0-15,0 0 0 16,0 0 1 0,-4 0-1-1,2 0 0-15,-2 0 6 0,-2 0-6 16,2 0 0-16,-1 0-2 16,1 0 11-16,-4 0-3 15,2-4-6-15,-4 2 2 16,-1 2 18-16,-3 0-14 0,-2-5 6 15,-1 5-2-15,-6 0-9 16,0 0 5-16,-4 0-6 16,0 0 1-16,0 0 0 15,0-3-1-15,-2 3 0 16,2 0 0-16,-3-4 1 0,1 4 3 16,0 0-4-16,0 0 0 15,0 0-2-15,0 0 4 16,-3 0-3-16,0 0 1 15,-1 0 0-15,-3 0 3 16,-7 0-3-16,-1 0 0 0,-4 0 7 31,-6 0 9-31,3 0 51 16,-5-5 2-16,0 5-28 16,0 0 4-16,0 0-45 15,0 0-1-15,0 0-32 0,-7 0-165 16,-6 0-303-16</inkml:trace>
  <inkml:trace contextRef="#ctx0" brushRef="#br0" timeOffset="67854.0976">13702 16691 312 0,'0'0'308'16,"0"0"-216"-16,0 0-49 15,0 0 29-15,0 0 22 16,0 0-47-16,0 0-36 16,-44-4 21-16,35 3 13 0,-1-2-8 15,-3 2 2-15,0 1-18 16,-3-5 3-16,-4 5-19 16,1 0 2-16,-4 0 7 15,0 0-13-15,1 0-1 0,3 0 18 16,-2 0-18-16,4 0 13 15,3 5-13-15,3-5 2 16,2 1 8-16,6-1-10 31,1 3 1-31,2-3 15 16,0 0-16-16,0 0 17 0,0 0 8 16,0 0-14-16,0 0 23 15,2 0-18-15,12 0-8 16,6 0 17-16,7 0-25 15,4 0 7-15,10 0-1 16,5 0-5-16,3 0 10 0,7 5-11 16,2-1 0-16,-1 0 4 15,7 2 2-15,-4 3-6 16,-3-5 0-16,3-1 0 16,-2 2 2-16,0 0-2 0,0-5 0 15,0 0-1-15,2 0 2 16,1 0 5-16,1 0-6 15,-2 0 0-15,3 0 2 16,-1 0-2-16,2 0 0 16,1 0 3-1,1 0-2-15,-2 0 5 16,3 5-6-16,-3-5-2 16,1 4 1-16,-3-4 1 15,-4 0 0-15,0 4 2 16,-2-4-1-16,-2 1-1 0,-1 3 0 15,-2-4 3-15,3 4 5 16,0-4-8-16,1 0-2 16,0 0 2-16,1 0 0 15,2 0 8-15,3 0-8 16,-1 0 2-16,2 0 1 0,-2 5-3 16,-2-5 0-16,0 0 0 15,0 4 1-15,1-4 17 16,1 0-17-16,0 0-1 15,0 0 18-15,0 0-18 0,-3 0 0 16,4 0 10-16,-1 0-10 31,0 1 15-31,0-1-15 16,-2 4 1-16,0-4 25 16,0 0-26-16,0 0 0 15,0 0 7-15,3 0-6 0,-5 0 9 16,2 0-4-16,-6 0-6 15,2 0 23-15,0 0-16 16,-3 0 5-16,0 0 10 16,1 0-13-16,1 0 7 0,1 0-16 15,-1 0 1-15,1 0 15 16,-3 0-16-16,3 0 0 16,-6 0-1-16,2 0 8 15,-6 0-7-15,1 0 0 16,-5 0 0-16,2 0-6 0,-2 0 6 15,2 5 0-15,1-5 0 16,-1 0 1-16,2 0 5 31,4 0-6-31,-2 0 0 16,6 0-1-16,1 0 1 0,1 0 0 16,2 0 0-16,-3 0 1 15,0 0 1-15,1 0-2 16,0 0 0-16,-1 0 4 15,-2 0-4-15,-1 0-2 16,-2 0 2-16,-1 0 0 0,-3 0 4 16,-1 0-4-16,2 0 0 15,-3 0-6-15,3 0 6 16,-1 0 0-16,1 0 0 16,1 0 7-16,1 0-7 0,3 0 0 15,-4 0 0-15,3 0 0 16,0 0 0-16,0 0-2 15,1 0 2-15,0 0 0 16,2 0 3-16,-3 0-3 16,2 0 0-1,3-5-4 1,-1 5 10-16,1-5-6 0,1 5 0 16,1-4 0-16,0-1 9 15,0 1-8-15,0-1 7 16,0 1 21-16,-6 0-22 0,4 4 5 15,-5-5-3-15,0 2-2 16,-6 3-1-16,-4-2-6 16,-1 2 0-16,-7 0 12 15,-2-3-12-15,-2 3 0 16,0 0 0-16,-4 0 6 16,-4 0 0-16,-3 0-6 0,-3 0 0 15,1 0-2-15,-3 0 2 16,1 0 0-16,-4 0-1 15,-1 0 2-15,-1 0-1 0,-2 0 0 16,2 0-3-16,-4 0-3 31,-2 3-92-31,0-1-166 16,-4-2-298-16</inkml:trace>
  <inkml:trace contextRef="#ctx0" brushRef="#br0" timeOffset="70604.1402">21333 16767 186 0,'0'0'303'16,"0"0"-225"-16,0 0-53 16,0 0-5-16,0 0 16 0,0 0 0 15,0 0-7-15,-23-9-23 16,19 9 7-16,2-5 16 16,-5 5-1-16,2-4 19 15,-1 0-23 1,-1 3 5-16,1 1 29 0,-4-4-32 0,3 4-10 15,-1 0 5-15,1-4-3 16,1 4 15-16,-2 0-26 31,2 0-5-31,0 0 25 16,-1 0-12-16,-3-5 2 0,4 5-4 16,-1 0 0-16,3 0 59 15,2 0-37-15,0 0-35 16,2 0 14-16,0 0-14 15,0 0 19-15,0 0-17 16,0 0 14-16,0 0 19 0,0-3-9 16,0 3 0-16,13-2-4 15,7-1-21-15,9 3 14 16,9-2-15-16,11 2 0 16,8 0 5-16,9 0-5 0,5 0 0 15,4 0 0-15,1 0 1 16,5 0 7-16,-3 5-8 15,2 0 0-15,-2 4 4 16,0-5-4 0,-1 1-1-16,0-5 0 15,-2 4-7-15,-1 1 7 16,-3-5 1-16,3 0 0 16,-3 0 2-16,0 0-2 15,3 0 0-15,-3 0 11 16,4 0-11-16,-7 0 0 0,1 0-2 15,-2 0 4-15,-5 4 1 16,-2-4-3-16,1 0-2 16,-3 0 1-16,0 0 2 15,0 0-1-15,2 0 0 16,-2 0 0-16,2 0 10 0,0 0-10 16,3 0 0-16,1 0 6 15,3 0-6-15,3 0-8 16,-1 0 7-16,2 0 1 15,-3 1 9-15,2 3-9 16,-1-4 0-16,0 0 15 0,1 5-14 31,-4-5 6-31,3 0-7 16,0 4 0-16,1-4 5 16,-1 0-5-16,-3 3 0 15,-1-3 7-15,-1 5-7 0,-3-5-1 16,-1 6 0-16,0-6 1 15,0 4 12-15,5 0-12 16,0 0 0-16,2-2 6 16,0 2 5-16,-1-4-7 15,1 3-4-15,3 2 0 0,-1-5-2 16,-1 4 2-16,1-4 0 16,1 5 6-16,-1-5-6 15,0 5 8-15,5-5-8 16,-1 4-1-16,-1-4-2 0,1 3 3 15,-4 2 0-15,0-5 0 32,-1 6 2-32,-2-6-2 0,3 4 0 0,-4 0 0 31,-1 0 1-31,2 2-1 16,-6-3-6-16,-3 2 5 0,1-5 2 15,0 4-1-15,-2-4 0 16,0 5 0-16,0-5 0 15,-3 0 0-15,0 0 0 16,1 0-1-16,2 0 8 0,0 0-6 16,2 0-1-16,0 0 1 15,4 0 2-15,0 0-3 16,1 0 0-16,1 0 0 16,-1 0 0-16,-1 0 0 0,-2 0 0 15,0 0 0-15,1 0 5 16,1 0-5-16,-2 0 0 15,-2 0 0-15,-2 0 0 16,-3 0 1-16,-2 0-1 16,-3 0 0-1,-2-5 2 1,-1 5-2-16,-3 0-5 0,-4-4 4 16,0 4 2-16,0 0 14 15,-3 0-15-15,1-5-7 16,-1 5 7-16,2 0 1 15,1-3 0-15,-3 3 3 0,1 0-4 16,-1-4 0-16,4 2-2 16,-4 2 2-16,1-4 4 15,-1 0-3-15,1 0 14 16,1 0 3-16,2 2-18 16,1-3 13-16,-5 5-13 0,1-3 0 15,-5 3 16-15,0-4-16 16,-4 4 0-16,2-5-1 15,-4 5 2-15,2-3 5 0,-1 3-6 32,1-2 2-32,2 2 6 15,0 0-8-15,3 0-6 16,1 0 4-16,2 0 4 16,3 0-2-16,3 0 0 15,-4 0 0-15,3 0 4 16,-4 0-4-16,-1 0-6 0,-4 0 5 15,-2 0 2-15,1 0 6 16,-6 0 2-16,1 0 9 16,0 0 14-16,-1 0-31 15,0 0-1-15,-1 0 0 0,-1 0 7 16,-1 0-7-16,-6 0 0 16,-5 0 0-16,-4 2 6 15,-4-2-6-15,-2 0 7 16,0 0 32-16,0 0-12 15,0 0-10-15,0 0-17 0,-10 0-19 16,-9 0 19-16,-26 0-68 16,3 0-117-16,-5-2-155 0</inkml:trace>
  <inkml:trace contextRef="#ctx0" brushRef="#br0" timeOffset="74137.6723">5577 17587 120 0,'0'0'190'0,"0"0"-149"15,0 0-41-15,0 0 1 16,0 0-2-16,0 0 2 16,38-47 17-16,-34 33 51 15,-4 1 31-15,2-1-32 0,-2 9 67 16,0-3-89-16,0 3-27 15,0 5-19-15,0 0 0 16,0 0-14 0,0 0-4-16,0 0 0 0,0 0 5 0,0 0 3 31,0 0 10-31,0 0 1 16,0 0 27-16,0 0-26 15,-4 0-1-15,2 0 41 16,0 0-27-16,-1 0 16 15,1 0 10-15,0 0 37 0,2 0 14 16,-2-3-25-16,2 3 11 16,-2-5-3-16,-1 3-46 15,1-2 0-15,-1 4-5 16,-1 0-24-16,0-3 23 0,-3 3-23 16,-1 0 0-16,-2 0 11 15,1 0-10 1,1 0 0-16,0 0 9 0,2 0-10 15,-1 0 6-15,1 0-6 16,-2 0 0-16,4 3 4 0,0 1-4 16,2-2-6-16,0 3-4 31,-1-2 10-31,3 2 0 16,-2-1 0-16,2 1 0 15,0-1-4-15,0 0 5 0,0 1-1 16,0 0 0-16,0 4 0 15,13-2 3-15,3 0-3 16,5 1 0-16,2 0 8 16,4-2-8-16,7 2 0 15,4-2 0-15,4-3 0 0,2 6 5 16,1-6-5-16,2 8 0 16,0-7 14-16,0 4-13 15,-3-2-2-15,-2-3 0 16,-3 6-3-16,-1-4 3 0,-3 0 1 15,1 2 0-15,-1 4 1 16,4-2 1 0,0-4-1-16,1-1-1 0,3-1 0 31,1 2 0-31,4-1 1 16,-2 1 0-16,3 0 5 0,-2-5-6 15,-2 0-1-15,1 0-1 16,-1 0 1-16,-1 0 1 15,1-5 0-15,-1 5 0 16,2-5 0-16,-4 1 0 16,0 4 0-16,-2-5 0 0,0 2 0 15,1 3 10-15,-3-4-10 16,-1 2-12-16,5-1 11 16,1-2 2-16,6 1-1 0,0 0 0 15,3-3 2 1,-2 4-4-16,0-1 3 0,1-1-1 15,-2 0 1-15,4-4-1 16,-1 2 0-16,2 1 0 31,-2-2 0-31,2 4 12 16,-2-3-12-16,-2 0-4 0,-2 2 3 16,-1 2 2-16,-1 1-1 15,1-7 0-15,0 6 0 16,2-1-8-16,-1 2 5 15,0-2 3-15,1 0 0 0,0 0 0 16,0 0 0-16,-1-3-1 16,0 4 1-16,1-6-7 15,-3 5 7 1,4-1-1-16,-4 0 0 0,-1 5 2 16,-1-4 7-16,1 4-8 0,-3 0 1 15,-2-4-2-15,1 4 1 16,1 0 0-16,-2 0 0 15,1 0-2-15,1 0 2 16,-3 0 0-16,4 0 0 16,-1 0 2-16,1 4-2 0,1 0 0 31,1 1-3-31,2-1 4 16,0-3-1-16,-1 3 0 15,4 1 0-15,-2-1 11 16,2-1-11-16,-1 4-1 0,2-3 1 15,0 0 0-15,1 0 0 16,-2 2 0-16,0-6-6 16,1 0 4-16,-2 0 2 15,0 0-1-15,1 0 1 0,0 0 0 16,2 0 0-16,-1 0 0 16,2 0 0-16,3 0 1 15,0 0-1 1,0 0 0-16,2 0-1 15,0 0 2-15,-2 0 0 0,1-2-1 0,-1 2 0 16,-3-4 2-16,3 4-2 16,0 0 0-16,0 0 1 31,2 0 0-31,-1 0 8 16,1 0-9-16,2 6 0 0,-2-6 0 15,3 0 1-15,-1 4 0 16,2-4-1-16,-2 0 10 15,3 0-9-15,-3 0-1 16,-2 0-7-16,0 0 7 16,-2 0 0-16,0 3 0 0,0-3-1 15,1 5 2 1,1-5-1-16,2 0 0 0,-2 0 0 16,0 0-1-16,-2 0 1 15,0 0 0-15,-2 0 0 16,-2 0 1-16,2 0 6 0,-2 0-7 15,1 0 0-15,-2-5 25 16,1 5-25 0,1 0 0-16,3 0 0 0,-1 0 13 31,1-3-13-31,2 3 0 16,-2-4 0-16,0 4 12 0,-2-2-12 15,1-2 0-15,-2 4-1 16,3-4-4-16,2 0 5 15,0 4 0-15,0-4 7 0,-2-1-14 16,2 3 5-16,-5-1 2 16,1-1-1-16,-1-1 2 15,-2 1 4-15,3 3-5 16,-3-3 0-16,1-1 3 16,-4-3-3-16,4 7 0 15,-3-3-7-15,2 0 14 16,1-1-2-16,-1 5-5 0,2 0 0 15,1-3 0-15,-1-2 0 16,1 5 0-16,2-6-1 0,-3 3 2 16,3-2 11-16,-1 1-6 31,-1 3-5-31,2-4 20 16,-3 1-20-16,1 4-1 15,-5-4 7-15,-3 4-5 16,-1 0 11-16,0 0-13 15,-3-4 0-15,0 4 30 0,0-4-4 16,-3 3-7-16,-1-4 3 16,-3 1-12-16,-1 4 18 15,-1-3-7-15,-4 3-14 16,-4-5 18-16,-1 5-15 0,-4 0-10 16,-4 0 0-16,-1 0 6 15,-1 0-3-15,-1 0-3 16,1 0 0-16,-4 0 2 15,4 0-2-15,-5 0-1 16,0 0 1-16,-3 0 0 16,-1 0 8-16,0 0-8 0,-1 0 0 31,-2 0 9-31,0 0-3 16,1 0 2-16,-1 0 10 15,0 0-18-15,2 0 20 0,0 0-14 16,2-2-6-16,0-2 22 15,1 4-22 1,-1-3 17-16,2-2-2 0,-2 5-9 16,1-4 10-16,-5 4-16 15,0 0 1-15,0 0-1 0,-2 0 1 16,0 0-1-16,0 0 0 16,0 0 1-16,0 0 2 15,0 0-3-15,0 0 1 16,0 0 12-16,0 0-13 0,0 0 6 15,0 0 5-15,2 0-10 16,-2 0 20-16,0 0-19 16,0 0 8-16,0 0 16 31,0 0-26-31,0 0 2 16,0 0-2-16,0 0-13 0,-6 0-12 15,-15 0-154-15,-6 0-384 0</inkml:trace>
  <inkml:trace contextRef="#ctx0" brushRef="#br0" timeOffset="76454.0833">15886 17423 173 0,'0'0'67'0,"0"0"-49"16,0 0 57-16,0 0-13 16,0 0-24-16,0 0-19 0,-21 0 25 15,19 0 20-15,-4 0-14 16,4 0 1-16,0 0-6 15,0 0 8-15,2 0 2 16,0 0 3-16,0 0 15 16,0 0 3-16,0 0-32 0,0 0-19 15,0 0-18-15,0 0-7 32,0 0 1-32,0 0-1 15,0 0 0-15,2 0 7 16,10 4 6-16,5 6 7 0,8-2 11 15,8 2 9-15,7 2 1 16,7-1-18-16,9 1-22 16,4-3 37-16,9 5-29 15,2-1-8-15,5 1 14 16,5-6-14-16,-1 2 17 0,0-2-13 16,3-2-4-16,-3-3 16 15,0 2-6-15,1-5 2 16,-4 4 13-16,2-4-25 15,-4 0 0-15,-1 0-1 0,1 0 6 16,-1 0 1-16,0 0-7 16,-1 0 1-16,1 0 10 31,-3 0-3-31,-2-4 2 16,-2-1 5-16,0 2-15 15,-2 1 23-15,-3-2-17 0,0 4-6 16,-1 0 0-16,1 0 2 15,-2 0 2-15,2 0-4 16,-1 0 1-16,1-5 13 16,0 5-14-16,1 0 0 15,1 0 3-15,4 0-2 0,1 0 14 16,0-3-15-16,2 3 6 16,1-4-7-16,-4 4 1 15,3 0 0-15,-1 0 9 16,1 0-8-16,-2 0 18 0,1 0-18 15,-1 0 0-15,-1-2 19 16,4 2-7-16,-3-4-13 16,2 4 10-16,-2-4-8 15,1 4 15 1,-3 0-5 0,1 0-6-16,-1 0 17 0,-1 0-21 15,0-4 11-15,-1 4 7 16,-3 0-18-16,-2 0 11 15,1 0-13-15,-1 0 1 16,-4 0 3-16,-4 0-3 16,2 0-2-16,-2 0 1 15,-3 0 0-15,2 0 9 16,0 4-9-16,1-4 0 16,1 0 4-16,-2 4-4 15,3-4-4-15,-2 4 2 16,-2-4 4-16,0 0 5 15,0 2-7-15,-3-2 0 0,3 0-1 16,-6 4 1-16,3-4-1 0,-3 0 1 16,1 0 0-16,0 0 2 0,0 0-2 15,-3 0 10-15,2 0-10 32,-1-4 1-32,1-2 0 15,-1 2-1-15,-1 0 0 16,0 0 15-16,1 4-13 15,1-5-2-15,3 3 16 0,1 2-16 16,4-3-3-16,2 3-4 16,-3 0 13-16,2 0-12 15,-1 0 6-15,1 0 0 16,1 0 4-16,1 0-4 0,-1-4-1 16,0 4 1-16,-1 0 0 15,-4-5 13-15,0 5-13 16,-3 0 1-16,2 0 16 15,-1 0-17-15,-3 0 1 16,-4 0 8-16,-4 0-9 0,-8 0 30 16,-5 0-15-16,-7 0 10 31,-5 0 26-31,-3-4-10 16,0 3 1-16,-2-3-5 15,1-1-12-15,-3 1 3 16,0 4-28-16,2-4 8 0,-4 4-19 15,-2 0 11-15,0 0-66 16,-5 0-63-16,-13-5-268 16,-9 1-879-16</inkml:trace>
  <inkml:trace contextRef="#ctx0" brushRef="#br0" timeOffset="77970.3352">30985 14454 859 0,'0'0'184'0,"0"0"-128"15,0 0-41-15,0 0 51 16,0 0 27-16,0 0-6 0,-27-77-18 16,27 74-38-16,0-4 23 15,0 5-6-15,7 2-19 16,-1 0-23-16,4 2-5 16,3 26-1-16,3 16 64 0,1 37-16 15,3 49 17-15,-4 49-25 16,-5 26-9-16,-9 19-1 15,-2-9-12-15,0-27 10 16,0 6-28-16,-6-9 0 16,-1-11 23-16,0-1-23 0,1-13 0 31,3-34 16-31,3-32-9 16,-2-27 17-16,2-23-17 15,0-2-4-15,0 2 27 16,0-9-24-16,0-12-5 0,0-14-1 15,0-9-18-15,11 0-10 16,5-37-16-16,17-65-174 16,-1 8-94-16,-5-9-173 0</inkml:trace>
  <inkml:trace contextRef="#ctx0" brushRef="#br0" timeOffset="78586.8116">31290 14762 565 0,'0'0'105'15,"0"0"-47"-15,0 0-15 16,0 0 120-16,0 0-17 16,0 0-23-16,-26-108-59 15,23 104 11-15,3-1 8 0,0 2-7 16,0 3-47-16,0-2-10 16,0 2 27-16,0 0-24 15,0 0 4-15,0 0 19 16,0-2-26-16,0 2 13 15,0-5-16-15,0 5-15 0,0-7 18 16,0 3-19-16,0 2 0 16,0 2 0-16,0 0 3 15,0 0-16-15,0 8 5 32,-2 23-30-32,-4 42 38 0,-8 48 22 15,-9 55 8-15,0 31-6 16,-4 11-16-16,4-7 59 15,7-19-38-15,7-9-21 16,5-23 24-16,2-14-31 0,2-19 10 16,0-29 8-16,0-24-13 15,0-20 36-15,0-17-19 16,2 6-17-16,5-2 19 16,-1 1-16-16,1-9 1 15,0-4-1-15,-3-12 0 0,1-4-7 16,-3-3-2-16,-2-6 0 15,2 1-7-15,-2-2-37 16,0-3-69-16,0-15-26 16,0-5-193-16</inkml:trace>
  <inkml:trace contextRef="#ctx0" brushRef="#br0" timeOffset="85169.0336">7239 9682 114 0,'0'0'110'16,"0"0"-83"-16,0 0 6 15,0 0 84-15,0 0-30 0,0 0-8 16,-23-17 9-16,20 11 7 16,1-2 1-16,2 2-46 15,-3 2 11-15,1-1-15 16,0 0-30-16,0 1 7 0,-3 1 19 16,3 3-20-16,-2-2 14 15,0 2-34-15,-1-3-2 16,-4 1 22-1,0 0-12-15,-2 0-3 0,-3-1-7 16,1 3 9-16,-3-3 15 0,1 1-23 16,-3 0 5-16,3 0 22 15,1 2-27-15,1-2 0 32,1 2 9-32,6 0-2 15,4 0-2-15,-1 0 6 0,3 0-12 16,0 0 14-16,0 0-13 15,0 0-1-15,0 0 0 16,11 0 0-16,7 0 0 16,5 0 1-16,8 0 1 15,7 0 10-15,4 0-12 0,7 0-6 16,5 0 5 0,4 0 2-16,4 0 6 0,3 0-7 15,4 0 0-15,5 4 1 16,1 0-1-16,4-1 0 0,2 0-1 15,4-1 10-15,2 0-9 16,3-2 0-16,3 2 0 16,1 1-3-1,-1-3 3-15,-1 0-2 0,1 0-4 16,1 0 6 0,-1 0-6-16,4 0 6 15,1 0 0-15,-5 0-10 16,1 0 10-16,-5-5-1 15,-2 1 1-15,-4 1-2 16,-6 0 2-16,0-1 0 0,-6 2 0 16,-3-2 7-16,1 2-7 15,-3 2 0-15,0-2 0 16,-3 2 1-16,-1 0-1 16,-2 0 0-16,1 0 0 15,-3 0-6-15,0 0 6 0,0 0 0 16,2 0 0-1,0 0 0-15,5 0 0 0,1 2 0 16,3 0 0-16,3-2 0 16,1 2 1-16,0-2-1 0,4 0 0 15,-2 0 1-15,-1 0 1 16,1 0-2-16,0 0 0 31,-4 0-3-31,-3-2 16 16,0-2-13-16,-1 1 0 15,-1 0 1-15,-3 1-6 0,1 2 5 16,-4-2 0-16,1 2-2 16,-1-2 4-16,0 2 4 15,2-3-1-15,1 3-4 16,1 0 22-16,4 0-21 16,1 0-2-16,0 0 18 0,-1 0-17 15,4 0 10-15,-1 0-11 16,0 0 0-16,1 0 13 15,-1 0-12-15,-2 0 0 16,3 0 12-16,-3 3-4 0,-2-1-9 16,-1 0 0-1,2 0 0-15,-6 0 9 0,1-1-9 16,-1-1 0-16,-2 3 5 31,-4-3-3-31,-1 0-2 16,-5 0 0-16,-1 2-6 0,-5-2 5 15,-1 2 1-15,1-2 0 16,3 0-2-16,2 2 9 16,0-2-7-16,2 0 0 15,3 0 1-15,-3 2-7 0,3-2 6 16,-1 0 0-16,3 0-1 16,2 0 9-16,0 0-8 15,0 0 0-15,0 0 0 16,0 0-2-16,2 0 2 15,-2 0 0-15,0 0 10 0,-3 0-8 16,-1 0 12-16,-5 0-14 16,-3-2 0-16,0 0 39 15,-11 2-23-15,-4-2 5 16,-4 2-11-16,-7 0-9 0,-7 0 2 31,-4 0-3-31,-5 0-20 16,-4 0 20-16,0 0-103 15,0 0-146-15</inkml:trace>
  <inkml:trace contextRef="#ctx0" brushRef="#br0" timeOffset="89185.1586">14991 9627 350 0,'0'0'98'0,"0"0"-62"16,0 0-27-16,0 0 40 0,0 0-17 16,0 0-31-16,0 0 31 15,-5 0 4-15,5 0 33 16,-2-3 23-16,2 3-41 15,0 0-3-15,0 0-11 16,0 0-27-16,0 0 39 0,0-2-11 16,0 2-12-16,0 0 14 15,0 0-16-15,9 0-11 16,13 0-12-16,10 0 8 31,10 0 1-31,7 0-10 0,7 0 0 16,3 0 7-16,4 0-7 15,0 0 0-15,-1 0-1 16,1 0 1-16,-5 0 4 16,-3 0-4-16,0 0 0 15,-3 0-1-15,2 0 1 16,-2 0 0-16,4 0-1 0,0 2 3 16,2-2 3-16,2 0-5 15,3 3 0-15,1-3-3 16,3 0 3-16,3 0 0 0,-1 0 0 15,0 0 1-15,0 0 5 16,0 0-6-16,-2 0 1 16,-5 0 0-16,-2 2-1 15,-2-2-6-15,-4 2 6 16,2-2 0-16,-3 2 5 0,1 1-5 31,1-3 0-31,-1 0-3 16,-1 3 3-16,3-3 0 15,-2 2 0-15,-1-2 2 16,-1 2 2-16,-4-2-4 0,4 0 0 16,-4 0-4-16,2 0 4 15,1 0 0-15,-2 0 0 16,2 0 1-16,3 0 4 16,0 0-5-16,-4 0 0 15,4 0-4-15,-4 0 5 16,0 0-1-16,0 0 0 0,1-4 7 15,0 1 8-15,5 3 9 16,0-3-11-16,-1 1 12 16,3 0-24-16,3 0 11 0,1 2-1 15,3-3-11-15,1 1 27 16,3 2-26-16,3 0-1 31,-1 0 22-31,0 0-22 16,1 0 0-16,-1 0 0 15,1-3 2-15,1 3 5 0,-2-2-7 16,3 0 0-16,-3 0 12 16,-2-1-10-16,-1 0-2 15,-4-1 0-15,1 0 1 16,-1 0 16-16,3 2-17 16,0-1 0-16,-3 0 14 0,4 1-13 15,-4 0 7-15,1 2-8 16,1 0 0-16,3 0 10 15,3 0-10-15,-3 0 0 16,2 0 11-16,1 0-10 0,-3 0 6 16,2 0-7-16,-1 0 2 15,-4 0 15-15,1 0-17 16,0 0 0-16,-5-2-3 31,0 2 9-31,-1 0-6 16,-3 0 0-16,-2 0 1 0,-1 0 1 15,-3 0-2-15,-6 0 0 16,2-3-4-16,-2 3 13 16,-1-3-10-16,-1 1 1 15,1 0 0-15,1 2 1 16,4 0-1-16,-2 0 0 0,4 0-3 16,2 0 5-16,-1-2-3 15,2 2 1-15,1 0 0 16,2 0 6-16,5 0-6 15,-1 0 0-15,0 0-7 0,6 0 14 16,-1 0-7-16,-1 0 0 16,5 0 0-16,-1 0-3 15,-3 0 3-15,-1 0 0 16,-1 0-1-16,-3 0 2 16,-4 0-1-1,0 0 0-15,0 0 1 16,-4 0 2-16,-1 0-3 15,-1 0 0-15,-1 2-6 16,-2 2 12-16,0-1-7 16,0 0 1-16,-2 1 0 0,-2 0 12 15,1-3-12-15,-1 4 0 16,-1-3-5-16,1-2 5 16,0 0 0-16,2 2 0 15,-3-2 2-15,3 0-9 16,-3 2 7-16,4-2-3 0,-4 2-3 15,3-2 6-15,-5 2 0 16,3 0 0-16,-3-2 0 16,0 3-1-16,1-3 1 15,-5 3-7-15,1-1 6 0,2-2-3 16,-3 2 3-16,2-2-5 31,-1 0 2-31,4 0 3 16,-1 0 1-16,3 0-10 15,0 0 9-15,0 0-7 16,-1 0 1-16,1 0 6 0,1 0-27 16,4 2 27-16,0 1-17 15,2-3 10-15,-1 2 2 16,1 1-23-16,-2-1 14 16,0 0-1-16,2 0-5 0,-4 1 21 15,4 2-41-15,1-1 22 16,-2-2-7-16,0 0-14 15,1-2 18-15,-4 0 3 16,2 0 19-16,-4 0-4 16,-1 0 4-16,-3 0 0 0,-1 0-1 15,-3-2 2-15,-1-2-3 16,-1 2 1-16,-1 2-28 31,4 0 13-31,-1 0-26 16,-3 0-17-16,1 0 27 15,-3 0 23-15,1 0 7 0,0 0 2 16,1 0 0-16,1 0 0 16,1 0 0-16,4 0 0 15,-1 0-1-15,0 0 13 16,0 0-18-16,2 0 6 0,0 0 0 16,6 0 0-16,0 2 0 15,1 0 0-15,1-2-2 16,0 2 4-16,0-2 9 15,-1 0-11-15,0 0 0 16,0 0 1-16,-3 0-1 0,0 0-1 16,-7-4 0-16,2 0 2 15,-1 1-2-15,0 0 1 16,0 3 0-16,0 0 0 16,-2 0 0-1,-3 0-9-15,-1 0 8 16,-1 0 2-16,1 0 5 15,0 0-6-15,1 0 0 16,-1 0 5-16,1 3-5 16,1 0 12-16,1 1-11 15,4 0-1-15,1 0 11 0,1-2-11 16,1 2 1-16,-2-4 11 16,1 0-12-16,-3 0 19 15,1 0-11-15,-2 0-7 0,-1 0 17 16,-2 0-4-16,-1 0 4 15,-4 0 13-15,-2-4-23 16,-2 0 3-16,0 0 8 16,-2 2-19-16,2-2 34 15,2 1-34-15,2 0 1 16,4-1 10-16,1-1-9 0,1 3-2 31,2-1 7-31,1 1-7 16,-2 2 38-16,2-2-26 15,-2 2-12-15,0 0 27 16,-5 0-25-16,-2 0 18 0,2 0-1 16,-1 0-18-16,1 0 15 15,-2-2-16-15,4-1 0 16,-4 3 7-16,0 0-7 16,0 0 0-16,-2 0-1 15,0 0 3-15,2 0 0 0,-2 0-2 16,2 0 0-16,3 0 0 15,-5 0 0-15,2 0-1 16,0 0 1-16,-2-3 0 16,2 1 5-16,1 0-5 15,1 0 0-15,0 0 9 0,3-2-9 16,-1 2 0-16,1-1-1 16,-2 2 2-16,-3-3-7 31,0 2 6-31,-5-3 0 15,-1 5 0-15,0-3 1 0,-3 1 0 16,1 2-1-16,1 0-1 16,0 0 1-16,3 0 0 15,-2 0 6-15,2 0-4 16,0 0-2-16,-4 0 0 0,4 0-1 16,-2-2 2-16,-3-3 2 15,1 3-3-15,-4-3 0 16,2 1 0-16,-1 0 0 15,0 0 0-15,-2 0-1 16,-3 0 2-16,-1 2-1 16,1-3 0-16,-1 4 0 0,-3-1 19 15,-1 0-1-15,2 0 14 16,-3 0 8-16,-3 2-38 16,4 0 18-16,-1 0-20 15,-1 0 0 1,4 0-3-16,-1 0 3 15,0 8-10-15,-7 0-18 16,-1-4-105-16,-3-4-127 0</inkml:trace>
  <inkml:trace contextRef="#ctx0" brushRef="#br0" timeOffset="91551.6131">5291 10385 342 0,'0'0'205'16,"0"0"-140"-16,0 0 52 16,0 0-9-16,0 0-21 15,0 0-35-15,-8-22-18 16,8 19 24-16,0-2-17 16,0 1-5-16,0 0 25 0,0 2-22 15,0 0 0-15,0 2-4 16,0 0-19-16,0 0 7 15,0-3-22-15,0 3-1 16,6-1 21-16,10-1-21 0,7 0 0 16,3 2 0-16,5 0 1 15,5 0 6-15,4 0-7 16,2 0 0-16,5 0 0 16,0 0 0-16,0 0 0 15,-1 4-1 1,-3-3 2-16,-1 4 5 15,-3 1-6-15,-4-2 0 16,3 1-6-16,-3 2 6 16,1-2 0-16,-1 0 0 15,4-3 6-15,-1 2-5 0,-1-2-1 16,6-2 1-16,-3 1 0 16,2-1-1-16,1 3-5 15,-1-1 4-15,0 0 2 16,1 0 3-16,-3 0-4 0,3 0 0 15,-2 2 1-15,-3-2-1 16,-2 0 0-16,-5 2-8 16,3-2 16-16,-5 3-4 15,2-5-4-15,-3 3 0 16,1-1 0-16,0 0 0 0,0-2 0 16,-2 2-1-16,2-2 2 31,0 0 4-31,0 0-5 15,3 0 0-15,-1 0 14 16,4 0-14-16,2 0-1 16,3 0 1-16,-1 0 0 0,1 0 3 15,1 0-3-15,-3 0 0 16,-1 0 2-16,2 0-2 16,-6 0-1-16,3 0 0 15,-3 0 2-15,0 0 9 0,1 0-10 16,-1 0 1-16,-2 0 5 15,0 0-6-15,-2 0 0 16,0 0 6-16,0 0-5 16,0 0 27-16,1 0-20 15,-1 0-1-15,0 0 18 0,-3 0-25 16,3 0 1-16,-4 0-1 16,1 0 10-16,1 0-3 31,-2 0-7-31,-1 0 0 15,1 0-2-15,0 0 2 16,1 0 0-16,3 0-1 0,2 0 10 16,3 0-8-16,-1-2-1 15,-3 2 1-15,-5-2 31 16,-2 2-1-16,-7-2 10 0,-7-1 18 16,-5 3-22-16,-4 0 11 15,0 0-41-15,0 0-6 16,-6 0-2-16,-15 0-106 15,-4-5-269-15</inkml:trace>
  <inkml:trace contextRef="#ctx0" brushRef="#br0" timeOffset="92434.4878">5478 9048 626 0,'0'0'206'16,"0"0"-110"-16,0 0-23 0,0 0 94 16,0 0-17-16,0 0-60 15,0 0-59-15,19-42-15 16,-19 42 11-16,0 13-27 16,0 19 16-16,0 16 48 0,-11 37-29 15,-18 36 20-15,-7 31-8 16,-7 4-36-16,8-24 26 15,8-37-37-15,10-33 0 16,-2-6 6-16,-1 6-4 16,1 2-2-16,-6 4 0 0,2-8 8 15,3-11-4-15,1-8-4 16,0-4 0-16,2-9-6 16,-1-6 3-16,2-6-33 31,-2-6-46-31,2-4-46 0,1-6 25 15,5-10-3-15,2-18-52 16,4-10-502-16</inkml:trace>
  <inkml:trace contextRef="#ctx0" brushRef="#br0" timeOffset="93017.6879">5164 9235 753 0,'0'0'96'15,"0"0"-96"-15,0 0 0 0,5-109 34 16,-3 84 53-16,0 7-2 16,0 4-34-16,1 6 31 15,-1 0 7-15,3 5-40 16,-3-1-6-16,2 1-31 16,-2 1 3-16,0 2-15 15,1-2 8 1,-3 2-4-16,2-1-4 15,-2 1 0-15,2 0 12 16,0-2-11-16,1 0-1 16,-1 0 0-16,1-3 7 0,-1 3 5 15,-2 1-11-15,2 1 28 16,-2 0 39-16,0 0-6 16,0 0-8-16,0 0-33 15,0 0-15-15,0 0 5 16,0 0-11-16,0 0 0 15,0 3-6-15,0 23 12 0,0 17-6 16,0 30 35-16,-9 40-3 16,-15 40 31-16,-8 13-42 15,-1-4-4-15,2-11 27 16,4-25-42-16,2-7 17 0,5-22-19 16,5-20 0-16,-1-21 23 31,3-10-14-31,-3 4 4 15,1 4 19-15,-4-1-32 16,4-12 7-16,1-6-7 16,4-9 2-16,1-8 7 0,1-8-9 15,4-2 0-15,0-6-3 16,4-2 3-16,0 0-1 16,0-24-69-16,0-10-291 15,-2-9-796-15</inkml:trace>
  <inkml:trace contextRef="#ctx0" brushRef="#br0" timeOffset="94734.1546">3898 9305 98 0,'0'0'1160'15,"0"0"-992"-15,0 0-168 16,0 0 6-16,0 0 1 0,0 0-1 16,0 0 35-16,34 123-31 31,-17-75 22-31,4-1-18 0,-4-6-14 0,-1-8 22 16,-3-8-21-16,-3-11-1 15,-4-5 13 1,-6-7-12-16,0-2 30 15,0-4 1-15,0-17-31 16,-14-12 23-16,-1-9-24 16,-3-6-15-16,-1-5-9 15,0 7 9-15,4 6 15 0,1 8-1 16,6 14 1-16,5 6 27 16,3 10-27-16,0 2-4 15,9 2-19-15,18 16 23 16,11 6 7-16,9 1-7 15,6 0 0-15,-2-2 6 0,-4-5-6 16,-9-5 0-16,-9-4-6 16,-12-5 5-16,-11-3-6 15,-6-1 7-15,-6 0-1 16,-19 0 1-16,-12 0-22 0,-7 0 22 16,-3 0 8-16,0 0-7 31,8 0-1-31,10 4 0 15,8 1 7-15,10-3-10 16,8-2 3-16,3 0-4 16,0 0-3-16,8 0 4 0,15-12-15 15,12-10-11-15,2-9-20 16,5-5 17-16,1-2-36 16,-3-2 24-16,-2 2 28 15,-7 4 5-15,-6 7 11 0,-9 8 20 16,-10 9 42-16,-4 5 65 15,-2 5-71-15,0 0-38 16,0 5-18-16,-2 13 0 16,-10 8 6-16,4 3-6 15,-1-3 0 1,5-1 12-16,2-4-12 0,0-6 0 0,-2-5 0 16,4-3 1-16,-2-7 13 31,0 0-1-31,0-3 6 15,2-19 0-15,0-6-19 16,0-9-20-16,0-6-41 0,14-3-67 16,1 1 57-16,1 8 46 15,-5 7 24-15,-3 7 1 16,0 11 30-16,-4 9 24 16,1 3-43-16,1 0-5 0,5 14-6 15,5 8 13-15,4 5-12 16,4 6 31-16,3-3-32 15,0 0 0-15,-5-7 10 16,1-2-4-16,-10-7 3 16,-5-6-9-16,-2-5 0 0,-6-3 8 15,0 0 0-15,0 0-8 16,-12-11-8-16,-7-10-22 16,-6-2 29-16,-4-3-6 15,0-2 7 1,2 1 15-16,2 3-15 15,5 6 0-15,7 4 8 16,6 7-8-16,5 0 16 16,2 5-16-16,0-1-20 15,22-2 4-15,7 1-5 16,7 2 11-16,2 0 4 0,-3 2-18 16,-1 0 24-16,-7 0-1 15,-5 6-24-15,-9 4 25 16,-4 2-15-16,-9 0 9 15,0 1-4-15,0-2-10 16,-9-1 20-16,-6-1 0 0,-1-7 0 16,1-2 17-16,-1 0-8 15,1 0 1 1,-1-18 1-16,3-4-10 0,3-5 19 16,4 1-20-16,1-1 0 0,5 4 3 31,0 2-3-31,0 10 0 15,0 5-1-15,2 4-9 16,9 2 10-16,5 0-12 16,7 8 12-16,6 8-1 0,9 2 1 15,1-2-7-15,6 1-18 16,-5-6-36-16,-4 0 14 16,-12-6-19-16,-7 2 36 15,-15-5 30-15,-2 3 39 16,-21 4 20-16,-19 9-6 0,-18 9 21 15,-9 14 32-15,-11 9-23 16,-2 8-30-16,0 6 15 16,2 3-44-16,2 1 3 15,7-5-4-15,8-5-21 16,13-9 28-16,9-11-30 0,8-9 8 16,10-6-6-16,2-7-2 31,8-4 0-31,4-5 0 15,5-7 0-15,2 0-2 16,0 0 2-16,0-3-25 0,25-21-58 16,10-7-114-16,44-42 74 15,-9 9-74-15,2-2-318 0</inkml:trace>
  <inkml:trace contextRef="#ctx0" brushRef="#br0" timeOffset="95017.4296">4841 9032 173 0,'0'0'769'0,"0"0"-593"15,0 0-41-15,0 0 77 16,0 0 18-16,0 0-179 16,0 0-51-16,-26 4 13 15,-28 38-12 1,-6 11 37-16,-2 10-22 0,-1 4-16 0,3 4 38 16,2-1-27-16,2 0-10 31,7-3 6-31,5-9 2 0,4-4 2 15,5-11-11-15,10-4 1 16,4-9 1-16,5-7-2 16,5-8 0-16,5-5-9 15,4-6 18-15,2-1-22 16,0-3 13-16,0 0-16 16,0 0 2-16,8-25-120 0,10-3-187 15,-5-2-521-15</inkml:trace>
  <inkml:trace contextRef="#ctx0" brushRef="#br0" timeOffset="101282.5931">30862 5159 550 0,'0'0'125'0,"0"0"-81"16,0 0-7 0,0 0 40-16,0 0-43 0,0 0 40 15,-9-50-23-15,9 45-22 16,0-4 4-16,0 6 6 16,0-2 6-16,0 1-25 15,0 2 13-15,0 2-4 0,0-2 13 16,0 2-33-16,0-1-9 15,-2-2 19-15,0 1-9 16,-1 0 13-16,1-2-3 16,2 3-11-16,-2-4 17 0,2 1-17 15,-2 2-2-15,2-2 15 16,0-1-15-16,-2 2 22 16,2-1 13-16,0-1-42 15,-2 5 57-15,2 0 3 31,0 0-9-31,0 0-19 0,0 0-26 16,0 0-6-16,0 0-2 16,0 15-8-16,0 15 10 15,0 16 10-15,2 13 13 0,6 28 8 16,1 34-13-16,3 29 5 16,-1 17-6-16,-5-5-15 15,2-5 20-15,-6-3-16 16,2 0 7-16,0 0 2 15,-2-1-15-15,1-10 23 16,-3 7-23-16,0-6 8 0,-3-24 2 16,-5-25-1-16,4-33-2 15,1-6 17-15,0 6-16 16,3 9 10-16,0 5-2 16,0-9-15-16,0-10 17 0,0-8-9 15,0-11-8-15,0-6 18 31,0-11-18-31,0-7 4 16,0-1-5-16,0-3 0 16,0-2 6-16,0-3-6 15,0 4 0-15,0-1-10 0,3-3-28 16,2-1 9-16,-1 1-28 16,5-5-46-16,-1 0 38 15,15-44-26-15,-1-7-128 16,-7-11-293-16</inkml:trace>
  <inkml:trace contextRef="#ctx0" brushRef="#br0" timeOffset="102266.6496">31116 5421 426 0,'0'0'201'0,"0"0"-123"16,0 0-32-16,0 0 58 15,0 0-15-15,-11-105-58 16,11 89 8-1,0 0-25 1,0 2 35-16,0 1-33 0,0 3 18 16,0 3-1-16,0-2 6 15,0 3 15-15,0-2-30 16,0 0-11-16,0-2 21 0,0 0-23 16,0 0 7-16,0 1 6 15,3-2-5-15,-1 5 26 16,-2 0 3-16,0 2-39 15,0 2 34-15,0 0-11 16,0 1-4-16,0-4 0 16,0 1-18-16,0-1 19 0,0-4-29 15,0 1 12-15,0-2 2 16,-2 2-4-16,-1 2 1 16,3 4 18-16,0 0-23 15,0 2 11-15,0 0-17 0,0 0-26 16,0 2 25-16,0 18-30 31,0 17 31-31,0 14 5 16,11 38 33-16,7 35 26 15,9 38-23-15,5 17-28 16,1 1 40-16,2-11-36 0,-1-15-1 16,-3-1-16-16,-2-6 18 15,-7-4-12-15,-4 0-6 16,-4-1 16-16,-10-3-6 15,0-12 2-15,-2-4-5 0,-2-25 9 16,3-20-15-16,-1-13 18 16,0-7-14-16,0 8-4 15,2 13 19-15,4 4-14 16,-4-2-3-16,3-9-3 16,-3-8 0-16,0-10 13 0,2-7-13 15,0-6 0-15,-2-7 4 31,1-6-3-31,-1-6-1 16,-2-6 0-16,0-7 8 16,0-6-8-16,-2 0 0 0,0-3 1 15,3 0 12-15,0 0-13 16,-1-3-45-16,4-18-17 16,-1-37-125-16,-1 2-211 15,-4-2-131-15</inkml:trace>
  <inkml:trace contextRef="#ctx0" brushRef="#br0" timeOffset="104165.8867">31673 5173 770 0,'0'0'193'16,"0"0"-151"-16,0 0-9 15,0 0 54-15,0 0 59 0,0 0-53 31,0 0-44-31,-48-66-14 16,43 72-34-16,-2 20-1 16,1 12 62-16,-3 10-18 15,0 6 7-15,0 1-16 16,4-6-24-16,3-2 13 0,0-10-24 16,2-12 6-16,0-9-1 15,0-10-5-15,0-6 9 16,0-8 24-16,0-24-33 15,0-16-23-15,4-10 5 0,-2-8-15 16,1 4 2-16,-3 4 14 16,0 12 17-16,0 14 86 15,0 13-15-15,0 12 18 16,0 7-89-16,2 0-39 16,18 19 32-16,7 11 7 0,6 6 0 15,5 0 0-15,-2-2 0 16,-4-6-3-16,-11-5 3 31,-5-7-44-31,-11-9 6 16,-5-2-13-16,-7-5 39 15,-24 0 5-15,-14 0 14 0,-9-12 8 16,-4 1-4-16,1 0 4 16,5 0 23-16,13 1-18 15,8 2 1-15,12 2-2 16,13 3-18-16,6 1-1 0,0-3-4 15,11 0-31-15,18-7 26 16,13-3-30-16,11-4-27 16,5-6-46-16,3-1-45 15,-6-4 31-15,-3 2 15 16,-14 1 78-16,-11 4 33 0,-10 7 28 16,-10 6 62-16,-7 4 65 15,0 6-32-15,0 0-81 31,-2 4-42-31,-10 14 0 16,-3 8 7-16,1 2-7 16,1-3 6-16,4 0-6 0,2-9 1 15,5-4 5-15,2-7-6 16,0-5 2-16,0 0 15 16,0-5-17-16,12-23-84 15,9-8 10-15,8-6 13 0,3-4-57 16,-8 3 24-16,-1 9 94 15,-8 9 46-15,-3 8 75 16,-8 10 28-16,-2 7-30 16,0 0-97-16,3 12-13 15,3 16 67-15,8 6-34 0,5 6-17 16,3 2-25-16,0-6 0 16,1-3 0-16,-5-10-3 15,-5-5-22-15,-8-12-35 16,-5-6 8-16,-2 0 43 0,0-22 0 31,-6-8-79-31,-9-8 69 16,-4-3 19-16,2 4 6 15,1 1 24-15,5 5 8 16,4 9 19-16,5 7-17 16,2 8-9-16,0 5-31 0,0 2-38 15,2 0 0-15,9 0 30 16,5 7 8-16,0 5-5 15,-1-3 6-15,-1 4-1 16,-4-1 0-16,-1-2-1 0,-4 1 1 16,0-1-19-16,-3-3 8 15,-2-2 5-15,0 0-9 16,0-5 15-16,0 0 8 16,0 0-8-16,0 0 26 15,0 0-4-15,0 0-7 0,0-6-10 31,0-6-5-31,0 1-33 16,0 2-21-16,0 1 45 16,0 4 8-16,6 4 1 15,3 0-41-15,5 0 41 0,3 16-13 16,6 6 13-16,1 4-1 16,-3 0 2-16,-4-2 2 15,-5-1-3-15,-12-2-41 16,0 1 14-16,-23 2 27 15,-22 6 74-15,-17 4 12 0,-13 6-5 16,-13 7 18-16,-3 5-18 16,2 2-27-16,6 0 12 15,12 1-46-15,11-6-3 16,15-4-5-16,9-5-11 0,15-8 1 16,7-9-2-16,7-6-8 15,7-7 1-15,0-8-38 31,13-2-106-31,23-2 92 16,15-25 36-16,18-14-69 16,16-12-84-16,9-10-75 0,4-6-67 15,0-1 21-15,-6 2 297 16,-13 6 16-16,-9 5 215 16,-14 13-26-16,-18 10-7 15,-11 10-73-15,-17 12 39 16,-8 8-19-16,-2 4-80 0,-8 6 0 15,-23 22-47-15,-14 14 39 16,-6 11-25-16,-7 7-14 16,0 1 15-16,4 2-16 15,8-5-7-15,5-8-4 0,12-10 3 16,10-8 3 0,3-9-12-16,9-10 0 0,3-5-8 15,4-2 0-15,0-3-73 31,0-3-146-31,0 0-328 0</inkml:trace>
  <inkml:trace contextRef="#ctx0" brushRef="#br0" timeOffset="108365.0036">31451 11996 560 0,'0'0'160'0,"0"0"-115"16,0 0 37-16,0 0 86 15,0 0-79-15,0 0-42 16,0-25 9-16,0 25 4 15,0 0-23-15,0 0-21 0,0 0 20 16,0 0-8-16,0 0 1 16,0 0-13-16,0 5-15 15,-5 15 22-15,-1 7 14 16,-2 5-19-16,2 2 20 16,2 3-38-16,4-5 0 0,0-4 8 15,0-6 0-15,0-4-8 16,0-4 6-1,0-7-5 1,0-4 5-16,0-3 4 16,0 0-10-16,0-10 12 15,-7-14 0-15,-4-6-14 0,-3-6 2 16,1-4 0-16,-3 1 12 16,6 3 0-16,-2 9 41 15,5 2-7-15,5 11-16 16,0 7 13-16,2 4-43 15,0 3-12-15,0 0 12 0,11 3-25 16,11 11 25-16,5 6-1 16,2-1 2-16,2 1-2 15,-4-1 1-15,-2-5-35 16,-6 0-6-16,-5-4-29 16,-7-5 6-16,-7-2 29 0,0-3-24 15,-4 0 50-15,-19 0 8 16,-4 0 2-16,-2 0 26 15,0 0-26 1,5 0 9 0,2 0 14-16,6 0-24 0,5 0 29 15,7 0-29-15,4 0 1 16,0-4-2-16,10-9-18 16,19-4-90-16,7-10 41 15,7-1-2-15,5-7-67 0,0 2 22 16,-6-1 26-16,-7 4 89 15,-10 8 17-15,-7 5 34 16,-9 8 31 0,-7 4 47-16,-2 5-15 0,0 0-101 15,0 8 6-15,-15 15-17 0,-4 5 11 16,1 2 3-16,3-1-6 16,1-2-10-16,8-5 20 15,1-5-20-15,3-5 0 16,2-7 4-16,0-3-2 15,0-2 5 1,0 0 24-16,7-19-31 16,13-15-92-16,5-5 65 15,4-9-34-15,0 2-17 16,-2 4 40-16,-6 8 38 16,-3 7 12-16,-5 13 27 0,1 10 13 15,-1 4-33-15,3 0-18 16,6 22 48-16,3 9-14 15,4 1-8-15,2 4-12 16,0-2-14-16,-2-4 12 0,-4-7-13 16,-9-9-17-16,-10-5 17 15,-6-9-7-15,0 0 6 16,-11-3 1 0,-15-17 0-16,-9-3 10 0,-4-1 6 15,1 1 18-15,0 2 18 0,9 3-4 16,7 6-28-16,6 0 1 31,9 4-4-31,7-1-17 16,0 0 0-16,14-6-19 15,15-2-58-15,11-4-16 0,2-1-21 16,1 5-20-16,-6 5 27 16,-10 4 86-16,-9 5 10 15,-11 3 11-15,-7 0 18 16,0 15 9-16,0 7-15 15,-12 6 27-15,-1 2-9 0,2-1 25 16,0 0-34 0,4-5-20-16,5-6 9 0,2-9-2 15,0-2-8-15,0-7-1 16,7 0-6-16,11 0-10 0,6-16-82 16,5-1 7-1,2 2-12-15,-2 1-25 0,-2 6 76 16,-9 4 47-1,-7 4 6 1,-9 0 59-16,-2 12 65 16,-7 14-82-16,-22 6 55 0,-13 10-6 15,-16 8 16-15,-14 5 1 16,-9 3-52-16,-9 0 5 16,-3-4 0-16,1-2-2 15,8-5 19-15,5-10-46 16,12-7-8-16,18-8-1 0,13-5-22 15,15-7 6-15,13-7-7 16,8-3-26-16,10 0-36 16,28-1-99-16,20-18 62 15,56-25-56-15,-12 6-119 16,-4-4-595-16</inkml:trace>
  <inkml:trace contextRef="#ctx0" brushRef="#br0" timeOffset="108632.209">32378 11809 71 0,'0'0'1227'32,"0"0"-1099"-32,0 0-92 15,0 0 4-15,0 0-13 16,0 0 14-16,-163 88-11 16,103-32-3-16,-7 6 46 0,-6 5-38 15,-8 1-8-15,1-2 0 16,2-2-8-16,4-5 14 15,12-10-12-15,13-8-11 16,9-12 10-16,13-7-19 16,9-5 0-16,8-8-1 0,7-4-7 15,3-3-12-15,0-2-98 16,16 0-186-16,6-16 142 16,-2-5-618-16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5:32:55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 5946 940 0,'0'0'214'0,"0"0"-139"15,0 0-34-15,0 0 13 16,0 0 38-16,0 0-23 0,-33-12-48 16,33 12 10-16,0 0 4 15,0 0 20-15,0 0-5 16,0 0-15-16,-3 0 6 16,-1 0-25-16,-5 0-6 15,-7 0-1-15,-5 0-8 16,-6 0 9-16,-6 3 6 15,-8 7 3-15,-1 4 12 16,-5 4-9-16,0 0 2 16,2 5 21-16,5-4-33 15,5 4 2-15,6-1 4 16,6-2-15-16,6 1 7 0,3 2-10 16,8 0 0-1,1 6 0-15,5 0 0 16,0 0 0-16,0 5 0 0,0 0 0 15,9-2 12-15,4 1-12 16,1-3 0-16,-1-4 5 16,1-2-5-16,-4-5 0 15,2-2 0-15,1-4 0 16,0-2 7-16,8-1 2 16,3-5-9-16,7 0 41 15,14-5-1-15,6 0-12 16,11 0-1-16,5-12-27 15,7-7-10-15,-1-2-62 16,14-16-84-16,-18 3-194 16,-21 2-725-16</inkml:trace>
  <inkml:trace contextRef="#ctx0" brushRef="#br0" timeOffset="400.5252">1736 6157 1060 0,'0'0'225'0,"0"0"-159"16,0 0-46-16,0 0 12 16,0 0 1-16,0 0 27 15,0 0-1-15,37 65-6 0,-25-41-11 16,-1 5-1-16,-2-2 1 15,-2 1-20-15,-3-2 9 16,-1-3-20-16,-1-6-9 16,-2-2 18-16,0-8-14 15,0 0 6-15,0-5-5 16,0-2-6-16,0 0 41 16,0 0 18-16,2-4 28 15,2-19 30-15,5-9-82 16,3-8-27-16,5-8-9 15,1-3 1-15,5 0-9 0,-4 3 8 0,1 5-32 16,-1 9-20-16,-9 9-26 16,-1 13-41-16,-5 7-123 15,-4 5-276-15</inkml:trace>
  <inkml:trace contextRef="#ctx0" brushRef="#br0" timeOffset="850.2164">1985 6298 1461 0,'0'0'19'0,"0"0"-19"15,0 0 0-15,0 0 22 16,0 0 13-16,0 0-25 16,0 0 35-16,58 2 19 15,-33-4-23-15,4-12-23 16,2-4-18-16,3-4-1 0,-1-6-40 15,-4-4-10-15,-7 0 32 16,-5 0-13-16,-11 8 29 16,-6 3 3-16,0 10 70 0,0 2 51 15,-12 6-26-15,-1 1-24 16,-1 2-32-16,-3 0-24 16,-1 7-10-16,-2 11-5 31,0 4 0-31,0 6 0 15,2-1 0-15,2 3 0 16,3-4 4-16,2 0-3 0,0 1-1 16,2-4 0-16,5 2 0 15,4-6 4-15,0 2-4 16,0-5 0-16,0 0-1 16,0-2 1-16,4-2 0 0,7-3 0 15,5 0-33-15,6-6-15 16,7-3-97-16,27 0-14 15,-5-15-44-15,-5-3-187 0</inkml:trace>
  <inkml:trace contextRef="#ctx0" brushRef="#br0" timeOffset="1833.1821">2577 6052 1290 0,'0'0'184'0,"0"0"-140"16,0 0 110-16,0 0-6 16,-137 22-84-16,120 0-37 15,3 4-19-15,5 6-8 16,5 2 9-16,4 2-9 0,0-2 0 16,0-5 0-16,0-4 1 15,0-4 9-15,0-9-10 16,2-4 0-16,2-7-1 15,3-1-8-15,5-5-23 0,5-22 23 16,3-8-26-16,3-6 28 16,-4 1-2-16,-5 5 9 15,-3 14 20-15,-7 9 52 16,-2 7 9-16,-2 5 1 16,0 0-44-16,3 0-19 0,2 12-19 31,3 11 0-31,5 3 17 15,6 2-17-15,-1 2 0 16,1-7 0-16,4-3 8 16,-3-8-17-16,4-9-12 0,1-3-33 15,4-14 10-15,2-26-18 16,2-18-34-16,6-56-94 16,-8-15-172-16,-7 11-460 15,-8 14 418-15,-16 53 404 16,0 11 183-16,0 1 536 0,0 0-359 15,-9 5-107 1,2 10-41-16,2 12-33 16,3 6-90-16,2 6-67 15,-2 0-22-15,0 25-15 16,-2 16 9-16,-1 15 6 16,-2 12 8-16,0 4 8 15,1 1-4-15,0-3 4 16,1 0 25-16,1-1-22 15,1-5-7-15,3-3 2 16,0-4-6-16,0-10-1 16,7-1-7-16,8-11 0 15,6-9 3-15,3-5-2 16,5-10-1-16,9-8-10 0,6-3-17 16,8-11 27-1,6-14-14-15,-2-12-19 0,0-5 17 16,-12-4-9-16,-7-2 4 15,-10 4 15-15,-11 4 6 16,-11 8 6-16,-5 7 18 16,0 10 16-16,-3 5 11 15,-10 6-21-15,2 1-14 16,-2 3-14-16,1 0-2 16,-1 11 0-16,-1 9-10 15,1 7 4-15,5 7 4 16,0 3 3-16,8-1-1 15,0 0 0-15,0-2 0 16,12-3 2-16,7-6-2 16,8-4 6-16,4-4 16 0,3-7-21 15,2-3 24-15,-2-7-17 16,-5 0-8-16,-6-7-1 16,-2-15-30-16,-7-6-46 15,-14-30-53-15,-4 9-221 16,-19-2-868-16</inkml:trace>
  <inkml:trace contextRef="#ctx0" brushRef="#br0" timeOffset="2016.2318">2630 5709 1726 0,'0'0'215'0,"0"0"-190"16,0 0 0-16,0 0 12 15,0 0-23-15,163-9-13 16,-76 9 0-16,4-1 19 16,3-1-20-16,10-6-60 15,-23-1-157-15,-23 0-568 0</inkml:trace>
  <inkml:trace contextRef="#ctx0" brushRef="#br0" timeOffset="2665.3704">3869 5803 1099 0,'0'0'565'15,"0"0"-505"-15,0 0-11 0,0 0 96 16,0 0-32-16,0 0-65 16,0 0-48-16,0-2-8 15,0 24-10-15,0 12 18 0,0 9 7 16,0 3 5-16,0 3 1 16,0 2 9-16,0-3-13 31,0-2 10-31,0-6-11 15,3-4-7-15,6-6 13 0,1-8-14 16,2-3 0-16,-1-8 0 16,2-2 1-16,3-7 6 15,1-2-7-15,1 0 1 16,7-7 14-16,2-13-15 16,2-10 0-16,0-8 12 0,-2-8-12 15,-5-4 5-15,-4-6-5 16,-7 0 0-16,-5 1 15 15,-6 1-14-15,0 4 7 16,0 8 23-16,0 7-14 0,-2 8 5 16,-5 5-22-16,3 10-23 15,0 6-8-15,-3 6-56 16,2 0-159-16,1 12-582 0</inkml:trace>
  <inkml:trace contextRef="#ctx0" brushRef="#br0" timeOffset="3066.728">4498 5941 375 0,'0'0'721'16,"0"0"-630"-16,0 0 36 15,0 0 23-15,0 0-11 16,0 0-18-16,-125-34-61 15,100 34-17-15,1 6 0 0,6 8-34 16,0 6-9-16,7 4-1 16,5 2-9-16,6 1 1 15,0 1 7-15,0-5 2 16,19 1 5-16,8-3-5 16,4-3 0-16,5-2 0 0,0 1 0 31,-5-4 5-31,-1-1-5 15,-11 0 0-15,-5-4-5 16,-8 0 5-16,-6 0-1 0,0 2 1 16,-8 0 39-16,-19 4 20 15,-7 2-39-15,-4 0-14 16,-2-2 27-16,2-4-33 16,5-6 0-16,10-4-81 15,11-12-194-15,8-6-293 0</inkml:trace>
  <inkml:trace contextRef="#ctx0" brushRef="#br0" timeOffset="3633.1292">4654 6152 1664 0,'0'0'183'0,"0"0"-166"16,0 0 15-16,0 0 37 16,0 0-41-16,0 0-1 31,105-106-27-31,-101 84 8 15,-4 0-19-15,0 1 9 16,0 7 2-16,0 5 10 0,-8 2 0 16,0 3-2-16,2 4 10 15,-5 0-17-15,-1 19-2 16,-1 10-4-16,0 10 5 16,2 5 11-16,4 0-10 0,7-4 14 15,0-2-13-15,0-9-1 16,0-4-1-16,2-9 0 15,11-6 0 1,3-8 0-16,7-2-44 16,4-4 35-16,6-16-11 15,5-6-32-15,-3-3 16 16,1 2-16-16,-3 5 45 16,-6 6 7-16,0 3 0 15,-7 10 25-15,1 3-18 16,-4 0-6-16,1 11 36 15,-3 12-11-15,1 1 8 16,-3 2-12-16,1-3-21 0,-3-3 20 16,-5-8-21-16,-1-7 1 15,-3-5 14-15,-2 0 2 16,5-8 84-16,-1-21 16 16,3-6-89-16,1-7 40 15,6-4-10-15,-1 0-19 16,3 6 36-16,2 5-54 15,0 5-21-15,-1 7 0 16,-1 7-71-16,-3 7-72 16,-3 7-96-16,-10 2-484 0</inkml:trace>
  <inkml:trace contextRef="#ctx0" brushRef="#br0" timeOffset="3744.5667">5467 6104 61 0,'0'0'1816'0,"0"0"-1800"16,0 0-16-16,0 0-1 16,0 0-142-16</inkml:trace>
  <inkml:trace contextRef="#ctx0" brushRef="#br0" timeOffset="7549.4719">1470 7052 882 0,'0'0'349'0,"0"0"-277"0,0 0-56 16,0 0 3-16,0 0 78 15,0 0-36-15,-81-28-44 31,71 28-16-31,-1 0 9 16,-4 0-10-16,-5 8 0 16,-5 8 13-16,-4 2 1 15,0 4 17-15,-2 5-6 0,4-3-8 16,2 1 9-16,8 1-17 16,1-1-7-16,7-4-2 15,7-1 5-15,2-3-5 0,0-3 6 16,18-2-6-16,6-3 7 15,9-1-7-15,8-1 0 16,1-2-1-16,1 2 3 16,-5-2-2-16,-7 2 0 15,-6 3-13-15,-6 2 12 0,-5 2-9 16,-6 3 10-16,-3 3 25 16,-5-1-16-16,0 3 14 31,-5 0-4-31,-17 1 0 15,-7-4 44-15,-9 2-13 16,-6-6-9-16,-3-2 3 0,-2-8-34 16,0-5 9-16,2 0-14 15,7 0-5-15,4-15-7 16,10-6-101-16,7-11-90 16,9 6-203-16,7-1-781 0</inkml:trace>
  <inkml:trace contextRef="#ctx0" brushRef="#br0" timeOffset="8198.5443">2045 7113 362 0,'0'0'862'16,"0"0"-758"-16,0 0-62 15,0 0 82-15,-124 21 15 16,90 2-60-16,3 5-10 16,4 2-41-16,3 0 10 15,0 2 25-15,6 2-33 16,-1-3-12-16,6 2-8 0,5-1-4 16,1-2 12-16,4 0-18 15,3-4 6-15,0-3-2 16,0-6-4-16,12 0-2 15,5-7-4-15,8-5 6 16,6-3 13-16,7-2-13 0,7 0-7 16,-1-10 5-16,5-11-23 15,-3-4-16-15,-2-3-21 16,-7-3-37-16,-5-1 58 16,-12-2 19-16,-9-5 22 0,-11 0 3 31,0 1 16-31,-9 1 10 15,-16 3 14-15,-4 3-10 16,-2 5 11-16,-2 6-9 16,4 8-24-16,2 5 37 15,5 3-23-15,8 1-9 0,4 3-14 16,2 0-2-16,6 0-9 16,0 19-7-16,2 7 13 15,0 6 2-15,2 6 1 16,12 0 0-16,3 0 9 0,4-2-2 15,1-2 11-15,3-2-18 16,2-1 0-16,2-4 16 16,-3 0-16-16,1-6 0 15,-1-3 0-15,-3-3 1 16,0-4-2-16,-2-4-92 0,2-7-113 16,-3 0-148-16,-9-14-1000 0</inkml:trace>
  <inkml:trace contextRef="#ctx0" brushRef="#br0" timeOffset="8532.4452">2421 7002 1698 0,'0'0'195'0,"0"0"-165"15,0 0 3-15,0 0 16 0,0 0-49 16,0 0 10-16,0 0 0 15,0 132 6-15,0-81 2 16,0-1 13-16,0-4 0 16,0-4-12-16,-7-2-2 0,0-6-16 15,2-4 13-15,1-2-14 16,4-5-7-16,0-6 7 16,0-2 0-16,7-4 0 15,13 0 7-15,9-4-6 16,4-5 6-1,5-2-7-15,0 0 1 16,-2 0 3-16,-5-3-4 16,-7-3-1-16,-8 2 1 15,-7 0-1-15,-5 1-9 16,-4 2-30-16,0 1-44 16,0 0-78-16,0-3-223 0</inkml:trace>
  <inkml:trace contextRef="#ctx0" brushRef="#br0" timeOffset="9715.2271">3337 7189 130 0,'0'0'1408'16,"0"0"-1242"-16,0 0-112 16,-123-21 53-16,92 21-22 15,4 0-35-15,4 17-42 0,4 5-6 16,3 4 3-16,3 4-5 16,3 2 0-16,8 1 5 15,2-4-5-15,0 0-1 16,7-8 1-16,15-5-19 15,5-6-29-15,11-10-97 0,9 0 48 16,7-8-21-16,4-14-124 16,-1-7 36-16,-3-3 12 15,-7 5 167-15,-14 3 27 16,-10 6 183-16,-12 8 68 0,-9 5 2 16,-2 4-53-16,0 1-70 15,0 0-80-15,0 6-44 31,0 10 7-31,-5 7-13 16,3 0 1-16,2 1-1 16,0-2-5-16,11-7 4 0,9-2 1 15,7-6-15-15,4-7 14 16,7 0-15-16,2-3-3 16,-5-14 11-16,0-8-30 15,-9 1 25-15,-10-2-3 16,-10 2 1-16,-6 4 15 0,0 3 41 15,-25 3-9-15,-10 9-19 16,-5 3-12-16,-5 2 11 16,-1 0-12-16,6 11 0 15,6 5 1-15,12-2-1 0,6-2-8 16,12 1 6-16,4-3-30 16,8-4-22-16,29-4-42 15,11-2 40-15,15-2-39 31,5-16-175-31,4-5-74 16,-7 2-43-16,-9-1 387 0,-16 4 39 16,-11 6 303-16,-15 4-140 15,-10 8-12-15,-4 0 2 16,0 0-65-16,0 14-73 16,-12 10-13-16,-1 5 11 0,-1-3-12 15,6 3-40-15,3-5 12 16,5-6-12-16,0-4-7 15,0-7 7-15,0-4-16 16,7-3 15-16,11 0-21 16,7-12 22-16,4-11-1 0,4-3-42 15,-2 1-54-15,0-1 19 16,-6 4 19-16,-8 3 59 31,-6 10 50-31,-5 3 40 0,-4 6 30 0,-2 0-45 31,0 0-49-31,2 6-2 0,2 10-1 16,5 2-1-16,-1 3-19 16,6 0 5-16,-1-5 7 15,1-2-15-15,-3-4 0 16,3-8-1-16,-1-2-12 0,3 0-3 16,-1-10 16-16,3-14-25 15,-3-5 12-15,1-1-20 16,-3 1-14-16,-4 3 47 15,-2 7 8-15,-4 10 40 16,-3 5 34-16,0 4-54 0,2 0-2 16,0 0-15-16,2 15-10 15,5 6 38-15,5 2-19 16,1 1-9-16,5-3-10 16,1-5 5-16,6-4-12 0,-2-6-1 15,14-6-58-15,-8 0-124 31,-11-12-489-31</inkml:trace>
  <inkml:trace contextRef="#ctx0" brushRef="#br0" timeOffset="10281.2071">4620 7146 1343 0,'0'0'225'16,"0"0"-225"-16,0 0 0 0,0 0 16 15,0 0 69-15,0 0 26 16,0 0-57-16,19 104-32 16,-19-79-5-16,0-5 19 15,0-2-29-15,0-6 0 16,0-2-7-16,0-6 8 0,0-3 5 16,0-1-13-16,2 0-43 15,8-15-11 1,7-11-90-1,2-3 32-15,8-5 58 16,0 2 40-16,2 3 14 0,-5 7 33 16,-3 5 12-16,-6 12 24 15,-4 5 5-15,-4 0-34 16,-2 14 36-16,-1 12 13 16,-2 3-26-16,2 4-38 15,-2-3-25-15,3-6 22 0,0-6-22 16,-1-7 0-16,-1-4 0 15,1-7-37-15,2 0-2 16,3-2 11-16,7-17-13 16,2-8-35-16,4-1-22 0,3-2 60 15,-5 3 38-15,-3 8 21 16,-3 5 68-16,-5 6 18 16,-5 5-53-16,-2 3-10 15,0 0-31-15,1 7-7 16,2 11 54-1,-1 0-33-15,5 2 1 16,-1-2-28-16,4-5-2 16,3 0-14-16,6-5-71 15,16-8-77-15,-3 0-125 16,-1 0-285-16</inkml:trace>
  <inkml:trace contextRef="#ctx0" brushRef="#br0" timeOffset="10981.9656">5501 7059 1179 0,'0'0'473'16,"0"0"-464"-16,0 0 75 0,0 0 7 16,0 0-6-16,0 0-28 15,-116-9-35-15,85 29 14 16,2 5-12-16,5 2-18 16,-1 5 26-16,7 1-32 0,7-3 0 15,2-7 2-15,4 0 5 31,3-7-6-31,2-4-1 16,0-4-16-16,4-4-20 16,12-4-101-16,7 0 64 15,4-12 26-15,2-9-89 0,0-6 1 16,-1-4 36-16,-6 4 99 16,-5 3 45-16,-7 8 89 15,-3 7 17-15,-3 5-9 16,-1 4-45-16,-3 0-31 0,2 0-66 15,3 9 9-15,-1 9 16 16,2 5 7-16,3 4-20 16,1-3 1-16,1-4-4 15,-1-6-1-15,2-4-8 16,-1-6-34-16,3-4 5 16,1 0-8-16,5-6 5 0,5-16 0 15,-1-7-34-15,-2-3-48 31,-1 4 11-31,-4 5 103 16,-3 6 5-16,-8 10 47 0,-1 5 43 16,-3 2-23-16,-2 0-48 15,0 3-2-15,2 13 30 16,2 4-18-16,2 1 1 16,0-1-29-16,0-4-6 15,3-3 0-15,1-4 0 0,3-6-23 16,7-3-22-16,3 0-26 15,-2-14-32-15,4-9-91 16,0-8-37-16,-5 2-39 16,-5 0 111-16,-2 7 159 15,-3 6 195-15,-6 8 10 0,-2 6-21 16,0 2-53-16,-2 0-81 16,0 2-50-16,2 14 13 15,3 3 26-15,4 2-39 16,2 1-17-1,16-5-97 1,-2-5-103-16,-4-8-427 0</inkml:trace>
  <inkml:trace contextRef="#ctx0" brushRef="#br0" timeOffset="11482.1765">6315 6982 1371 0,'0'0'510'0,"0"0"-453"16,0 0-37-16,0 0 56 15,0 0-2-15,-143 20-30 16,112 6-10-16,1 8-25 16,9 3 7-16,1-2-14 0,7 2 6 15,3-4-11-15,8-6 3 16,2-8-4-16,0-4-3 16,0-10-7-16,14-2-49 15,9-3 4-15,9-8 38 0,8-19-9 31,5-12-51-31,4-14-59 16,-3-9-19-16,2-8 15 16,-13-6-10-16,-8-4 54 15,-14 1 39-15,-11 3 61 16,-2 9 69-16,-2 12 137 0,-11 13 111 16,-3 14-115-16,7 10-73 15,1 10-55-15,3 8-54 16,3 0-17-16,-3 15-3 15,-2 17-1-15,-1 14 1 0,3 12 1 16,1 9 24-16,2 5 4 16,2 7-9-16,0-1 30 15,0-2-26-15,13-2-11 16,7-7 17-16,7-9-29 16,6-12 8-16,7-10-9 0,2-12 3 31,3-9 12-31,-1-12-15 15,2-3-22-15,-2-3-18 16,-1-34-79-16,-12-1-90 16,-18-3-535-16</inkml:trace>
  <inkml:trace contextRef="#ctx0" brushRef="#br0" timeOffset="16014.3168">720 5324 935 0,'0'0'142'0,"0"0"-129"0,0 0 46 16,0 0 106-16,0 0-47 16,0 0-56-16,0-19 1 15,0 16 17-15,0 1 47 16,0 0-38-16,2 0-39 0,-2 2 2 15,2 0-18-15,-2 0 0 16,0 0 10-16,0 0-15 16,0 0 1-16,0 6-30 15,0 16-9-15,0 12 9 0,0 17 17 16,0 4-2-16,0 3-1 16,0-2-13-16,0-7 9 15,0-8-10-15,0-9 0 16,0-8 4-16,4-7-4 15,-1-8-11 1,-3-4-56-16,0-5-156 16,0-6-177-16,-13-12-655 0</inkml:trace>
  <inkml:trace contextRef="#ctx0" brushRef="#br0" timeOffset="16779.8479">809 5150 1370 0,'0'0'173'0,"0"0"-134"0,0 0-24 16,0 0 54-16,0 0-6 31,0 0-34-31,0 0-4 16,-110-43-3-16,88 43 16 15,0 0-4-15,-7 0-22 16,-4 0-4-16,-1 14 19 16,-4 4-20-16,0 6 31 0,-2 7-16 15,4 4-16-15,1 7 15 16,-1 3-21-16,7 2 14 15,2 2 7-15,6-1-21 0,2 0 20 16,9-2-20-16,0 3 0 16,3-6 14-16,5 2-13 15,2-3-1-15,0-5 0 16,0-4 1-16,7-3 1 16,9-4-2-16,3-4 0 15,4-3 2-15,8-2-1 0,4-2 20 16,4-6 19-16,5-3-25 31,0-2 13-31,4-2-17 16,1-2-10-16,-1 0 15 15,2 0-16-15,-2-7 1 0,0-4-1 16,-1-1 6-16,-3-2-4 16,-4 0-2-16,-4-2 0 15,-5-2-2-15,-3-1 2 16,2-6-12-16,-4-3 11 15,-1-6-10-15,-5-9 11 0,-2-5-24 16,-9-6-14-16,-2-2 36 16,-5 2-4-16,-2 2 6 15,0 4 6-15,-11 4 6 16,-7 4 31-16,-5 3-11 0,0 3-24 16,-4 2 30-16,-2 3-8 15,-5-2 10-15,-2 3-14 16,-4 2-6-16,-4 2 11 31,-3 6-16-31,1 2-15 16,-2 4 21-16,1 8-21 0,3 4-9 15,-27 14-16-15,13 13-146 16,4-1-521-16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7:58:01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1939 5479 100 0,'0'0'186'16,"0"0"-120"-16,0 0 21 0,0 0-24 0,0 0-50 31,0 0 10-31,-9-12 18 16,9 12-12-16,0 0 24 15,0 0-1-15,0 0-20 0,0 0-16 16,-3 0-8-16,-1 0 30 16,-3 0-24-16,1 0-13 15,2 0 9-15,-3 0-9 16,2 0 0-16,-4 5-1 0,-6 7-12 16,1-2-35-16,-1-2-155 0</inkml:trace>
  <inkml:trace contextRef="#ctx0" brushRef="#br0" timeOffset="36860.3972">2070 6677 1023 0,'0'0'149'0,"0"0"-64"15,0 0-27-15,0 0-33 16,0 0-18-16,0 0 5 16,-2-22 10-16,2 20 15 0,0-1 17 15,0 3-3-15,2 0-6 16,-2 0-7-16,0 0-2 15,0 0-4-15,0 0 8 16,0 0-11-16,0 0-3 16,0 0-7-16,0 0-7 0,0 0-5 31,0 0-7-31,0 0-14 16,0 0 14-16,0 3-14 15,0 11-1-15,0 8 11 16,0 6 4-16,2 4 10 0,3 5-3 15,2-1-7-15,0-2 12 16,-1-4-12-16,1-2 1 16,-3-4-1-16,1-6 1 15,-3-4 6-15,0-6-7 0,-2-2 0 16,0-4 4-16,0-2-4 16,3 0 0-16,-1 0 0 15,2 0 0-15,9-10 8 16,5-18 22-16,13-13-29 15,9-10 6-15,14-16-7 0,15-7-1 32,32-17 1-32,28-13-2 15,-2 12 1-15,-11 14 1 16,-16 23-6-16,-22 16 6 16,5 3-1-16,1 2 0 0,-16 7-11 15,-18 10 8-15,-14 5 3 16,-16 6 1-16,-8 4-6 15,-10 2-6-15,-2 0-18 16,0 0-22-16,0 0 6 16,-12 2-18-16,-7 12 4 0,-20 5-94 15,6 2-131-15,0-8-641 0</inkml:trace>
  <inkml:trace contextRef="#ctx0" brushRef="#br0" timeOffset="39111.0348">2064 10721 880 0,'0'0'190'0,"0"0"-69"16,0 0-53-16,0 0-26 15,0 0 16-15,0 0-16 16,0 0 0-16,20-66-4 0,-13 61 17 15,-3 0-18-15,0 3 12 16,-4 1-20-16,2 1 12 16,-2 0-12-16,0 0-2 31,0 0-4-31,0 0-8 0,0 0-15 16,3 3 0-16,4 18 0 15,-1 7 8-15,3 13-7 16,2 10-1-16,3 5 13 15,-3 6-12-15,2 1 6 16,0-1-7-16,4-6 1 0,-5-5 2 16,1-7-3-16,1-9 0 15,-5-11 0-15,-3-6 1 16,0-8 0-16,-4-5-1 16,0-5 0-16,2 0 9 0,7-5 10 15,10-19 48-15,10-14-52 16,15-12-15-16,14-9-3 15,16-12-10-15,12-1-15 16,5-1 28-16,7 5-14 16,3 5 7-1,-3 8 7-15,-2 4 0 16,-9 9 0-16,-8 5-1 16,-12 4-2-16,-13 9 3 15,-17 5 0-15,-7 7 0 16,-14 3-1-16,-7 6 2 0,-7 0 4 15,-4 3-5-15,0 0-2 16,0 0 2-16,0 0-20 16,-4 0-13-16,-9 0-50 15,-18 0-60-15,-1 4-102 16,3 0-157-16</inkml:trace>
  <inkml:trace contextRef="#ctx0" brushRef="#br0" timeOffset="46676.7277">10223 7775 48 0,'0'0'143'0,"0"0"-107"0,0 0-23 16,0 0-12-16,0 0-1 15,0 0 1-15,-43 18-1 16,38-15 1-16,3 3-2 15,0-1-5-15,2 0-64 0</inkml:trace>
  <inkml:trace contextRef="#ctx0" brushRef="#br0" timeOffset="200916.5589">1719 5548 439 0,'0'0'205'0,"0"0"-133"16,0 0-15-1,0 0 26-15,0 0-32 16,0 0-21-16,-14 0 44 16,14 0-19-16,0 0 24 15,0 0 4-15,0 0-19 16,0 0-3-16,0 0-12 15,0 0-10-15,0 0 2 0,-5 0-11 16,3 0-20-16,0 0 9 16,0 0-11-16,0 0 0 15,-3 0-8-15,0 0 1 0,1 0 4 16,-3 0-5-16,-1 0 0 16,-2 0 1-16,-1-2-1 15,0 1 3-15,-2 1-2 16,2-3-1-16,0 3 1 15,1 0 0-15,4 0 6 0,4-1-6 16,2 1-1-16,0-3 1 16,0 3-1-16,0-1 12 15,0 1 21-15,0 0-11 32,0-3 4-32,0 3-2 15,0-2-13-15,0 2-4 0,4-2-7 16,5-3 0-16,2 2 13 15,5-3-13-15,0-2 1 16,-1 2 0-16,1 3 0 16,-1-4-1-16,-1 5 0 0,-1-2 0 15,1 2 7-15,-1 2-7 16,1-2-9-16,1 2 9 16,1 0 0-16,-1 0 1 15,1 0-1-15,1 0-4 16,1 0 4-16,2 0 1 0,-2 0-1 15,2 0 9 1,-2 0-9-16,2 0 0 0,3 0 0 31,-2 0-2-31,2 0 2 0,-1 0 10 16,3 0-10-16,-6-3 0 16,4 3 0-16,-3-3 6 15,-2 3-6-15,-2-2-2 16,-1 2 1-16,-1 0 1 15,-3-2-1-15,0 2 1 16,0-2 0-16,0 2-2 0,3 0 2 16,-6 0 0-16,5 0 0 15,-1 0-8-15,-1 0 8 16,3 0 6-16,-1 0-5 16,1 0 7-16,-1 0-8 0,0 0-8 15,3-3 8-15,-3 3 5 16,3 0-4-16,-1 0-2 15,1-3 1-15,-1 3 0 16,-1 0 0-16,-1 0 0 16,-1 0 6-16,-2 0-6 0,3 0 0 31,1 0 7-31,1 0-7 16,1 0 1-16,3 0 0 15,0 0-1-15,4 0 8 16,-1 0-7-16,0 0-1 15,3 0 2-15,1 0-2 0,1 0 10 16,0 0-10-16,0 0 0 16,0 0 0-16,-1 0 1 15,-2 0-1-15,3 0 0 0,0 0 1 16,0 3 5-16,2 0-6 16,-2-1-5-16,2 2 5 15,-2-1 0-15,-1-3 1 16,1 3-2-16,-5-1 1 15,1-2-1-15,-4 2 1 16,1-2-5-16,1 0 5 0,1 2 1 16,0-2-1-16,3 0 0 31,-1 0 2-31,1 0 3 16,0 0-5-16,-4 0-1 15,2 0 1-15,0 0-1 0,-4 0 1 16,1 0-1-16,-1 0 1 15,-2 0 4-15,3 0-4 16,-3-2 0-16,2 2-1 16,-1 0 0-16,-1-2 1 15,1 2 0-15,-2 0 0 0,2 0 3 16,2 0-3-16,-3 0-1 16,6 0 0-16,2 0 0 15,-2 0 1-15,4 0-1 16,0 0 2-16,0 0 3 0,-2 0-4 15,2 0-6-15,-3 4 6 16,0-4-6-16,1 4-4 16,-3-2 0-16,3 0-1 15,0 1 10-15,-2-3 1 16,4 0 0 0,-2 0 1-16,2 0-1 15,0 0-2-15,0 0 1 16,2 0-14-16,-6 0 14 15,4 0 1-15,-2-3 0 16,-2 1 0-16,1 0-1 16,1 0 0-16,1 2 0 0,1-2-5 15,0 0 6-15,-1 2 1 16,3-2-1-16,0 0 0 16,3-1 1-16,-1 3 4 15,2-5-5-15,-2 3-1 0,3 0 1 16,1-1 0-16,2 3 1 15,-4-3-3-15,0 3-1 16,1 0 3-16,-3 0 0 16,2 0 0-16,-2 0 5 15,-2 0-5 1,3 0 0-16,-1 0-1 16,0 0 1-16,2 0 0 15,-2 0 0-15,5 0 0 16,0 0 4-16,2 0-4 0,0 0 0 15,-1 0-1-15,2 0 1 16,-3 0 0-16,1 0 1 16,-1 0 0-16,-1 0 15 15,4 0-16-15,-4 0 0 16,1 0 2-16,1 0-2 16,-1 0 0-16,0 0 0 0,-2 0 1 15,1 0-1-15,1 0 0 16,-1 0 0-16,3 3 1 15,3 0-1-15,1-1 0 16,3 0 1-16,1-2-1 0,1 2 10 16,0-2-10-16,0 0 0 31,-3 0 1-31,3 0 0 16,-3 0-1-16,-1 0 0 15,-1 0 6-15,0 0-11 16,-3 0 7-16,-2 0-2 0,1 0 0 15,-5 0 0-15,3 0 0 16,-2 0 0-16,-3 0 0 16,3 0 7-16,-3 0-6 15,-2 0-1-15,2 0 1 16,0-2 0-16,-2 0-1 0,3 0 0 16,-3 2 0-16,-3 0 9 15,0 0-9-15,1 0 1 16,-2 0 11-16,2 0-6 15,0 0 7-15,2 0-12 0,0-3 1 16,4 3 14-16,0 0-16 16,1 0 0-16,1-3 1 15,-4 3-1-15,3-2 1 32,-3 0-1-32,-2 0 0 0,2 0 8 15,-2-1-8-15,2 0 0 16,-4 1 0-16,0-2 0 15,0 2 1-15,0 1-1 16,-2 1 0-16,1-3 2 16,0 1-2-16,-1 2 0 0,2-2 0 15,-2 2 0-15,1 0 0 16,-1-2 1-16,2 0 0 16,-1 2 18-16,1-2-7 15,2 2-11-15,2 0 7 0,2 0-7 16,2 0-1-16,0 0 0 15,1 0 0-15,-1 0 2 16,-2 0-2-16,3 0 0 16,-1 0-1-16,0 0 7 15,-2 0-4 1,-2 0-2-16,0 0 0 16,1 0 0-16,-3 0 0 15,2 0 0-15,2 0 0 16,-2 0 1-16,3 0-1 15,-1-2 0-15,0 0-11 0,3-1 11 16,2 3 9-16,2-3-8 16,-2 3-1-16,3 0-1 15,-6 0 1-15,1 0-1 16,-5 0-2-16,0 0 3 16,-4 0 0-16,0 0 0 0,-2 0 0 15,-2 0 0-15,0 0 0 16,1 0 0-16,1 0 0 15,2 0 3-15,-1 0-3 16,3 0 0-16,2 0-1 16,2 0 2-16,6 0-1 0,-1 0 0 31,-1 0 1-31,-1 0-7 16,-2 0 6-16,0 3 0 15,-3-3 1-15,-2 0 0 16,0 3 0-16,-3-3-1 0,1 0 1 15,-5 0 1-15,1 2-2 16,-4-2 0-16,4 2-1 16,-1 0 1-16,3 0 1 15,0-2-1-15,4 2-2 0,-1 2 1 16,3-1 1-16,0 2-1 16,3-1 0-16,-2 2 1 15,1 0 0-15,2-1 0 16,3-2 1-16,5 1 7 15,-1 1-8-15,0-2 0 0,-1 1 1 16,-6 0-1-16,-4 0 1 16,-4-2-1-16,-10 1 0 15,-3-2 36-15,-5-1 8 32,-7 0 1-32,0 0 2 15,-2 0-19-15,0 0-14 0,0 0-14 16,0 0-41-16,0-4-75 15,0-6-242-15</inkml:trace>
  <inkml:trace contextRef="#ctx0" brushRef="#br0" timeOffset="204100.289">10389 5488 163 0,'0'0'201'15,"0"0"-60"-15,0 0-43 0,0 0-30 16,0 0 17-16,0 0-23 16,0 0-8-16,0 0 14 15,0 0 26-15,0 0-28 16,0 0-25-16,0 0-18 31,0 0 13-31,0 0-9 0,0 0 4 16,0 0 8-16,0 0 12 15,0 0 7-15,0 0 3 16,0 0-8-16,0 0 7 16,0 0-12-16,0 0-16 15,0 0-6-15,0 0 2 0,0 0 10 16,0 0-7-16,0 0-8 16,0 0 11-16,0 0-12 15,0 0-3-15,0 0-2 16,0 0-11-16,0 0-4 15,0 0-2-15,0 0 1 0,0 0 5 16,0 0-6-16,0 0 0 16,0 0 1-16,0 0-1 15,0 0 9-15,2 0-8 16,6 0-1 0,3 0 15-16,0 0-14 15,5 0 0-15,3 0 4 16,4-2-4-16,1 2 4 15,3-2-5-15,0 2-7 16,0-2 7-16,0 2 1 16,-6-3 1-16,2 3-2 0,-1-3 1 15,0 1 2-15,1 2-3 16,-1-2-1-16,3 0 1 16,-4 2 0-16,2-3 0 15,-1 3-1-15,5 0 2 0,-2 0 0 16,4 0-1-16,-3 0-2 15,3-3 2-15,-2 3 0 16,-2-2 0-16,-1 2 0 0,-3 0 0 31,-2-2-1-31,1 2 1 16,1 0 0-16,-2-2 0 16,4 2 0-16,-1-2-1 15,3 2 1-15,-1-3-1 16,3 3 1-16,2 0 0 0,2 0-3 15,0 0 2-15,2 0 1 16,1 0-1-16,0 0 1 16,-1 0-1-16,-1 0 0 15,-3 0-7-15,0 0 5 16,-3 0 2-16,-2 0 1 0,1 0-1 16,-3 0 0-16,1 0 1 15,-4 0 0-15,2 0 0 16,-4 0 0-16,1 0-6 15,3 0 6-15,-2 0 0 0,2 0 1 16,1 0-1-16,3 0-1 16,-1 0 1-16,2 3-11 15,1-1 11-15,0 0 0 32,0-2 0-32,2 2 0 15,2-2 1-15,-2 0-1 0,-2 0-1 16,0 0 1-16,-1 0-1 15,1 0 1-15,-3 0 0 16,1 0 0-16,-2 0 0 16,0 0 0-16,-2 0 0 15,-1 0-34-15,0 0 33 0,-2 0 1 16,0 0 0-16,2 0 0 16,0 0 1-16,2 0 3 15,0 0-4-15,-2-2-1 16,3 0 1-16,-4 0 0 0,2-1 0 15,-1 3 0-15,-3 0 0 16,4-3 0-16,-5 3 0 16,1-2 1-16,4 2-1 15,-4-2 0 1,3 0 0-16,1 0 3 16,0 2-3-16,0 0 10 15,1 0-10-15,-1 0 0 16,0 0 6-16,-1 0-6 15,3 0-1-15,-1 0 0 16,0 0 2-16,1 0 0 0,-1 0-1 16,0 0 0-16,0 0-1 15,-1 0 2-15,0 0-1 16,0 0 0-16,-1 0 0 16,-3 0 4-16,2 0-4 15,-1 0-5-15,-3 2 5 0,3 0 1 16,-1 0-1-16,2-2 1 15,-2 2-1-15,1 1 7 16,3-3-7-16,-4 3 0 16,3-1-1-16,-1 0 2 0,-2-2-1 31,1 2 0-31,-5-2 0 16,1 0 3-16,-3 2-3 15,2-2 0-15,-2 0 0 16,2 3 0-16,-1-3 0 15,1 0 0-15,-2 0 1 0,3 3-3 16,-1-3-1-16,1 2 3 16,-4 0 0-16,-1-2 2 15,1 0-2-15,-6 0 1 16,0 0 9-16,-2 0 22 0,-2 0-17 16,0 0-1-16,0 0 10 15,0 0-5-15,0 0 13 16,0 0-1-16,0 0-15 15,0 0 9-15,0 0-18 16,0 0-6-16,0 0 7 16,0 0-8-16,0 2-11 0,-22 1-27 15,-5 4-75-15,-9-5-210 0</inkml:trace>
  <inkml:trace contextRef="#ctx0" brushRef="#br0" timeOffset="211032.1632">10220 7972 159 0,'0'0'98'0,"0"0"-65"0,0 0-18 16,0 0-15-16,0 0 17 15,0 0 21-15,0 0-2 16,0 0 33-16,0 0 12 16,0 0 4-16,0 0 29 0,0 0 7 15,0 0-30-15,0 0-31 16,0 0-14-16,0 0 0 16,0 0-10-16,0 0-14 15,5 0 3-15,-3 0-17 0,-2 0 16 16,2 0-11-16,-2 0 5 15,0 0 26-15,0 0-15 16,0 0-2-16,0 0 7 16,0 0-15-16,0 0 2 15,0 0-15-15,0 0-4 0,0 0 35 16,0 0-16-16,0 0 5 16,0 0 22-16,0 0-9 31,0 0-4-31,0 0-19 0,0 0-7 15,0 0 1-15,0 0-3 16,0 0-5-16,0 0-2 16,0 0 0-16,0 0 21 15,0 0-7-15,0 0-3 16,-6 0 3-16,-6 0-14 16,1 0 0-16,-4 0 1 0,-1 0 1 15,3 0 5-15,1 0-7 16,1 0 0-16,5 0 3 15,4 0-3-15,-1 0 0 16,3 0-1-16,0 2 1 0,0-2 0 16,0 0 0-16,0 0 0 15,0 0 5-15,0 0-4 16,0 0 16-16,0 0-15 16,0 0-2-16,7 0 13 31,4 0-13-31,5 0 1 0,3 0 4 15,2 0-5-15,1 0 0 16,0 0 0-16,3 0 0 16,-1 0 0-16,3 0 0 0,-2 0 0 15,2 0 0-15,-1 0 0 16,-2 0 0 0,3 0 0-16,-2 0 0 0,-3 0 3 15,2 0-3-15,-1 0 0 16,1 3-1-16,3-3 1 0,0 0 0 15,0 0 0-15,4 0 0 16,-2 0 0-16,2 0 0 16,-2 0 0-16,-3 0 0 15,1 0 0 1,-2 0 0 0,0 0 0-16,-5-3 0 0,-1 3 0 15,0 0-1-15,-2 0 1 16,-1 0 0-16,-1 0 1 15,-1 0-1-15,1 0 0 0,-1 0 0 16,1-2 0-16,1 2 0 16,-1 0 0-16,4-1 0 15,3 1 0-15,1-2 9 16,0 2-9-16,6-2 0 16,0 2 0-16,1-2 0 15,1 2-7-15,0-3 7 0,-2 3-1 16,0 0 1-16,-4 0 0 15,-1 0 0-15,-4 0 10 16,-2 0-10-16,0 0-1 16,-1 0 1-16,2 0-1 0,0 0 1 15,2 0-1-15,1 0 0 32,1 0 1-32,3 0 1 15,3 0-1-15,2 0 0 16,0 0 1-16,3 0 0 15,-3 0-1-15,1 0 0 0,-3 0 0 16,-4 0 0-16,0 0-1 16,-2-1 0-16,-3-2-6 15,-3 3 7-15,2-1 0 16,-4 1 0-16,1-3 3 16,-1 3-3-16,3-1 0 0,-3-2 0 15,3 2 0-15,1-1-1 16,0 0 1-16,4-3 0 15,-1 4 1-15,0-2-1 16,0 3 0-16,3-1 0 0,2 1 1 16,-2-3-1-16,2 2-1 31,-2-2 1-31,0 3 3 16,0-1-3-16,0 1-2 15,-1-2 1-15,1 2 1 16,-1-2 0-16,0 2 0 15,1 0 1-15,0-2-1 0,2 2-1 16,0-3 1-16,-2 1-1 16,4 0 2-16,-2 1 10 15,2-1-11-15,3-1-1 0,-3 2-1 16,4 1 2-16,-2 0 0 16,2 0 0-16,2 0-3 15,0 0 2-15,-1 0 1 16,-1-3 0-16,2 3-1 0,1 0 7 15,-1 0-6-15,4 0 0 16,-1 0 0-16,1 0 4 16,2 0-4-16,-1 0-8 15,2 0 8-15,-1 0 0 32,-1 4-1-32,2 1 0 0,-2 0 1 15,2 0 3-15,0-1-3 16,3 0-8-16,-3-3 8 15,1 3-1-15,-3 0 0 16,2-1 0-16,1 1 1 0,1-2 0 16,1-1 0-16,-1 2-1 15,2-3 0-15,-7 1 1 16,-1-1 0-16,-3 0-1 16,2 0 2-16,-4 0 1 15,1 0-2-15,-3 0 0 16,2 3-1-16,0-3 0 0,-1 1 1 15,-1 2 0-15,2-3 0 16,-2 1 0-16,1-1 0 16,1 0 0-16,-2 0 1 0,2 0-1 31,-4 0 0-31,3 0 0 0,-1 0 0 0,1 0 6 31,1 0-6-31,-2 3-1 16,1-3 1-16,-1 0-2 15,0 2 2-15,-2-2 0 16,0 0 0-16,-5 0 10 0,0 0-4 16,1 0-5-16,-4 0 0 15,0 0 6-15,2 0-4 16,1 0-3-16,1 0 1 16,2 0 4-16,2 0-4 0,2 0 0 15,0 0 7-15,1-2-7 16,-1-1-1-16,2-1 0 15,0 3 0-15,1 1 9 16,-3 0-9-16,0 0 0 16,0 0 5-16,0 0-4 0,1-3-1 15,-1 3 8-15,-2 0-6 16,2-1 21-16,-4-2-15 31,-2 2 2-31,-3-1 9 16,-7 0-10-16,-1 0 8 0,-5-1 8 15,-3 2-3-15,-1-2 10 16,1 2-13-16,-1-2-8 16,0 3 2-16,-1 0-7 15,-4 0 1-15,2 0 0 16,-2 0-6-16,0 0 14 0,0 0-15 16,0 0 0-16,0 0-9 15,-2 0-45-15,-31 0-47 16,2 0-167-16,-7 0-790 0</inkml:trace>
  <inkml:trace contextRef="#ctx0" brushRef="#br0" timeOffset="214766.0626">15786 7985 396 0,'0'0'122'0,"0"0"-78"31,0 0-9-31,0 0 20 0,0 0 4 15,0 0 16-15,0 0 15 16,0 1 2-16,0 2-17 16,0-3-31-16,0 0 2 15,0 0-14-15,0 0-8 16,0 0-9-16,0 0 2 0,0 0 31 16,0 0-5-16,0 0-19 15,0 0 22-15,0 0-21 16,0 0-4-16,0 0 1 15,0 0-12-15,0 0-4 16,0 0 0-16,0 0 9 0,0 0 11 16,0 0-10-16,0 0 0 15,0 0 8-15,0 0-6 16,0 0 10-16,0 0-7 16,7 0-2-16,7 0 6 0,1 0-16 31,5 0 11-31,5 0-4 15,4 0-8-15,0 0 15 16,2 0-8-16,0 0-15 0,1 0 14 16,-3 0-13-16,0 0 0 15,-6-3 12-15,0 2-11 16,-1-1 5-16,1 0-7 16,-4 0 0-16,2 0 13 15,-1 2-13-15,2-3 0 0,0 1 0 16,1 1 1-16,-1-1 4 15,0 0-5-15,-2 2 0 16,3-2 1-16,-6 2-1 16,4-3 0-16,-4 3 0 0,1 0 0 15,0-1 2 1,2 1-2-16,0-3 0 0,3 2 0 16,-4 1 1-16,1-3 6 31,-1 3-7-31,-2-1 0 15,-1 1-1-15,-1 0 1 0,1 0 0 16,-1 0 7-16,4 0-7 16,-2 0-2-16,1-3 2 15,2 3 0-15,0 0 2 16,2-1-2-16,1-1 0 16,2 0 1-16,-4 2 0 0,2-2-1 15,-1 2 0-15,-1 0 0 16,0-3-1-16,2 3 1 15,-1 0 0-15,-2-1 5 16,2 1-5-16,-1 0 0 16,-4 0 0-16,3 0 0 0,-1 0 0 15,-2 0 0-15,3 0 0 16,1 0-1-16,0 0 2 31,2 0-1-31,2 0 0 16,1 0 1-16,1 0-1 0,1 0 0 15,1 0-1-15,3 0 1 16,0 0 0-16,-1 4-1 16,0 0 1-16,2-2 0 15,-4 2 2-15,3-3-2 16,-6 2 0-16,0-3-1 0,-3 1 0 16,-1-1 1-16,1 0 0 15,-1 0 0-15,4 3 0 16,1-3 0-16,0 0 0 15,2 0 0-15,0 0-2 0,0 0 2 16,0 0 0-16,0 0 0 16,0 0 4-16,3 1-4 15,1 2-1-15,4-1 1 16,1 0 0-16,1 0 0 0,1-1 0 31,-1 4 3-31,2-1-4 16,-3 0 2-16,-1 1-1 15,1 2 0-15,-2-1-2 16,-2 2-5-16,-1-2 4 16,-2 0 3-16,3-2-1 15,-1 0 0-15,0 0 1 0,1 0 0 16,1-2 0-16,-1 0-1 16,2-2-6-16,0 2 7 15,-1-2-1-15,1 0 1 16,-1 0-2-16,1 0 2 15,2 0 0-15,0 0 0 0,0 0 0 16,-1 0 0-16,2 0 0 16,-4 0 0-16,-1 0 0 15,-3 0 0-15,-4-2 2 0,2 2 1 16,-2-2-3-16,-1 2-2 16,3-2 2-16,1 0 0 31,-5-3 0-31,2 4 0 15,0-3 1-15,0 2 3 16,-2 0-4-16,-1-1 0 0,0 3 3 16,1-3-3-16,0 1 0 15,-1 0 0-15,3 0 0 16,0-2 5-16,0 0-5 16,1 0-1-16,1-1 0 0,-4 4 1 15,-1-2 0-15,-1 2 0 16,-4 1 0-16,2-3 4 15,-3 3-4-15,4 0-3 16,0-1 3-16,1-1 0 16,3 0 0-16,1 0-1 0,2 0 8 15,-3 2-12-15,3 0 5 16,-4-3-1-16,2 3 0 16,0 0 1-16,0 0 0 31,-1 0 0-31,3 0 7 0,3 0-3 15,-1 0-4-15,2 0-2 16,3 0 2-16,-1 0-1 16,1 0-6-16,2 0 7 15,-2 0 0-15,-1 0 1 16,1 0-1-16,-5 0 0 0,2 0-1 16,-4 0 1-16,3 0-1 15,-3 3 1-15,0-3 0 16,-3 0 2-16,3 2-2 15,0-2-1-15,3 2 1 16,-3 0-1-16,0 0 0 0,0-2 0 16,-2 1-2-16,2-1 3 15,-3 0 0-15,0 0-1 16,1 0 1-16,2 0-1 16,-2 0-1-1,-2 0-8-15,2 0-7 16,-3 0 17-16,0 0 0 15,1 0 0-15,0 0 0 16,-1 0 1-16,3 0-3 16,0 0 2-16,0 0-1 15,-1 0 0-15,5 0 1 0,1 0 0 16,1 0 0-16,3 0 6 16,2 0-6-16,-1 3 0 15,2-2 0-15,-1 2 6 16,-1-2-6-16,-1 2-2 0,1-1 1 15,0-1 1-15,0-1-1 16,-3 0 1-16,1 0 0 16,-4 0 6-16,1 0-6 15,-1 0 0-15,-4 0 1 16,0 0 1-16,-1 0 5 0,-1 0-7 31,-3-1 0-31,2-1 7 16,-1-2-6-16,0 1 0 15,-4 2 8-15,1 1-2 16,-1-3 3-16,-4 2 5 16,-1-1-2-16,-6 0 21 0,1 0-9 15,-5 0 11-15,0-1-5 16,-4 3-15-16,0 0-3 16,0 0-13-16,0-2-10 15,-8-1-37-15,-13-4-60 0,-7-2-282 16</inkml:trace>
  <inkml:trace contextRef="#ctx0" brushRef="#br0" timeOffset="220564.0522">22380 7999 398 0,'0'0'164'0,"0"0"-103"15,0 0-19-15,0 0 23 16,0 0 49-16,0 0-32 15,0 0-37-15,0 0-16 16,0 0-9-16,0 0 12 0,0 0 21 16,0 0 1-16,0 0-12 15,0 0-15-15,0 0 23 16,0 0 8-16,0 0-6 16,0 0 0-16,0 0-8 0,0 0-5 31,0-2-10-31,2-1-10 15,6 2 4-15,0-6-11 16,1 4-12-16,3-3 22 16,1 0-9-16,2 0 1 15,7-1-5-15,1 2-9 0,4-1 3 16,2-1 3-16,2 2-6 16,0-2 1-16,0 4 5 15,0-1-5-15,1-1 11 16,-1 2-11-16,0-2-2 0,0 4 0 15,0-3 1-15,-2 1 1 16,0 2-1-16,2-1 0 16,-1 2 0-16,-1-2 0 15,0-1-1-15,0 3-2 16,-3-2-10-16,1 2 5 0,-3 0-6 16,3 0 7-16,-2-2 1 15,1 2-8-15,1 0 13 31,-2-2-5-31,1 2-7 16,-1-1 4-16,-1-2-1 0,1 3 0 16,-2-1 2-16,-2 1-8 15,-3 0 5-15,1 0-7 16,-4 0 8-16,-1 0 10 16,1 0-7-16,-2 0 0 15,3-3 7-15,-1 3-4 0,3-1 3 16,0-2 1-16,0 1-11 15,2 0 9-15,0 2-5 16,0-2 6-16,0 2 0 16,1-1-1-16,-2 1 1 0,1-2-8 15,1 2-14-15,0 0-3 16,2 0 0-16,0 0 25 16,-4 0-1-16,1 0-8 15,-1 0 2-15,-6 0-7 16,0 0 8-16,0 0 7 15,0 0-1 1,3 0 1-16,3 0 0 16,0 0 0-16,1 0 0 15,3 0 0-15,-1 0 0 16,0 0 0-16,1 0-1 16,-1 2-27-16,0-1-15 0,0 3 11 15,1 1 31-15,-2 0 0 16,2-1 0-16,0 0 1 15,-1 3 0-15,2-4 0 16,1 1 1-16,1 0-1 0,1-1 15 16,2-1-5-16,0-1-3 15,3 1 2-15,-1-2-2 16,2 2-1-16,0-2-5 16,3 0-1-16,-3 0 12 15,2 0-5 1,-2 0 10-16,0 0 1 15,-2 0-4-15,1 0 20 16,-1 0-20-16,-4 0-14 16,0 0 8-16,-4 0-8 15,0-2 1-15,1 2 0 0,3-2-1 16,0 1 13-16,2-1 6 16,2-1-5-16,-2 2 2 15,5 1-10-15,-1 0 3 16,0 0-9-16,1 0 0 15,1 0 5-15,1 0-5 0,0 0 0 16,2 0 5-16,0 0-5 16,1 0-2-16,0 0 2 15,-1 1 0-15,-1-1 5 16,-1 3-5-16,2-3 0 0,0 2 0 16,-2-2 0-16,-1 0-1 31,1 0 1-31,-3 0 0 15,1 0 3-15,-5 0-3 16,-1 0 2-16,-1 0 15 16,-2 0-5-16,2-2-1 0,-3-1 7 15,3 3-18-15,0 0 11 16,2-1-11-16,0 1 0 16,-1 0 14-16,1-3-13 15,0 3 12-15,0 0-7 0,0 0-4 16,-2 0 12-16,0 0-14 15,0 0 0-15,0 0 13 16,0 0-13-16,0 0 7 16,-2 0 2-16,4 0-9 15,-2 0 13-15,0 0-13 0,2 0 1 16,-2 0 20-16,0 0-20 16,0 0 6-16,0 0-7 15,-4 0 1-15,2 3 4 31,-2 1-5-31,1-1 0 0,1-1 1 16,-1 3-1-16,3-1 0 16,-3-2 0-16,5 2 0 15,0-3 0-15,3 2 0 16,-1-2 1-16,0-1 3 16,0 3-4-16,0-3 0 0,1 0 0 15,-3 0 0-15,-3 0 1 16,3 0-1-16,-2 0 0 15,0 0 0-15,0 0 0 16,0 0 1-16,-3 0-1 16,3 0 0-16,-3 0 6 0,-1 0-6 15,1 0 6-15,-2 0 10 16,3 0-3-16,-1 0-1 16,6 0-4-16,-1 0-7 15,0 0 13 1,0 0-13-16,2 0 0 15,0 0 7-15,0 0-8 16,-2 0 6-16,-2 0-6 16,0 0 7-16,-1 0 9 15,1 0-15-15,-1 0 18 0,4 0-10 16,-1 0-9-16,0 0 2 16,2 0-2-16,-2 0 0 15,0 0 12-15,-2 0-4 16,0 0 2-16,2 0-3 15,-3-3-1-15,0 3 7 16,1 0-13-16,-2 0 0 0,0 0-1 16,-5 0 2-16,-3-1-1 15,-1 1 0-15,-1 0 1 16,2-3 5-16,-2 2-6 16,3-2 0-16,-1 2-1 0,3-1 1 31,1-2 0-31,-2 1 0 15,4 1 0-15,-1-1 12 16,3 1-12-16,0-2 1 16,1 0 11-16,-2 1-11 0,3 0 0 15,0-2 4-15,-2 1-3 16,-4 2 6-16,2 2-8 16,-3-1 0-16,1 1 0 15,-4 0 0-15,1 0 0 16,0 0 0-16,-2 0 1 0,-1 0 2 15,3 0-3-15,0 0 0 16,4 0 11-16,0 0-11 16,5 0 0-16,0 0 1 15,0 0-1-15,0 0 6 0,1 0-6 16,1 0 1-16,-2 1-2 16,0 3 1-16,-1 1 0 15,-1-1-1-15,0-3 1 31,0 3 0-31,0-1 1 16,2-2-1-16,0 4 0 0,2-4 0 16,0 1 1-16,-2 0-1 15,2 3 1-15,0-3 0 16,-2 1-1-16,0 1 0 16,-1-1-1-16,1 1 2 0,-1 0-1 15,-1-2 0-15,2 0 1 16,-2 0 0-16,2-1-1 15,-4 2-1-15,2 1 1 16,-2-3 0-16,-1 3 1 16,0-1-1-16,-2-1 0 0,3 0 0 15,-4-2 0-15,2 0 0 16,-1 0-1-16,-3 0 2 16,1 0-1-16,1 0 0 15,-2 0 1 1,-1 0 2-16,1 0-3 15,1 0-1-15,0 0 1 16,0 0-1-16,0 0 1 16,-3 0 0-16,4 0 1 15,-2 0 0-15,-1 0-1 16,1-2 0-16,-1 2 2 0,1-2-2 16,2 2 7-16,-1-3-7 15,-1 3 0-15,1-1 10 16,-2-2-9-16,2 2-1 15,-3-2 7-15,1 2 4 16,-3-2 2-16,1 2-1 0,-3-3-1 16,0 2 15-16,-2-1-16 15,0 2 1-15,-1-2-11 16,2 2 0-16,-4-2 2 16,1 2-2-16,1 1 0 0,2-3 2 31,1 3-2-31,1 0 1 15,-2-1 1-15,1 1 5 16,1 0-8-16,-3 0 1 16,-1 0 0-16,2-2 5 15,-2 2-5-15,1 0 0 0,2-2 9 16,1 2-9-16,1 0 5 16,-4-2-5-16,-2 2-3 15,-3-3 3-15,-2 3 0 16,-2 0 6-16,0-2-3 0,0 2-3 15,-18-2-2-15,-31-5-91 16,2 0-166-16,-3-1-452 0</inkml:trace>
  <inkml:trace contextRef="#ctx0" brushRef="#br0" timeOffset="225429.6828">3611 8985 367 0,'0'0'135'0,"0"0"-51"16,0 0 14-16,0 0 2 15,0 0-22-15,0 0 0 16,0-12-32-16,0 10 28 31,0 0-5-31,0 0-31 0,0 0-11 16,0 2-1-16,0-1 0 15,0 1 26-15,0 0 6 16,0 0-4-16,0 0 0 16,0 0 0-16,0 0-11 0,0 0-15 15,0 0-17-15,0 0 13 16,0 0-2-16,0 0 2 15,0 0 4-15,0 0-15 16,0 0 0-16,0 0 2 16,0 0-3-16,0 0 5 0,0 0-7 15,0 0-9-15,0 0 17 16,0 0-12-16,0 0 0 16,0 0 2-16,0 0-8 15,0 0 16-15,0 0-15 0,0 0-1 16,0 0 0-16,0 0-1 31,0 0 1-31,0 0 0 16,0 0-4-16,6 0 4 15,6 0 0-15,1 0 0 16,5 0 7-16,4 0-6 16,2 0-1-16,3 0 0 0,2 0 0 15,3 0 4-15,-3 0-4 16,-3 0 0-16,-1 0-1 15,-5 0 1-15,-2 0 0 0,-5 0 0 16,1 0 1-16,-1 0 3 16,-2 0-4-16,0 0-1 15,0 0 1-15,3 0 0 16,1 0 0-16,1 0 0 16,1 0 0-16,-1 0 1 0,5 0-1 15,-2 0-1-15,2 0 0 31,-2 0 2-31,-1 0-1 16,0 0 0-16,0 0 0 16,-4 0 0-16,-1 0 0 0,-3 0-1 15,2 0 1-15,-1 0 0 16,3 0 1-16,-3 0-1 16,3 0 1-16,-1 0 2 15,-1 0-3-15,2 0-1 0,-1 0 0 16,1 0 1-16,1 0-1 15,1-3 1-15,4 3 0 16,0-2 0-16,3-2 0 16,-1 2 0-16,0 0 0 15,-2 0 0-15,1 0 0 0,-2-1 0 16,-1 3 0-16,-3 0-1 16,2-3 1-16,0 3 0 31,1-2 0-31,0 2 1 15,2 0-1-15,0-2 0 0,0 2 1 16,2-2 0-16,1 2-1 16,1-3-1-16,1 3 1 15,2 0 0-15,-1-2 0 16,1-1 0-16,-1 1 0 16,4 0 2-16,-6 0-2 15,3 0-1-15,-2 1 1 0,-1-2 0 16,0 1 0-16,1-2 0 15,4 2-2-15,-2-2 2 16,4 0 0-16,0 2 0 16,-2-2-1-16,2 0 1 0,1 1 0 15,-1-2-1-15,0 3 1 16,2-3 7-16,1 5-7 16,1-2 0-16,-2-1 0 15,0 1 0-15,-2 0 3 31,0 2-3-31,-2-2-7 0,0 2 7 16,2 0 0-16,0 0 0 16,1-3 0-16,-1 3 2 15,0 0 2-15,2 0-4 16,1 0-1-16,-1 0 1 0,2 0-1 16,-1 0 1-16,1 0 0 15,0 0 1-15,-2 5-5 16,-2-3 4-16,2 3 0 15,-4-3 1-15,3 1-1 16,-3-1 0-16,-2 0 0 0,-2-2 2 16,0 5-2-16,-2-5 0 15,1 3 0-15,-1-1-2 16,-1 0 4-16,0 0-2 16,1 2 0-16,4-2-2 0,-4 3 2 31,6-4 0-31,-2 3 0 15,2 0 2-15,-2-1-2 16,0-2 0-16,0 1 0 16,-5 0 1-16,2 2 2 15,-1-1-3-15,-1-1-1 0,-1 1 0 16,0-1 0-16,-1 0 1 16,3 3-1-16,-4-5 1 15,4 5 3-15,-3-3-3 16,2 0-1-16,-2 0 0 15,-1 0 2-15,-2 0-1 0,1 0 0 16,-3-2-6-16,3 0 5 16,1 0 2-16,-4 0-1 15,3 0 7-15,-1 0-7 16,-1 0 0-16,-1 0 0 0,2 0 0 16,-2 0 1-16,3 0-1 15,-1 0 0-15,4 0-1 16,-1 3 1-16,2-3-1 31,0 0 1-31,1 0 0 16,-1 0 4-16,0 0-4 0,2 0-1 15,1 0 1-15,0-3 0 16,0 1 2-16,-2 0-2 16,2 0 0-16,2 0-1 15,-2 2 1-15,1-2-1 0,-1 2 1 16,-1 0 0-16,3-2 1 15,2 0-1-15,2-1 0 16,5 3 1-16,0-3-1 16,-1 3-1-16,3-2 1 0,-2 2 0 15,2 0 0-15,-4 0 0 16,-1 0 0-16,0-2 0 16,1 2 0-16,-3 0 0 31,2-2 0-31,-4 2 0 0,2 0 11 15,-2 0-11-15,-2 0 0 16,2 0 0-16,0 0 1 16,0 0-1-16,2-3 0 15,1 3 2-15,-1 0-5 16,0-2 6-16,0-1-3 0,0 3 0 16,-2-2 8-16,3 2-2 15,-3-2 1-15,-3 2-7 16,1-2 11-16,0 2-10 15,-3 0 4-15,-2 0 8 16,1 0-12-16,-6-2 8 16,-3 2-8-16,-3 0-1 0,-5 0 26 15,0 0-4-15,-2 0-4 16,-4-1 4-16,2 1 1 16,-2 0-1-16,0 0-15 15,0 0-5-15,0 0-4 0,0 0 1 31,-16 0-77-31,-9 0-48 16,-6 0-481-16</inkml:trace>
  <inkml:trace contextRef="#ctx0" brushRef="#br0" timeOffset="228379.0743">8831 8959 153 0,'0'0'280'16,"0"0"-126"-16,0 0-11 15,0 0-27-15,0 0-28 0,0 0 10 16,0 0-27-16,3 0-23 16,-3 0-8-16,0 0-4 15,0 0 41-15,0 0 6 16,0 0-21-16,0 0 11 0,0 0-18 31,0 0-11-31,0 0-9 16,0 0-13-16,0 0 5 15,0 0-16-15,0 0-10 16,0 0 11-16,0 0-11 16,0 0-1-16,0 0 10 15,6 0-9-15,6 0 32 0,5 0-6 16,4 0-18-16,5 0 5 15,6 0-13-15,3 0 11 16,5 0-11-16,3 2 1 16,-1-2-2-16,-2 0 1 0,0 0 0 15,-2 0 7-15,-5 0-8 16,1 0 0-16,-5 0-2 16,0 0 2-16,0 0 0 15,-2 0 0-15,2 0 0 0,0 0 7 31,0 0-7-31,0 0 0 16,0 0-1-16,0 0 2 16,-3 0 1-16,3 0-2 15,-5-2 0-15,1 2-1 0,-4 0-3 16,-2 0 4-16,-1 0 0 16,-3 0 1-16,4 0 2 15,-1 0-3-15,-1 0-5 16,3 0 5-16,-1 0 0 15,-2 0 0-15,1 0-1 0,-1 0 1 16,2 0 0-16,-4 0 0 16,3 0 0-16,-3 0-2 15,1 0 2-15,-3 0-2 16,3 0-8-16,-3 0-5 0,3 0 15 16,1 0-13-16,2 0-2 15,-1 0 8-15,-3 0-15 31,3 0 9-31,0 0 4 16,-2 0 9-16,-3 0-1 16,3 0-2-16,-3 0 2 15,0 0 1-15,3 0-2 0,0 0 2 16,3 0-1-16,4 0 1 16,1 0 7-16,1 0-7 15,2 0-8-15,-1 0 8 16,1 0 2-16,-3 0 6 0,-1 0-8 15,-1 0-6-15,-2 0 6 16,0-2 1-16,3 0 0 16,-2 0 0-16,4 2-1 0,2-2 5 15,0 0-5-15,0 2 0 16,2-2 0-16,0-1 0 16,0 3-1-16,0 0 1 31,0-3 0-31,2 1 0 15,0 0 0-15,0 0 0 16,1-1 0-16,1 3 0 0,0-5 0 16,1 3 0-16,-3-2 0 15,0 1 0-15,-2 0 0 16,-2 3 0-16,-2-2 0 16,-3 2 0-16,2-2 1 0,1 2-1 15,-1 0 0-15,5-2 0 16,0 0 0-16,5-2 0 15,1 0 1-15,1-2 0 16,2 2 0-16,-2 1 6 16,1-2-7-16,1 3 5 0,0 0-5 15,0-1 0-15,0 1-1 16,-3-1 2-16,1 3-1 16,-1-2 0-16,-2 2 0 0,0 0 1 15,-2 0-1-15,0 0 0 16,3 0 1-16,-3 0-1 31,0 0 0-31,0 0 0 16,-2 0 0-16,-2 0-1 15,2 0-4-15,0 0 5 16,0 0 0-16,5 0 6 0,-1 0-6 16,4 2 0-16,3 1 0 15,3-1 3-15,1-2-3 16,1 5-1-16,0-1 1 15,-2-1-1-15,-4 2 1 0,-1-3 0 16,-2 2 0-16,-3 0 1 16,-2-2-1-16,0 1-1 15,0 0 1-15,1-1 0 16,-3 2-1-16,0-1 1 16,-3 0 0-16,1-1 1 0,0 2-1 31,-2 1-1-31,0-2 1 0,-2-1-1 0,2 2 1 31,2-1-1-31,0 2 1 16,0-1 1-16,0 2-1 15,2 0 0-15,2 0-1 0,0-1-11 16,2-2 12-16,3 1-8 16,-1 1 8-16,1 0-1 15,-2-3-5-15,-3 2 5 16,0-1 0-16,-7-2 1 0,-3-1 3 15,-9 3-3-15,-2-3 0 16,-3 0 12-16,-5 0 17 16,-2 0 24-16,0 0 2 15,0 0-14-15,0 0 3 16,0 0-33-16,0 0-11 0,0 0-10 16,0 0-49-16,-2 0-84 15,-11 0-237-15</inkml:trace>
  <inkml:trace contextRef="#ctx0" brushRef="#br0" timeOffset="231296.8947">13600 8983 327 0,'0'0'199'0,"0"0"-128"15,0 0-16-15,0 0-42 16,0 0 4-16,0 0 25 15,0 0 24-15,18-28-2 16,-16 24 31-16,2 0-43 0,-2 1-26 16,3 0 3-16,-3 1-19 15,2 0-1-15,-2 0 4 16,-2 2 22-16,3 0 27 16,-3 0-10-16,0 0 34 0,0 0-8 15,0 0-23-15,0 0-8 16,0 0-21-16,0 0-26 15,0 0 11-15,0 0-11 32,0 0-2-32,0 0-8 15,0 0 10-15,5 0 6 0,-3 0-6 16,2 0 0-16,1 0 0 16,1 2 0-16,1 2 0 15,2-1 2-15,0 2-2 16,2-1 0-16,3 0 0 0,-2-2 0 15,5 0 6-15,0 1-6 16,5-3 0-16,1 0 1 16,6 0 0-16,2 0 12 15,2 0-13-15,3 0 1 0,-3 0-1 16,-2 0 1-16,1 0-1 16,-6 0 0-16,4 0 6 15,-6 0-4-15,3 0-2 31,0 0-3-31,2 0 3 16,-3 0 0-16,3 0 0 0,2 0-2 16,0 0 9-16,4-3-5 15,0 1-2-15,1 0 0 16,-1 2-1-16,1-2 1 16,-1 0 0-16,2 2 0 0,-2 0 0 15,-4 0 0-15,0 0 0 16,-2 0 0-16,-2 0-1 15,0 0 1-15,-3-2 0 16,1 2 0-16,-3 0 1 16,3-2 1-16,0 0-2 0,-2 2 0 15,4-3-1-15,0 3 1 16,0-3 0-16,2-1 0 16,0 2 0-16,0-1-3 15,0 1 3-15,0-1 0 16,0-1 0-1,2 2 0-15,-2-1 0 16,2 0 0-16,-2 1 0 16,-2 0 4-16,1 2-4 15,-1-2-2-15,2 2 1 16,0 0 0-16,2 0 0 0,-2-2-1 16,0 2 1-16,0 0 1 15,1 0 0-15,-4 0 0 16,3 0 0-16,0 0 3 15,0 0-3-15,3 0 0 0,-1 0 0 16,0 0 6-16,0 0-6 16,3 0 0-16,1 0-9 15,0 2 9-15,2 0 9 16,1 2-9-16,-3 0 0 16,-2 0-6-16,3 3 4 0,-3-5 2 15,-2 5 2-15,4-2-1 31,-4-2 0-31,0 3-1 0,3-2 1 0,-3 0-3 32,2 2 3-32,3 3-1 15,-1-2 0-15,3 2 1 0,2-2 4 16,0 1-5-16,0 0-1 16,3-1 0-16,-5-2 1 15,1 2 0-15,-2-3 0 16,1-1 0-16,-5 2 1 0,2-3-1 15,-1-2 0-15,1 2 0 16,-1-2 0-16,2 0 1 16,0 0 0-16,1 0-1 15,-1 0 9-15,1 0-9 16,0 0 0-16,1 0 1 0,-3 0-1 16,3-2 5-16,0 0-5 15,-2-1 0-15,-1 1-1 16,1 2-2-16,-3-2 3 31,0 1 13-31,3-1-12 16,0-2 6-16,2 1-1 0,2-1-6 15,1 1 9-15,-4-2-9 16,3-1 0-16,-4 2 7 16,-1 0-7-16,-1 0 13 15,0 0 5-15,-1 1-18 0,0 1 7 16,1-3-5-16,-1 3-2 15,3 0 7-15,-3 0-7 16,2 1 1-16,2-1-1 16,1-1 0-16,1 3 0 0,-1-2 0 15,3 2 0-15,-1 0 0 16,-3 0 0-16,2 0 1 16,-4-2-1-16,-1 2 0 15,-3 0 5-15,0 0-5 16,-4 0-2-16,0 0 2 0,-2 0-1 31,-6 0 1-31,1 0 0 16,-5 0 1-16,-3 0 15 15,-3 2-8-15,-5-2 8 16,-2 0-5-16,0 2-4 16,-2-2 12-16,0 0-2 0,0 0-15 15,0 0 21-15,0 0-23 16,0 0-43-16,-10 0-53 15,-9 0-94-15,-4 0-799 0</inkml:trace>
  <inkml:trace contextRef="#ctx0" brushRef="#br0" timeOffset="234311.6086">18780 8997 332 0,'0'0'206'0,"0"0"-48"16,0 0 6-16,0 0-61 15,0 0-8-15,0 0-31 16,0 0-47-16,11 0-10 0,-11 0 9 16,0 0-8-16,2 0 19 15,-2 0 8-15,0-2-9 16,0 2-3-16,3 0-1 15,-1-2 10-15,0 2 10 16,0 0-23 0,3-1 1-16,2 1-7 15,4-2-7-15,11 0 2 16,9-1-2-16,13 3 143 16,10-2-69-16,4 2-60 15,5 0-8-15,1 0-6 16,1 0-6-16,2 0 0 0,-4 0 0 15,-3 0 8-15,-5 0-8 16,-4 0 1-16,-6 0 4 16,-5 0-5-16,-2 0 0 0,0 0 5 15,-2 0-5-15,2 0 14 16,-1 0-1-16,1-2-12 16,3 2 12-16,-1 0-13 15,2 0 0-15,0 0 0 16,3 0 0-16,2 0 1 0,-1 0-1 15,4 0 0-15,-4 2 0 32,3 0 1-32,-1 1-1 15,0-3 0-15,-3 2 1 16,-1-2 0-16,-1 2-1 0,-1-2 1 16,-2 0 3-16,-1 0-4 15,-2 0 0-15,-1 0 0 16,4 0 0-16,0 0 1 15,2 0-1-15,0 0-4 16,3 0 4-16,-5 0 1 0,-2 0 0 16,-2 0-1-16,-5 0 1 15,-2 0 2-15,1 0-3 16,-7 0 0-16,4 0-1 16,0 0 1-16,0 0-1 0,2 0 1 15,0 0 0-15,2 0 7 31,2 0-7-31,1 0 0 16,-3 0 1-16,2 0-1 16,-4 0 0-16,2 0-1 15,-4 0 2-15,0-2 0 0,-4 0-1 16,-2 2 0-16,0-3 0 16,-1 1 0-16,0 0 0 15,0 2 0-15,2-2 0 16,1 1 0-16,1-1 0 15,3-1 0-15,-1-1 0 0,1 2-1 16,2 0 1-16,0 1 0 16,-2-2 1-16,0 1-1 15,0-2 0-15,-3 2-7 16,-2 0 7-16,3 0-5 0,-5 0 4 16,2-1 1-16,1 3 0 15,-1-3 0-15,3 1 0 31,2-2 0-31,1 1-1 16,1 1 1-16,0-3-1 16,0 3 1-16,-5 0 0 0,-3 2-6 15,-2 0 6-15,-1 0-16 16,1 0-3-16,-2 0 4 16,1 0 4-16,2 0-7 15,-2 0 5-15,0 0 12 0,2 0-11 16,2 0 11-16,3 0 0 15,0 0 1-15,1-2 1 16,0 2-1-16,3 0-5 16,0-1 5-16,0 1 0 15,-2 0 0-15,-2-3 0 0,0 3 0 16,-1-2 6-16,-2 2-6 16,3-2 0-16,-1 2 2 15,-1 0-2-15,1 0 0 0,-2 0 0 16,3 0 0-16,0-2 0 31,-1 2 0-31,0 0 0 16,3 0 1-16,0 0-1 15,0 0 0-15,-1 0 0 16,3 0 0-16,-4 0 0 16,2 0 0-16,-1 0 0 0,1 0-1 15,2 0 1-15,0 0 0 16,0 2 0-16,0 0-3 15,0 0-6-15,0 1 9 16,0-2-13-16,0-1 13 16,2 0-1-16,3 0 1 0,3 0-1 15,2 0 0-15,3 2 1 16,3 0-1-16,-1 2 1 16,0 1 5-16,1 0-5 15,2 2-1-15,-2 0-1 0,1-1 1 16,1 2 0-16,3 0 1 15,-4-2 0-15,3 3-1 32,-2-4 2-32,2 4 4 15,0-4-5-15,-2 1 0 16,0 0 0-16,-3 0 0 0,1-2 0 16,-3 1 0-16,2-1 0 15,-1-1 2-15,1-1-2 16,1 1 0-16,0 1 5 15,0-3-5-15,-1 1-1 0,1 2 1 16,1-1 0-16,-1-2 6 16,-1-1-6-16,2 0 1 15,-5 3 13-15,1-3-6 16,-1 0 8-16,1 0 5 0,0 0-6 16,1 0 10-16,-3 0-11 15,3 0-14-15,-5 0 10 16,-1 0 0-16,-4 0 11 31,-3 0 5-31,-1-3 5 16,-3 2 22-16,1-2-28 15,-4 3-11-15,-4 0 4 0,-3 0-17 16,-7 0 0-16,-3 0 7 16,-3 0-8-16,-3 0 24 15,0 0-14-15,0 0-10 16,0 0 0-16,0 0-23 15,-11 0-20-15,-36 0-71 0,2 0-230 16,-4 0-538-16</inkml:trace>
  <inkml:trace contextRef="#ctx0" brushRef="#br0" timeOffset="236844.9253">25877 9080 325 0,'0'0'85'16,"0"0"-66"-16,0 0-19 15,0 0-6-15,0 0-1 16,0 0-4-16,0 0 11 0,-2-5 50 15,2 5-4-15,0 0-17 16,0-2 45-16,0 2 21 16,0 0-10-16,-4-2-8 15,0 2-25-15,-1 0-2 0,-3-2-25 16,-2 2-25-16,-1 0 10 16,-2 0-9-16,1 0 0 15,0 0 20-15,0 0-19 16,3 0 13-16,1 0 10 15,1 0 5-15,-3 0-15 0,4 0-4 16,2 0 30-16,-1 0 10 31,3 0-21-31,2 0 3 16,0 0 12-16,0 0-3 16,0 0 15-16,0-1-22 0,0-2 11 15,0 2-4-15,2-2-30 16,5 2 0-16,-1-2-12 15,4 2-1-15,1-2 1 16,2 1 0-16,3 1 0 16,6 1 0-16,4 0 0 0,8 0 3 15,6 0-3-15,7 0 0 16,4 0 8-16,5 0-7 16,2 0 19-16,0 0-7 15,0 0 16-15,0 0-8 0,-3 0-10 16,1 1 1-16,0-1 1 15,0 2-11-15,-5-2 12 32,-2 0-12-32,-2 3 5 15,-3-3 15-15,1 1-22 0,-3-1 9 16,3 0 4-16,-1 3-1 16,6-3 0-16,-2 1-12 15,6 2 7-15,-2 1-3 16,0-3-4-16,0 5 0 15,0-1 1-15,-6-2-1 0,1 1 1 16,-5 1-1-16,-3-3 0 16,-4-2 0-16,-1 0 0 15,-3 0 0-15,-4 0 0 16,-1 0 0-16,1 0 2 16,-3 0-2-16,1 0 0 0,-1 0 0 15,3 0 1-15,0-2-1 16,2 0 0-16,5-3 0 31,-1 3 0-31,0 1 0 16,1 1 0-16,-1 0 0 0,-2 0 0 15,0-2 0-15,-2 2 0 16,-2 0 0-16,-2-2 5 16,0-1-5-16,-4 1 0 15,4 0 1-15,-3 0 1 0,3 1 10 16,0-2 3-16,1-1-15 15,1 3 14-15,-1-2-13 16,6-1 0-16,-1 2 5 16,0-1-5-16,-2 1 0 15,2 2 9-15,0-3-10 0,1 3 12 16,-1 0-11-16,5 0 0 16,-2 0 12-16,3 0-12 15,-1 0 1-15,-1 0 5 31,4 0-4-31,-4 0 20 0,1 0-15 16,-3 0-1-16,3 0-5 16,-1 0 0-16,-2 0 5 15,2 0-7-15,-4 0 1 16,0 0 9-16,-5 0-10 16,-3 0 0-16,-1 0 8 0,-1 0 1 15,-2-2 4-15,-1 2-11 16,-1 0 4-16,4-2 5 15,-1 1-11-15,0-1-1 16,0 2 1-16,5-2 0 16,-3 2 0-16,2 0 0 0,-1-2 1 15,-3 2-1-15,-3 0 0 16,1-3 0-16,1 3 0 16,-2 0 1-16,1-2 6 15,2 2-7-15,2 0-8 0,-1 0 8 16,1 0 0-16,2 0 1 31,-2 0-1-31,3 0 0 16,0-2 10-16,0 1-10 15,-2 1 0-15,2-2-4 0,2 2 5 16,-2-3-2-16,1 3 1 16,1 0 0-16,-3 0 0 15,3 0 0-15,-2 0 0 16,-3 0 0-16,-2 0 0 15,-2 0 0-15,0 0 0 16,-5 0 1-16,3 0 3 0,-3 0-4 16,0 0-4-16,3 0 3 15,-1 0 1-15,3 0 0 16,1 0-1-16,0 0-5 16,4 0 5-16,-3 0 1 0,-1 0 0 15,2 0-1-15,-1 0 0 16,0 3 1-16,2-3 0 15,1 0 0-15,-4 0 3 32,1 0-3-32,-3 0-1 15,-9 0 0-15,-1 0 1 0,-5 0 0 16,-2 0 0-16,0 0 11 16,0 0 28-16,0 0-7 15,0 2-4-15,0-2-20 16,0 0-7-16,0 0 3 15,0 0-4-15,0 0-4 0,0 0 4 16,0 0 0-16,0 0-6 16,0 0-10-16,0 0-42 15,-9 0-51-15,-7 0-181 16,-1-2-849-16</inkml:trace>
  <inkml:trace contextRef="#ctx0" brushRef="#br0" timeOffset="248092.7244">31918 7185 857 0,'0'0'235'0,"0"0"-158"16,0 0-12-16,0 0-21 15,0 0-24-15,0 0 31 16,0-10 28-16,0 10-6 0,0 0 11 16,0 0-1-16,0 0-8 31,0 0-27-31,0 0-11 16,0 0-2-16,0 0-15 15,3 0 4-15,0-2-1 16,5 0-16-16,3-1 11 0,7-1-18 15,5 1 1-15,4 1 7 16,-1 2-8-16,0 0-1 16,-1 0-1-16,-4 14-6 15,-4 5 7-15,-3 4 1 0,-6 2 0 16,-3 2 1-16,-5-1-1 16,0 0 2-16,0-3 4 15,-7 0-5-15,-9-2 6 16,-1-4-7-16,-6-3 0 0,1-4 6 15,0-4-5-15,-3-6 1 16,3 0-1-16,5 0-1 16,-4-4 1-16,5-12-1 31,8 0-10-31,3-4 10 16,5-3-12-16,0 4-3 0,0 0 6 15,13 5-10-15,5-1 12 16,3 5-5-16,0 0-1 15,2 4 13-15,-1 3-1 16,-2 3 0-16,-2 0 0 16,-4 0 1-16,-5 0 5 0,-5 9-4 15,-4 3 6-15,0 2 9 16,0 4-14-16,-6-1 9 16,-15 2-2-16,-6-1-8 15,-4-2 20-15,-2-2-14 0,-1-6 0 16,1-4 8-16,4-4-14 15,4 0 7-15,5 0-4 16,7-10-2-16,4-6 3 16,9-4-5-1,0-1-22-15,5 4 6 16,19-1-6-16,8 2 0 16,3 4-3-16,5 2 0 15,-2 6 15-15,-2 2-6 16,-10 2 9-16,-6 0 6 15,-6 0-4-15,-9 6 5 0,-5 2 2 16,0 2-1-16,-5 4 24 16,-15 2-10-16,-5 2-6 15,-6 0 4-15,-2-4-12 16,-3-2 15-16,3-6-7 16,2-3-8-16,4-3 15 0,4 0-15 15,5-7 5-15,7-11-1 16,9-4-5-16,2-4-19 15,0-2-9-15,20 0-4 16,7 2 7-16,4 2-9 0,3 4 5 31,1 8 1-31,-4 3 11 16,-2 9 17-16,-4 0-7 16,-5 0 7-16,-4 16 20 15,-6 5-4-15,-5-2-9 16,-3 4 8-16,-2-1 7 0,0-2 6 15,-4 0-14-15,-9-2 0 16,-6-4 6-16,0 0-10 16,-4-4 8-16,-1-4-5 15,-3-1-11-15,-2-5 14 0,0 0-15 16,2 0 0-16,5-17 12 16,4-1-13-16,5-6-1 15,8 0-12-15,5-2-19 16,0-3-6-16,10 4-6 15,12 1 7-15,4 5 27 0,5 5 1 16,6 6 9-16,-2 4 0 31,1 4 0-31,-5 0 5 16,-2 4 20-16,-9 13 26 16,-7 1-22-16,-4 4-3 15,-7-3-8-15,-2 4-2 0,0-5-6 16,-2 0 18-16,-11-3-9 15,-3 0-4-15,1-3 2 16,-4-4-15-16,4-2 14 16,-1-4-15-16,1-2 0 0,3 0 14 15,2 0-13-15,3-8 6 16,3-2-3-16,4-3-5 16,0 0-1-16,0 0-11 15,8 1 9-15,5 0 3 16,-1 3 0-16,1 3 0 0,-4 1 0 15,-2 3-5-15,-3 2 3 32,-4 0-4-32,0 0-7 0,0 0 3 0,0 0 0 15,0 0 7-15,0 0 2 16,0 0-5 0,0 0 6-16,0 0 0 15,0 0 0-15,0 0 0 16,0 0 1-16,0 0-1 15,0 0 0-15,0 0 0 16,0 0 0-16,0 2-41 0,0 0-35 16,0 7-19-16,-8-1-107 15,-4-2-171-15</inkml:trace>
  <inkml:trace contextRef="#ctx0" brushRef="#br0" timeOffset="248793.5784">32157 7285 879 0,'0'0'321'16,"0"0"-215"-16,0 0-70 0,0 0-9 16,0 0-9-16,0 0-4 15,0 0 63-15,0-4 3 16,0 4 9-16,0 0 16 15,0 0-44-15,0 0-28 16,0 0-3-16,2 0-14 0,-2 0 5 16,2 0-15-16,1 0-6 31,2 0 6-31,-1 0-5 16,5 8-1-16,5 5 18 15,1 4-7-15,3 1 6 0,-1 2-7 16,1-2-1-16,-5-4-3 15,-3-4-6-15,-4-2 1 16,-3-4 0-16,-3-4-1 16,0 0 13-16,0 0-5 15,-7 0 0-15,-15 0 1 0,-10-12-8 16,-5-8 8-16,-6-2-7 16,-1 0-2-16,3-2 6 15,3 2-5-15,7 3 0 16,12 2 5-16,-2 0 0 0,7 3 2 15,8 3 4-15,2-1-10 16,1 2 30-16,3-1 2 31,0 1 3-31,0 1 1 0,11-4-20 0,12-5 10 16,8-4-4 0,18-6-18-16,18-8 10 15,37-12-16-15,48-16-2 16,40-19-6-16,4-7-99 15,-47 20-90-15,-51 12-514 0</inkml:trace>
  <inkml:trace contextRef="#ctx0" brushRef="#br0" timeOffset="253393.8094">3474 9520 365 0,'0'0'175'0,"0"0"-77"0,0 0 22 16,0 0-9-16,0 0-26 15,0 0-20-15,-6-26-3 16,4 25-31-16,-1 1-4 0,1-3 1 16,2 3-17-16,-2 0 8 15,2 0 11-15,-4 0-2 16,0 0 5-16,-4 0-17 16,-1 0 3-16,1 0 14 0,-6 0 2 15,1 0-4-15,-3 4-1 16,3 3-8-16,-2-2 4 15,3-3-14-15,1 3 1 16,7-5 4-16,-1 2 1 0,5-2 20 16,0 0 14-16,0 0-5 15,0 0 17-15,0 0-32 32,3-7-25-32,5-2-1 15,1-1-6-15,-2 2 0 16,2 1 0-16,-5 4-6 0,1 1 6 15,-1 2-12-15,0 0 3 16,-1 0 9-16,1 5 0 16,1 10 0-16,-5 2 6 15,0 0-6-15,0 4 15 16,0-1-14-16,0 1 0 0,-7-3 10 16,-4-4-11-16,-2-4 10 15,3-1-9-15,0-9 6 16,1 0 10-16,-1 0-15 15,0-5 8-15,1-13-8 16,-1-5-2-16,4-3 1 0,4 1-1 16,0-1-8-16,2 2 8 15,0 4-7-15,0 1-1 16,10 4 7 0,2 5-4-16,3 1-2 15,1 6 5-15,2 3-7 16,2 0 8-16,-2 0 1 15,-1 0 0-15,0 10 0 16,-7 2 0-16,-3 1 11 16,-3 4-11-16,-4-1 2 15,0 0 14-15,-2 2-8 0,-13-2-6 16,-6-3 16-16,-1-2-17 16,0-2 12-16,0-7-12 15,1 1 7-15,6-3 10 0,1 0-12 16,6-8-5-16,1-9 4 15,7 0 1-15,0-4-9 16,0 0 3-16,0 1-2 16,7-1 2-16,4 5-6 15,2 2 6 1,0 4 0-16,1 3-5 16,1 2-2-16,1 3 6 15,-3 2-10-15,1 0 11 16,-5 0 0-16,0 10 2 15,-5 3-1-15,1-1 1 0,-5 2 17 16,0 0-18-16,0 0 14 16,0-2-3-16,-5-2-11 15,-2-5 11-15,-1 2-5 16,1-5-7-16,-2-2 21 16,0 0-12-16,3 0-2 15,-1 0 0-15,0-9-7 0,5-2 2 16,-1-3-2-16,3 0-6 15,0-1 5-15,0 0 0 16,3 1 0-16,10 2-6 16,0 1-2-16,1 4 7 0,-3 3 2 31,-4 1-13-31,-1 3 12 16,-3 0-9-16,-3 0 3 15,0 0 6-15,0 4 1 16,0 8 6-16,0 0-5 15,-5 2 0-15,-6-2 12 0,-2 0-11 16,-1-2-2-16,1-2 6 16,-1-1-6-16,4-5 12 15,1 0-12-15,4-2 0 16,3 0 10-16,2 0-4 0,0 0-4 16,0-2-2-16,0-10-22 15,5-3 21-15,3 1-11 16,5 1 6-16,-1 0 5 15,1 5 0-15,-4 2 1 0,0 5-6 16,-2-2-6-16,-3 3 11 31,-2 0-6-31,0 0 1 0,-2 0 6 0,3 0-1 32,-3 4 1-32,0 7 0 15,0 1 0-15,0 0 8 0,0-1-7 16,0 0-1-16,-7-1 0 15,-1-3 1-15,3 0 8 16,0-3-9-16,1-3 0 16,4 1 7-16,0-2-7 15,0 0 0-15,0 0 0 16,0 0 1-16,0 0-1 0,0 0 0 16,0 0 0-16,0 0 4 15,0 0-3-15,0 0-1 16,0 0 0-16,0 0 0 15,0 0 6-15,0 0-6 0,0 0 0 16,0 0 15-16,-5 0-9 16,1 2 6-16,-5-2 8 15,-5 3-19-15,1-3 24 32,-5 0 6-32,3 0-1 0,-3 0-1 15,3 0 5-15,1-3 0 16,1-4 7-16,3 0-15 15,2 0 11-15,1-4 1 16,1 2-13-16,1-3-1 0,2-7-12 16,1-3 4-16,2-6-16 15,0-7 0-15,21-8 0 16,18-9-12-16,24-8-3 16,36-14-41-16,56-21-83 0,-19 19-71 15,-13 10-325-15</inkml:trace>
  <inkml:trace contextRef="#ctx0" brushRef="#br0" timeOffset="257492.2842">4946 10006 314 0,'0'0'109'0,"0"0"-38"0,0 0-10 16,0 0-17-16,0 0 72 15,0 0-14-15,-14-12-11 16,12 10-47-16,0-2 6 16,-3 1-22-16,1 3-12 0,-2 0-2 15,-1 0 6-15,0 0-12 16,0 0 12-16,-1 0-6 16,1 0 12-16,3 0 6 15,-1 0-9-15,0 0 9 16,3 0-1-16,0 0 0 0,2 0 7 15,0 0-22-15,0 0 4 16,0 0 1-16,0 0-13 16,0 0 8-16,0 0-1 15,0 0 1-15,0 0 9 16,0 0-15 0,0 0-3-16,0 0-6 15,2 0 0-15,5 0 0 16,7 0-1-16,-2 0 1 15,7 0 15-15,0 0-16 16,4 0 0-16,-1 0 0 0,3 3 6 16,0-1-4-16,1 2-2 15,0-1 0-15,1-1 5 16,0 1-5-16,2-1 0 16,-2 0-1-16,2 0 1 0,0-2 0 15,0 3-1-15,0-3 1 16,0 0 6-16,-2 0-6 15,-1 3 0-15,1-3-1 0,0 0 1 16,-3 2 4-16,1-2-4 31,2 2-7-31,-2-2 6 0,0 2 1 0,2 2 0 32,-2-2-1-32,0 3-1 15,0-4 1-15,-4 1 1 16,4 0-6-16,-3 0 6 0,3 0-1 15,0 1-1-15,-4-3-5 16,4 0-2-16,-2 0 9 16,-1 0-10-16,0 0-1 15,0 0 5-15,1 0-3 0,-1 0 9 16,0 0-6-16,0 0-4 16,3 0 10-16,-2 0-2 15,-4 0 1-15,2 0 1 16,-1 0-2-16,-3 0 2 15,4 0 0-15,-4 0-5 0,3 0 5 16,3 0 0-16,-4 0 0 16,6 0 0-16,-3 0 0 15,3 0 0-15,0 0 0 16,-1 0 0-16,-2 0 1 31,5 0-1-31,-2 0 0 0,2 0 0 16,0 0-1-16,2 0 1 15,0 0 0-15,-1 0 0 16,4-3 1-16,-4 1-1 16,1-2 0-16,0 2 0 0,-2-2 1 15,-3 2 4-15,1 0-5 16,0 2-5-16,2-2 5 16,-4 2 0-16,6-2 0 15,0 0 0-15,0 0 0 16,1-3 0-16,1 5 1 0,0-5-1 15,2 1 2-15,1 1-1 16,4 1 13-16,0-3-9 16,2 3-4-16,0 0-1 15,-2 2 2-15,2 0-2 0,-2 0 1 32,0-3-1-32,0 3 0 15,-1 0 9-15,1-3-8 16,5 1 12-16,-3 0-12 15,0 0 0-15,3 0 8 16,-6 0-9-16,3 0 2 0,-1 2-2 16,-2 0 0-16,1 0 5 15,0-2-5-15,-2 2-1 16,-2-3 1-16,1 2-1 16,-4-1 1-16,5 2 0 15,-3 0 0-15,-2 0 5 0,3 0-5 16,-1 0 0-16,-2 0 0 15,0 0-1-15,-2 0 1 16,2 0 0-16,1 0 1 16,-3 0 6-16,2 0-7 0,0 0-9 31,0 0 9-31,0 0 2 16,2 0-2-16,0 0 0 15,2 0 3-15,1 0 1 16,-1-2-4-16,3-2-7 15,1-1 7-15,-4 4 0 0,1-3 3 16,-1 2-3-16,1-1-1 16,-3 3 1-16,3-2 1 15,0 2 0-15,-1 0 3 16,1 0-3-16,-1 0 3 0,-1-3-4 16,2 1 0-16,-5 0 2 15,1 0-2-15,-1-1 0 16,-2 2-1-16,0-1 0 15,-3 0 1-15,1 2 1 16,-1-3-1-16,-1 3 6 0,2 0-5 16,0 0-1-16,0 0 0 15,0 0 0-15,-2 0-1 16,2 0 1-16,2 0 0 16,-2 0 0-1,0-1 0-15,0 1 2 16,0 0-2-16,-2 0 1 15,-4-2 6-15,2 2-7 16,-3 0 0-16,3 0 1 16,-2 0 1-16,2 0-1 15,-1 0-1-15,0 0 1 0,0 0 4 16,-1 0-5-16,-4 0 0 16,-1 0 6-16,-1 0-6 15,-1 0 19-15,-3 0-7 16,-1 0 12-16,-4 0 16 0,-2 0-10 15,-1 0 4-15,-1-2 1 16,-2 2-5-16,0 0 3 16,0 0-20-16,0 0-13 15,0 0 0-15,-25 0-99 16,-4 4-189-16,-2 4-1003 0</inkml:trace>
  <inkml:trace contextRef="#ctx0" brushRef="#br0" timeOffset="260241.6043">10044 9960 340 0,'0'0'152'16,"0"0"-25"0,0 0 4-16,0 0-4 15,0 0 0-15,0 0-30 16,0 0-45-16,0-16-24 15,0 16-8-15,0-3 15 16,0 3-19-16,0 0 13 0,0 0-6 16,0 0-6-16,0 0 9 15,0 0-10-15,0 0-1 16,0 0-2-16,0 0-12 16,0 0 8-16,0 0-9 15,0 0 0-15,0 0 0 0,0 0-1 16,0 0-9-16,0 0 10 15,0 0-2-15,7 0 2 16,-1 7-1-16,2-2 3 16,2 2-5-16,1-2 3 0,5 2 0 15,-1-1 3-15,6-2-2 32,1-1 4-32,5 2-5 15,-3-1 0-15,5-1 6 16,0-1-6-16,0 3 0 15,2-1 0-15,5 2-1 0,0-2 0 16,2-2 1-16,2 0 0 16,3 0 2-16,1-2-2 15,1 0 0-15,1 0 1 0,-4 0-1 16,1 0 6-16,-1 0 7 16,-1 0-12-16,-4 0 8 15,1 0-9-15,-3 0 6 16,3 0-5-16,1 0 9 15,1 0-2-15,-3 0-8 0,2 0 2 16,1 0-2-16,-3-2 1 16,3 2-1-16,1-2 0 15,-3 0 0-15,1 0 1 32,0 0-1-32,-3-1 1 15,-1 3-1-15,1 0 0 0,-3 0 0 16,0 0 1-16,-2 0-1 15,3 0 6-15,2 0-6 16,2-3 1-16,4-1 9 16,1-1-10-16,1 0 6 0,1-1-4 15,-3 3-2-15,2-2 2 16,-1 1 0-16,-3 2-2 16,1 0 6-16,-2 2-5 15,-1-2 0-15,-2 2 0 16,-3 0-1-16,3 0 0 0,-2 0 0 15,1 0-5-15,3 0 5 16,-3 0 5-16,3 0 2 16,1 0-14-16,-4 0 15 15,1 0-6-15,1 0-2 0,0 0 0 32,0 0-1-32,3 0 1 15,-2 0 0-15,3 0 0 16,-4 0 1-16,1 0-1 15,-3 0 1-15,4 0-1 16,1 0 6-16,0-5-6 0,3 0 10 16,-4-2 3-16,1 2-13 15,-2 1 13-15,1-1-13 16,-4 2 0-16,-2-1 1 16,3-1 0-16,-1 2 7 15,2-2 0-15,1 4-8 0,-3-3 11 16,3 0-9-16,-3 0 4 15,2-2 4-15,-2 1-10 16,-2 2 1-16,1 1 2 16,-1 0 5-16,-4 2-7 0,2 0-1 15,1 0 0-15,-3 0 7 32,2 0-6-32,0 0-1 15,0 0 0-15,2 0 1 16,1 0 0-16,-3 0 0 15,4 0 10-15,0 0-10 0,-2 0-1 16,3 0 1-16,-1 0-1 16,3 0 1-16,0 0-2 15,0 4 0-15,0-3 1 16,-1 4 0-16,2-3 0 16,-4 2 4-16,1-2-4 0,-3-2 1 15,3 1-1-15,-1-1 6 16,2 3-3-16,-2-3-3 15,1 2 1-15,1 0 5 16,-1 2-5-16,-1-3-1 0,0 4 13 16,0-3-4-16,1-1-2 15,-3-1 6-15,3 3-10 16,-3-3 17-16,2 2-5 31,4-2-8-31,-4 2 8 0,1 0-14 16,2 1 15-16,-3-3-14 15,2 5-2-15,0-3 1 16,-1 2 0-16,-1-3 5 16,1 1 4-16,-2 3-9 15,2-3 11-15,-3 0-4 0,0 0-2 16,1-1 1-16,-1 2-7 16,0-3 0-16,1 0 6 15,2 0-6-15,0 0 8 16,-1 0-7-16,1 0 6 15,1 0 11-15,4 0-8 0,-3-4-9 16,-1-2 17-16,-1-1-5 16,-1 2 0-16,0-2 0 15,-4 2 1-15,0 1 6 32,0-2-11-32,0 0 0 0,1 0-1 15,-3 1-7-15,2 0 24 16,-2-2-12-16,-2 4-7 15,-2-1 10-15,0-1-7 16,-2 3 4-16,-3-3 2 16,0 3-8-16,-2-3 9 0,-3 4-7 15,-3 1 0-15,-2-3 6 16,-3 3-7-16,0-1 0 16,-2 1 12-16,-1 0-12 15,2-3 4-15,-1 3-6 0,1 0-5 16,0 0 10-16,-2-1-10 15,0 1 4-15,-4 0 7 16,0 0-12-16,0 0 8 16,0 0-7-16,0 0-2 15,-2 0-5-15,-50 0-37 16,3 0-117 0,-8-2-425-16</inkml:trace>
  <inkml:trace contextRef="#ctx0" brushRef="#br0" timeOffset="322147.1831">18650 9249 466 0,'0'0'249'0,"0"0"-156"31,0 0-54-31,0 0-39 0,0 0-19 0,-6 0 9 31,6 0 10-31,0 0 36 16,0 0 17-16,0 0-11 15,0 0-23-15,0 0-2 0,0 0-9 16,0 0 6-16,0 0 16 16,0 0-6-16,-2 0-13 15,-2 0 8-15,-1 0-19 16,-1-2 8-16,0-1 3 0,4 3 31 15,2 0-9-15,0 0-22 16,0-2 9-16,0 2 20 16,0-2 15-16,0 0 19 15,0 2-20-15,0-3-35 16,0 3 3-16,0 0-15 0,0 0 9 16,0 0 4-16,0 0-12 15,0 0 12-15,0 0-20 16,0 0-3-16,0 12 3 15,0 2 12 1,0 9 18-16,-2 3-6 16,-2 3-10-16,-1-3 4 15,-1-3-5-15,0 0-12 16,-4-3 9-16,3-5-4 16,3-1 3-16,0-5 0 0,2-4-8 15,2 0-2-15,0-5 1 16,0 0 0-16,0 0 10 15,0 0-9-15,0 0 16 16,0 0 13-16,0-7-29 16,8-8-2-16,7-7-6 0,6-7 6 15,4-3-13-15,1-3 8 16,3-4 6-16,3 5 0 16,-1 3-10-16,0 2 1 15,-2 7 9 1,-6 4 0-16,-4 6 0 15,-5 3 0-15,-8 8 0 16,-1 1 0-16,-5 0-14 16,0 4 13-16,0 14 1 15,0 7 29-15,0 8 14 16,0 4-37-16,0 4 16 0,0-3-22 16,0-1 0-16,0-8 4 15,-3-3-3-15,-1-3-1 16,0-9 9-16,0-2-8 15,0-7-1-15,4-2 0 16,0-2 0-16,0-1 7 0,0 0 2 16,0 0-3-16,0-7-6 15,0-9-6-15,10-8-11 16,3-6-1-16,1-5 11 31,5-1 6-31,4 1-17 0,2-2 17 16,4 2-20-16,0 3-2 15,0 3 22-15,-6 5 0 16,-2 5-4-16,-7 7 5 16,-6 7 0-16,-1 5 0 0,-3 0 0 15,-2 0 0-15,0 14 13 16,4 6 11-16,-4 8 11 16,0 4 3-16,-2 0-21 15,2 0-1-15,-2-2-2 16,0-4-13-16,0-3 24 0,0-4-24 15,0-3 6-15,0-3-7 16,-6-1 0-16,0-2 2 16,2-3-2-16,2 0-38 15,0-2 13-15,2-1-79 16,0-2-13-16,0-2-32 0,0 0-76 16,40 0-51-16,-2-14 118 31,4-2-185-31</inkml:trace>
  <inkml:trace contextRef="#ctx0" brushRef="#br0" timeOffset="323181.9641">19699 9215 129 0,'0'0'622'0,"0"0"-440"16,0 0-21-16,0 0-14 16,0 0-44-16,0 0 29 15,0 0-20-15,35-93 2 16,-52 90-54-16,-6 3-46 0,-4 0 0 15,-4 0 3-15,-4 17-8 16,-1 3 19-16,-2 4-17 16,6-1 4-16,6 2-6 0,6-1-8 15,4-2 13-15,7-3-14 16,5-5 0-16,4-2-9 16,0-5 10-16,0-3-2 31,0 0-4-31,4-2 4 0,7-2-8 15,5 0 5-15,4 0-11 16,2 0 14-16,5-14-7 16,2-3 8-16,0-7-8 15,-2-3 7-15,-4 1 1 16,-6 4 10-16,-5 2-10 0,-4 8 11 16,-6 6-9-16,1 4 14 15,-3 2-10-15,0 0 0 16,0 0-9-16,0 16 10 15,0 5-7-15,0 4 15 16,4 5-14-16,7-2-1 0,3 0 0 16,4-6 1-16,3-7 0 15,2-6-1-15,2-9-19 16,4 0 9-16,2-4 1 16,2-18 9-16,-2-7-26 15,1-4-12 1,-6-1 19-16,-3 2-13 15,-8 6 17-15,-4 6 15 16,-6 8 3-16,-5 6 45 16,0 6-16-16,0 0-31 15,0 0 4-15,0 3 2 16,0 12-7-16,2 5 5 0,3 0-4 16,3 0 0-16,3 0-1 15,3-2 1-15,1-6-2 16,3-1 1-16,1-8-6 15,0-3 4-15,4 0-10 0,-1 0 11 16,0-16-12-16,0-5-6 16,-4-6 1-16,-2-2-20 15,-5 2 18-15,-4 3 18 0,-5 6 2 16,-2 7 50-16,0 6 0 16,0 5 4-16,0 0-21 15,0 0-32-15,-4 13 0 31,-8 12-1-31,1 8 1 16,-2 8 5-16,1 2 6 16,2 6-2-16,-1-1 5 0,1 0-14 15,2-1 15-15,-1-3-8 16,1 0-7-16,0-2 12 16,-3-3-13-16,1-4-1 15,0-3 1-15,-1-4-1 0,-1-2 1 16,1-4-1-16,-2-3 1 15,2-5-1-15,-2-2 2 16,-1-7 6-16,1-2 3 16,1-3 17-16,3 0 19 15,1-15-24-15,1-11-6 0,3-13 26 16,4-17-34-16,0-11-7 16,17-13-1-16,14-7-23 15,9-1-16-15,8 6-58 31,5 14 22-31,-2 14-4 0,19 9-89 16,-14 17-66-16,-12 10-121 16</inkml:trace>
  <inkml:trace contextRef="#ctx0" brushRef="#br0" timeOffset="324099.037">20936 9083 1126 0,'0'0'263'15,"0"0"-115"1,0 0-8-16,0 0-65 15,0 0-45-15,0 0-6 16,0 0-8-16,-83 55 28 16,59-17 14-16,1 8-18 15,1 2 1-15,4-2-15 16,1-2-19-16,5-5 7 0,4-12-14 16,1-7 0-16,5-8-1 15,-1-8 1-15,3-4 0 16,0 0 0-16,0 0-31 15,5-9 25-15,10-13-19 16,6-9-23-16,5-2 14 0,1-2-1 16,5 5 20-16,-3 4 14 15,0 6-4-15,-4 8-2 16,-2 8 7-16,-3 4 0 16,-2 0-1-1,-4 4-3-15,-1 16 4 0,-2 2 0 0,-2 4 0 31,-3 4 21-31,-3-2-20 16,-3-1-1-16,0-6 17 16,-3-3-15-16,-12-4 24 15,-7-2-11-15,-5-2-15 0,-2-3 14 16,-5-5-12-16,3-2 8 16,0 0-9-16,4 0-1 15,5-5 11-15,9 0-11 16,6 1 0-16,7-1 11 0,0 0-11 15,7-2-7-15,22-3-5 16,13-2 12-16,16-2-9 16,11 0 9-16,11-4-29 15,5 1 1-15,-2-2-29 16,-8-1-6-16,-8 1-7 0,-18-2 32 16,-13 3 31-16,-16-1 7 31,-13 5 20-31,-7 5 58 15,0-2-23-15,-19 8-12 0,-4 1-32 16,-6 2-9-16,-6 0 18 16,4 10-4-16,5 8 15 15,4 5 3-15,4 4-18 16,9 1 12-16,9 2-16 16,0-2 3-16,9 0 22 15,20-4-15-15,10-4-4 0,9-4 0 16,7-7-18-16,6-8 14 15,-3-1-14-15,-2 0-8 16,-6-5-2-16,-7-5-16 16,-7-3-23-16,-7 1-17 0,-7-9-36 15,-7 0-141-15,-12 1-535 16</inkml:trace>
  <inkml:trace contextRef="#ctx0" brushRef="#br0" timeOffset="325681.4465">22271 9339 666 0,'0'0'244'0,"0"0"-192"16,0 0-25-16,0 0-6 15,0 0-20-15,0 0 4 16,-9-5 8-16,9 5 61 15,0-2 6-15,-2 0-8 0,2 0 0 16,0 0-14-16,-3-2-26 16,3 1-8-16,0-4 13 15,0 2-6-15,-2 3 11 16,2-5-3-16,0 2 2 16,-2 2 1-16,2-3-17 0,0 0 39 15,-2 2-14-15,2 0-38 16,0 2 39-16,0 0-31 31,0 2-6-31,0 0 6 16,-2 0-19-16,2 0 12 0,0 0-13 15,-2 0 0-15,-1 12 0 16,-1 10 19-16,-3 6 2 16,0 11-2-16,-4 0-18 15,3 3 18-15,-2-4-19 16,2-6 0-16,1-7 10 15,1-9-9-15,0-6 5 0,4-6-6 16,0-2 0-16,2-2 12 16,0 0-3-16,0-9 8 15,0-13 50-15,0-7-67 0,10-7 0 16,3-7-1-16,5 4-8 16,3-2 1-16,2 7 5 31,4 5-25-31,0 6-5 15,-3 9-44-15,-2 7-38 16,0 7-109-16,-5 0-108 0,-11 12-21 16</inkml:trace>
  <inkml:trace contextRef="#ctx0" brushRef="#br0" timeOffset="326313.2271">22365 9457 992 0,'0'0'351'16,"0"0"-261"-16,0 0-71 15,0 0-18-15,0 0-1 16,0 0 1-16,0 0 17 16,127 3-5-16,-87-8-13 15,0-10 0-15,-2 0-2 0,-3-4-12 16,-5-1 14-16,-10 1-3 16,-9 0 13-16,-7 1-9 15,-4 4 18 1,0 5 15-1,-6 0 30-15,-11 4-13 0,0 5-25 16,-3 0-15-16,-3 3-9 16,0 13 7-16,0 6-3 15,3 0 19-15,2 7 19 16,4-3-33-16,8 2-11 0,2 0 21 16,4-5-20-16,0 0 7 15,0-4-8-15,6-4 1 16,10-5-7-16,6-3-7 15,7-7-17-15,6 0 3 16,6 0-32-16,3-17-24 0,1-5-1 16,-1-4-9-16,-4-2 20 15,-3 0-11-15,-8 3 59 16,-8 4 25-16,-2 6 28 16,-7 3 24-16,-4 7-23 0,-2 3-6 31,-1 2 3-31,-3 0-25 15,2 0 25-15,3 11 9 16,2 7-12-16,2 3 15 16,0 2-21-16,1 3-8 15,-6-2 11-15,1-4-13 0,-7-3 17 16,0-5 51-16,0-4-26 16,-16 0 3-16,-8 0-23 15,-5-3-28-15,-2-5 24 16,-1 0-25-16,10 0-21 0,5-9-45 15,17-28-115-15,0 5-86 16,0-1-584-16</inkml:trace>
  <inkml:trace contextRef="#ctx0" brushRef="#br0" timeOffset="326563.8564">23321 9061 1433 0,'0'0'179'0,"0"0"-137"16,0 0-41-16,0 0 0 15,0 0 12-15,0 0 14 16,-47 133 32-16,43-97 29 16,1 0-38-16,3 0-24 15,-2-2-11-15,2-2-15 0,-2-3 8 16,2-5-8-16,-3-2-11 15,3-5-20-15,-2-1-95 16,0-3-77-16,-2-5-74 16,2-6-96-16</inkml:trace>
  <inkml:trace contextRef="#ctx0" brushRef="#br0" timeOffset="327079.4492">23252 9360 1001 0,'0'0'275'15,"0"0"-182"-15,0 0-16 0,0 0-58 16,0 0-12-16,118-44-7 16,-89 44 2-16,2 0 32 15,-2 10-9-15,0 6 2 16,-4 5 5-16,-3 2-30 0,-6 2 14 16,-6-4-5-16,-3 2 4 15,-5-6 17-15,-2 0-7 16,0-3 1-16,0-4-4 15,0-5-10-15,-6 0 9 16,-1-5 4-16,1 0 9 0,1 0 11 16,1-12-27-16,1-9 10 15,3-4-17-15,0-4-10 16,5-1 10-16,17 2-11 16,7 3-18-16,6 0 18 0,6 4-40 15,1 4-4-15,-1 8-58 31,-6 2-51-31,-8 3 50 16,-7 4 31-16,-12 0 14 16,-5 0 37-16,-3 0 21 15,0 8 37-15,-5 7 33 0,-6-1-28 16,1 5 21-16,-2 1-2 16,1 2-3-16,5 0 3 15,1-3-40-15,3-2 5 16,-1-3-15-16,3-1-10 0,0-6 11 15,0 0-12-15,0-7-114 16,7-2-26-16,0-15-92 16,-3-6-411-16</inkml:trace>
  <inkml:trace contextRef="#ctx0" brushRef="#br0" timeOffset="327232.3235">23823 9108 1303 0,'0'0'397'0,"0"0"-274"0,0 0-98 16,0 0-25-16,0 0-120 16,0 0 10-16,0 0 4 15,4 32-30-15,-4-16-173 0</inkml:trace>
  <inkml:trace contextRef="#ctx0" brushRef="#br0" timeOffset="327596.7093">24108 9302 892 0,'0'0'302'0,"0"0"-219"16,0 0-9-16,0 0-47 15,0 0 5-15,0 0 55 31,0 0 38-31,0 0 9 16,0 3-53-16,-3 4-53 0,-7 3-2 16,-6 7-26-16,-2 2 13 15,-2 8 5-15,0-1-17 16,2 2 11-16,2-2-12 16,8-5 2-16,3-1 20 0,5-1-22 15,0-5 0-15,0-4-1 16,20-2 1-16,7-4-2 15,8-4 2-15,8 0-29 16,5-6-12-16,2-10-83 0,1-8-21 16,12-17-32-16,-15 3-90 15,-7 2-452-15</inkml:trace>
  <inkml:trace contextRef="#ctx0" brushRef="#br0" timeOffset="328064.5653">24462 9029 1340 0,'0'0'477'0,"0"0"-433"15,0 0-44-15,0 0-9 0,0 0 0 16,0 0 9-16,-33 137 14 16,21-91-12-16,2 0 21 15,1 3 11-15,-1-5-15 16,4-3 12-16,1-1-30 15,3-5 1-15,2-5 5 0,0-7-7 16,0-4 0-16,9-3-11 16,7-5-18-16,3-2 19 15,8-6-24-15,2 0-17 16,3-3-27-16,3-3-22 16,2-14 6-16,-2-12 38 15,-2-2 37 1,-1-3 18-16,-10 2 1 0,-5 6 1 0,-7 7 57 31,-8 10 33-31,-2 6 33 16,0 3-45-16,0 0-41 0,0 0-9 15,0 8-29-15,0 8 0 16,-2 7 16-16,2 2-14 16,0 1 33-16,0-1-16 15,0-3-13-15,2-8 5 16,9-2-11-16,0-9-13 0,0 0-5 15,5-3-32-15,4-14-49 16,-2-10-126-16,-7-4-327 0</inkml:trace>
  <inkml:trace contextRef="#ctx0" brushRef="#br0" timeOffset="328298.6902">24230 9264 481 0,'0'0'1025'16,"0"0"-913"-1,0 0-75-15,0 0-37 16,0 0 0-16,0 0 39 16,0 0 36-16,141 0 9 0,-93 0-44 15,4 0-34-15,-3 0-6 16,0-3-34-16,5-9-83 15,-15 3-100-15,-7 1-393 0</inkml:trace>
  <inkml:trace contextRef="#ctx0" brushRef="#br0" timeOffset="328465.6954">24880 9203 1679 0,'0'0'205'15,"0"0"-122"-15,0 0-83 16,0 0-61-16,0 0-17 16,0 0-42-16,0 0 10 15,10 32-113-15,-10-18-354 0</inkml:trace>
  <inkml:trace contextRef="#ctx0" brushRef="#br0" timeOffset="329446.6919">24944 9471 1079 0,'0'0'273'0,"0"0"-127"16,0 0-64-16,0 0-39 16,0 0 37-16,0 0-2 15,0 0 12-15,4 8-40 0,-4-1-48 16,0 4 22-16,0 3-23 16,0 6 4-16,3 0 13 15,-1 2-18-15,0-5 7 16,0-2-6-16,0-5 7 0,0-6-14 15,3-1 6-15,-2-3-13 16,3 0-17-16,5-3-11 16,5-15 9-16,6-8-18 15,5-6-69-15,-1-3 18 16,1 3 34-16,-2 6 66 0,-8 7 1 16,-3 4 38-16,-3 10 5 15,-7 5-22-15,2 0-20 16,-4 0 18-16,2 7 7 31,0 11 22-31,3 3-20 0,7 1-13 16,3-2-5-16,6-2-3 15,8-6-7-15,4-9 0 16,5-3-31-16,5 0-24 16,-1-9 1-16,-1-13-13 15,-5-3 33-15,-7-1 2 0,-8-1 12 16,-13 3 20-16,-7 3 19 15,-3 8 74-15,0 2 35 16,-13 8-69-16,-1 3-23 16,-1 0-28-16,-4 0-7 0,4 9 6 15,-1 5-1-15,3 2 4 16,4-2-1-16,4 0-1 16,3-1-3-16,2-5-5 15,0-1 0-15,0 0-7 16,0-2-12-1,9 2 18-15,7-1-12 16,0 4 13-16,3 2 2 16,4 1-2-16,2 8 1 15,-1 3-1-15,-2 3 0 16,-2 5 1-16,-7 1-1 0,-3 6-4 16,-10-2 3-16,0 4 2 15,-2-3 14-15,-17-4-6 16,-5-6-2-16,-3-7 8 15,0-9-4-15,1-5-3 16,4-7 20-16,1 0-9 16,6-7 3-16,5-12-5 0,10-8-5 15,0-1 11-15,10-5-23 16,19-4-2-16,9 2 2 16,10 1-1-16,6-1 1 0,2 7 0 15,-2 1-17-15,-8 10 16 16,-8 3-21-16,-9 6-38 31,-9 6-41-31,-6 0-131 16,-10 2-263-16</inkml:trace>
  <inkml:trace contextRef="#ctx0" brushRef="#br0" timeOffset="330429.9105">26319 9406 1425 0,'0'0'252'0,"0"0"-198"16,0 0-54-16,0 0-5 16,0 0 5-16,0 0 2 15,0 0 23-15,-18 125 18 16,14-97-12-16,-1-6-3 0,-1-2-20 15,1-6-7-15,3-7 10 16,0-2-11-16,2-5 6 16,0 0-7-16,0 0 1 15,0-20-27-15,2-9-41 0,16-8-27 16,6-5 13-16,5 0 47 16,2 6 27-16,-1 7 8 31,-1 7 0-31,-3 10 28 0,-3 8 4 15,-8 4-16-15,-4 0 4 16,-4 13-1-16,-5 8 20 16,-2 9-1-16,0 7-7 15,0-2 9-15,0 0-27 16,0-8-13-16,-4-4 12 16,2-9-12-16,2-8 0 0,0-4 0 15,0-2 1-15,0 0-10 16,6-16-7-16,14-10-31 15,7-6 11-15,4-2-49 16,2 2 28-16,-4 3 44 0,-2 10 13 16,-6 4 5-16,-11 9 37 15,-2 4 9-15,-6 2-19 16,-2 0-32-16,0 16 43 16,0 7-5-16,0 2-13 15,4 4-1 1,3-2-22-16,3-4-2 0,7-5 7 0,0-6-6 31,5-7 5-31,5-5-6 16,7 0 0-16,5 0-1 15,4-20-12-15,1-6-31 16,-1-2-20-16,-7-5-3 0,-7 1 14 16,-9 1 2-16,-11 5 51 15,-9 9 6-15,0 2 28 16,-9 9 56-16,-13 4-55 15,-3 2-35-15,-2 0 19 0,-2 14-19 16,0 7 9-16,2 4 25 16,4 3 5-16,0 2-2 15,7 3-12-15,5-6-8 16,7 2 11-16,4-7-26 0,0-1 14 16,6-6 5-16,17-5-21 15,6-3 0-15,6-7-10 16,7 0-50-16,19 0-69 31,-10-9-127-31,-9-5-265 0</inkml:trace>
  <inkml:trace contextRef="#ctx0" brushRef="#br0" timeOffset="330864.3363">27282 9374 1068 0,'0'0'576'15,"0"0"-515"-15,0 0-61 16,0 0-13-16,0 0 9 16,0 0 4-16,0 0 10 15,9 91 44-15,-9-67 6 0,-4 0-29 16,-3-5-21-16,3 0 1 16,-4-6-10-16,6-4-2 15,0-4-43-15,0-5-25 16,2 0 47-16,0 0-17 15,4-9-25-15,15-13-51 16,3-7-9 0,0-3 8-16,2 1 22 15,1-1 73-15,-5 3 21 16,-2 9 63-16,-2 6 34 16,-3 5 8-16,-5 4-25 15,-2 5 14-15,-4 0-30 0,-2 0-16 16,0 10 0-16,0 11 20 15,0 6-17-15,2 4-28 16,0-1-12-16,2-2-1 16,-1-3-10-16,1-4-1 0,0-5-19 15,4-7-88-15,13-9-81 16,0 0-79-16,-1-9-418 0</inkml:trace>
  <inkml:trace contextRef="#ctx0" brushRef="#br0" timeOffset="331161.1989">27648 9439 1562 0,'0'0'195'15,"0"0"-150"-15,0 0-44 16,0 0 9-16,0 0-10 16,0 0 0-16,-12 105 12 0,12-88 1 15,0 0 7-15,0-5 7 16,8-1-26-16,7-5 9 15,5-3-10-15,5-3-10 16,4-3 3-16,2-19-6 0,-2-6 13 16,-3-4-2-16,-6-7 2 15,-4-1 6-15,-7 3 7 16,-2 2-4-16,-5 9 17 16,0 6-14-16,-2 11 4 0,0 6-16 15,2 3-50-15,-2 12-147 16,0 8 22-16,0 2-161 0</inkml:trace>
  <inkml:trace contextRef="#ctx0" brushRef="#br0" timeOffset="331813.2426">28303 9431 1343 0,'0'0'246'0,"0"0"-179"16,0 0-21-16,0 0-45 16,0 0-1-16,0 0 16 15,0 0 35-15,-65 75 18 16,59-52-30-16,1 3-21 0,5-3 7 16,0 0-15-16,7-7 0 15,15-4-8-15,10-5-2 31,5-7 0-31,3 0-8 16,3 0-16-16,-3-9 16 0,-5-8-12 16,-6-8-1-16,-10-1 11 15,-13-1 0-15,-6 1 9 16,0 1 1-16,-17 4 11 16,-8 5 8-16,-4 4-19 15,0 6 6-15,4 5-6 0,3 1-1 16,9 0 1-16,3 0-6 15,10 0-18-15,0 0-48 16,6 1-59-16,17 1 74 16,12 1 47-16,9-3-2 15,5 0-32-15,6 0-76 0,-3-8 8 16,-5-6 70-16,-9 2 42 16,-12 0 32-16,-8 4 90 15,-11 3-6-15,-7 5 28 16,0 0-43-1,0 0-53-15,-10 14-20 16,-7 11-27-16,-1 10 5 16,-5 13 15-16,4 9-2 15,1 7 7-15,3 3-19 16,1-4-5-16,7-1 4 0,5-5-5 16,2-9-1-16,0-7 0 15,0-9-19-15,9-9 9 16,0-7-33-16,0-8-53 15,-3-8-54-15,1 0-12 16,-1-26-54-16,2-6-310 16,-4-3-52-16</inkml:trace>
  <inkml:trace contextRef="#ctx0" brushRef="#br0" timeOffset="332128.9111">28840 9406 848 0,'0'0'400'0,"0"0"-266"0,0 0-1 16,0 0-79-16,0 0-32 16,0 0 26-16,0 0 28 15,112-28-6-15,-97 47-26 16,-1 2-8-16,-3 5-17 0,-5 2 8 16,-4 1-20-16,-2-1-1 15,0-5 23-15,-8 0-4 16,-13-5-4-16,-2-1-5 0,-6-8-16 15,-2-1 22-15,-1-6-22 16,3-2-8-16,5 0-3 16,5 0-17-16,11-2 2 15,8-10-50-15,0-4-97 16,15-5-3-16,36-14-59 16,-3 3-3-16,0 2-415 0</inkml:trace>
  <inkml:trace contextRef="#ctx0" brushRef="#br0" timeOffset="332578.824">29308 9115 1373 0,'0'0'279'16,"0"0"-102"-16,0 0-135 16,0 0-42-16,0 0 2 15,0 0-1-15,-75 132 34 16,50-79 18-16,2 5 0 0,6 2-10 15,3-4-28-15,3-5-14 16,7-10-1-16,4-6 9 16,0-9-19-16,0-8 7 15,9-7-30-15,15-6 3 0,5-5-27 16,7 0-28-16,2-4-70 16,0-17-7-16,-2-2-21 15,-7-7 60-15,-10 2 71 16,-5 4 52-1,-7 4 94-15,-5 8 99 16,-2 7 26-16,0 5-97 16,0 0-43-16,-2 0-65 15,-7 17-12-15,-1 7 23 16,4 2 12-16,4 3 11 16,2 3-7-16,0-5-18 0,0-5 17 15,16-4-28-15,3-2 1 16,8-7-13-16,2-8-22 15,4-1-35-15,4 0-51 16,-4-33-77-16,-11-2-141 16,-10-2-758-16</inkml:trace>
  <inkml:trace contextRef="#ctx0" brushRef="#br0" timeOffset="332764.4032">28865 9394 1166 0,'0'0'654'32,"0"0"-607"-32,0 0-37 15,0 0-8-15,135 8 7 16,-72-8-5-16,-1 0-4 0,4 0-22 16,7 0-111-16,-13-2-142 15,-16-8-609-15</inkml:trace>
  <inkml:trace contextRef="#ctx0" brushRef="#br0" timeOffset="332929.0773">29556 9319 1721 0,'0'0'216'16,"0"0"-172"-16,0 0-44 16,0 0-98-16,0 0-76 15,0 0-85-15,0 0-3 0</inkml:trace>
  <inkml:trace contextRef="#ctx0" brushRef="#br0" timeOffset="333745.018">29779 9549 1446 0,'0'0'268'16,"0"0"-180"-16,0 0-88 15,0 0 0-15,0 0 0 0,0 0 0 16,0 0 40-16,-85 92 3 16,78-76-11-16,7-2-7 15,0 0-12-15,0-5-13 16,13 0-3-16,8-3-20 0,1-6 15 16,5 0-15-16,0 0-5 15,4-10-13-15,-5-9-19 16,1-5-32-16,-4-5 3 15,-7-1 6 1,-3 2 15-16,-3 0 22 16,-2 7 46-16,-4 7 40 15,-2 9 30-15,-2 3-3 16,2 2-57-16,-2 0-1 16,0 9 5-16,0 12 21 15,3 5 18-15,-3 2-9 0,2-1-27 16,2-1 8-16,0-9-25 15,-1-5 0-15,2-4-1 16,-1-6-5-16,3-2-23 16,3 0-3-16,9-7-5 0,3-12-2 15,7-6-41-15,2 0-45 16,1-3 12-16,-6 6 113 16,-4 4 1-16,-6 7 111 15,-7 6-20 1,-7 5-21-16,-2 0-20 15,0 0-22-15,0 5-7 16,0 12 16-16,2 1 0 16,8 0-22-16,3-2-16 15,5-2 21-15,3-7 8 16,8-7-4-16,5 0-6 0,7 0-19 16,1-17-25-16,-3-5-26 15,0-6-9-15,-10-2 10 16,-14-2 2-16,-8 4 48 15,-7 3 7-15,-3 10 78 16,-18 4-22-16,-6 9-49 0,-4 2-12 16,2 0 17-16,2 18-18 15,9 4 10-15,9 5 5 16,7 0-9-16,2 4 27 16,8-1-20-16,22 0-5 0,7-2 10 31,6-2-18-31,1-4 5 0,-3-1-6 0,-10-9 1 31,-9 1 10-31,-13-6-11 16,-6-6 0-16,-3 1 4 15,-14 0 5-15,-22 0-9 0,-53-2-112 16,6 0-290-16,1-10-906 0</inkml:trace>
  <inkml:trace contextRef="#ctx0" brushRef="#br0" timeOffset="334346.0018">29471 9288 1119 0,'0'0'348'15,"0"0"-193"1,0 0-32-16,0 0-53 16,0 0 40-16,0 0 1 15,0 0 17-15,0 8-20 16,0-6-37-16,0 0-19 16,0 3-45-16,0-3-4 0,0 3 9 15,0 2-12-15,0-2 0 16,0 5 0-16,0 0 2 15,0 2-10-15,2 0-33 16,3 2-58-16,1-2-22 16,2-2-8-16,-2-1-17 0,1-9-99 15,-5 0-66-15,0 0-64 0</inkml:trace>
  <inkml:trace contextRef="#ctx0" brushRef="#br0" timeOffset="341444.3206">17772 8961 438 0,'0'0'105'0,"0"0"-17"15,0 0-65-15,0 0-4 0,0 0 30 16,0 0 39-16,0-6 2 16,0 2-38-16,0 0-34 15,0 1 26-15,0 0-4 16,0 1 2-16,0 0-4 16,0-3 18-16,0 5 12 0,0-2-39 15,0-1-1-15,0 3 4 16,0 0-9-16,0-2-17 15,0 2-5-15,0 0 12 0,0-2 3 16,0 0 7-16,0-1-6 31,0 0 5-31,0 1 4 16,0 0 16-16,0 2-21 16,0-2-15-16,0 2 7 15,0 0-5-15,0 0 8 16,0 0 11-16,0 0 2 0,0 0 19 15,0 0-15-15,0 0 0 16,0 0 12-16,0 0-20 16,0 0-3-16,-2 0-21 0,0 0 11 15,0 0-24-15,-5 2 12 16,1 10 0-16,-3 0-1 16,-1 6 1-16,0 0 0 15,-2 4 0-15,1 4 1 16,-2 3 2-16,4-2 6 0,0 2 1 31,2-5 4-31,5-7-14 16,2 0 0-16,0-2 0 15,0-3 1-15,0-1 3 16,0 1-4-16,9-2 0 0,5 3 15 16,1 1-14-16,8-2 7 15,3 3-6-15,6-1 6 16,-1 1 1-16,0-1-9 15,-4-3-6-15,-4-1 6 16,-2-2-1-16,-1 0 0 0,-5-1-7 16,1-3-3-16,0-1 10 15,0 1-13-15,-3-1 8 16,3-2-8-16,1-1-1 16,-1 3 12-16,-3-3-39 15,3 0 40-15,-3 0-8 0,3 0 10 16,-1 0-10-16,3 0 2 15,0 0-5-15,-2 0 12 32,2-4-12-32,-5 1-9 0,-2 1 22 15,-2 2-8-15,-4 0-2 16,-3 0 10-16,-2 0 0 16,0 0-2-16,0 0 4 15,0 0-2-15,0 0 20 16,0 0-8-16,0-2 1 15,0 2-5-15,0 0-7 0,-2-2 11 16,2 1-12-16,-3-1 0 16,1-3 0-16,0 1-18 15,-3 1 2-15,3-4-20 16,2 1-9-16,0 0 26 0,0 0-21 16,0 2 20-16,0-1 11 15,0 2 9-15,0 1 0 16,0 2-9-16,0 0 1 15,0 0 8-15,0 0 0 32,0 0 1-32,-2 0 18 0,-1 0 23 15,1 0 0-15,0 0-24 16,2 0-17-16,0 0 18 16,0 0-18-16,-2 0 9 15,2 0 6-15,-2 0-4 16,2 0 1-16,-2 0-13 0,-3 0 1 15,1-2 16-15,-3-3-17 16,-2 3 1-16,0-3 0 16,-5-2 1-16,1 2 11 15,-3-1-13-15,1-2 1 0,-1 0 5 16,1-2-3-16,1 1-3 16,1-3 1-16,2 3-1 15,0 1 10-15,4 2 0 16,5 2-1-16,0-1 0 0,2 5-9 15,0 0 8-15,0 0-8 32,0 0 1-32,0 0 2 15,0 0-3-15,0 0-11 16,0 0 10-16,0 0 1 16,0 0-1-16,0 0 1 0,0 0 0 15,0 0 4-15,0 0-4 16,0 0-7-16,0 0 6 15,0 0 1-15,0 0 4 16,0 0-3-16,0 0-1 16,0 0 1-16,0 0 4 0,0 0-5 15,0 0 0-15,0 0 0 16,0 0 1-16,0 0-1 16,0 0 0-16,0 0 0 15,0 0 1-15,0 0-7 0,0 0 2 16,0 0-3-16,0 0 6 15,0 0 1-15,0 0-2 16,0 0 2-16,0 0 0 31,0 0 5-31,0 0-5 16,0 0-1-16,0 0-15 0,0 0 16 16,0 0-21-16,0 0 15 15,6 7 5-15,5 3 1 16,5 5 0-16,-1-1 1 15,4 3 1-15,1-1-2 0,-1 0-1 16,4 0 0-16,-1-4 1 16,-1 1-13-16,-4-6 13 15,-1 1 0-15,-1-2 6 16,-4-1-6-16,1-3 0 16,-4-1-1-16,1 1 3 0,1 0-14 15,-2 0 8-15,-1-2-12 16,-1 0 4-16,0 3-33 15,-2-3 27-15,-4 0 18 32,2 0-4-32,-2 0 2 0,0 0 4 15,0 0-2-15,0 0 5 16,0 0-5-16,0 0 0 16,0 0 0-16,0 0 0 15,0 0 0-15,0 0 0 16,0 0 0-16,0 0-1 0,0 0-7 15,0 0 8-15,0 0-1 16,2 0-15-16,2 4 6 16,1-3 0-16,-1 3-3 15,-2-4-22-15,-2 2 21 16,0-2 14-16,0 0 0 0,0 0 0 16,0 0 30-16,0 0-14 15,0 0 2-15,0 0 9 16,0 0-3-16,-4 0 0 15,-5 0-24-15,-1 0 0 0,-2 0 7 32,1 0-7-32,0-2 0 15,-3 2 0-15,1 0 1 16,-3 0 2-16,-1 0-2 16,-6 8 6-16,-3 4 21 15,-3 7 3-15,-5 4 14 0,1 5-14 16,-3 4-18-16,2 4 21 15,1 1-12-15,4-3 14 16,3-2-3-16,3-2-24 16,3-6 11-16,5-4-12 0,3-6-7 15,6-6 15-15,1-2-16 16,3-3 0-16,2-2 0 16,0-1 0-16,0 0 8 15,0 0-8-15,0 0 0 16,0 0 5-16,0 0-5 0,0 0-38 15,0 0-44-15,9 0-89 16,1-4-125-16,0-10-776 0</inkml:trace>
  <inkml:trace contextRef="#ctx0" brushRef="#br0" timeOffset="348544.6183">3622 8261 5 0,'0'0'334'16,"0"0"-230"-16,0 0-78 15,0 0 10-15,0 0 32 16,0 0 16-16,-7 0-8 0,5 0-27 15,0 0-20-15,0 0-16 16,-3 0-12-16,1 0 12 16,-1 0-3-16,0 0 68 31,1 0-42-31,0 0-4 16,-1 0 0-16,3 0-26 15,0 0-5-15,2 0 7 0,0 0-8 16,-2-1 9-16,2-2-9 15,-2 2 6-15,2-2 34 16,-3 2 5-16,3-2-17 16,-2 1-1-16,2 2 2 0,-3-2 12 15,3 2 2-15,0-2-5 16,0 2 14-16,0-1-16 16,0-1-24-16,0-3-11 15,0 1-1-15,-2 1 1 16,0-2 10-16,0 1 1 0,0 0 30 15,2 0-20-15,-2 0-3 16,2 2 26-16,0 0-4 16,0 0-2-16,0 2 18 15,-3 0-26 1,3 0 10-16,0 0-27 16,-2 0-12-16,2 0 9 15,0 0-11-15,0 0 0 16,0 0 0-16,0 0-26 15,0 0 26-15,0 0-19 16,-2 10 13-16,0 7 6 0,0 0 1 16,-4 3 6-16,4 3-7 15,-2-5 0-15,2-1 10 0,-2 2-10 16,1-1 0 0,-1-2-1-16,2 3 1 0,2-4 0 15,-2 1 0-15,2-1 0 16,0 0-3-16,0-3 9 15,0-2-6-15,0 0 0 16,0 1 1-16,0-2 7 16,0 1-8-16,0 0 1 15,0 0 2 1,0-2-3-16,0 3 0 16,0-6 0-16,0 3 1 15,0-2 5-15,0 0-6 16,0 1-1-16,0 0 0 0,0 3 1 15,0 2 0-15,2 1 0 16,2 1 0-16,-2 0 2 16,3 2-2-16,-3-2-1 15,2 4 1-15,-2-1 1 0,4 2 6 16,-4 1 0-16,0-4-7 16,0 2 17-16,0-4-17 15,0-2 6-15,1 0-6 16,-1-2 0-16,-2-2 15 15,0 2-14-15,2-1-1 0,-2-4 10 32,0 4-10-32,0-4 7 0,0-1-2 0,0 2-4 31,0-4 6-31,0 1-7 16,0-2 0-16,0 1 0 15,0-2 0-15,0 2 0 0,0 0 0 16,2 0-11-16,2 1-47 15,6-3-132-15,-1 0-69 16,-5-3-372-16</inkml:trace>
  <inkml:trace contextRef="#ctx0" brushRef="#br0" timeOffset="353144.0402">3470 8233 91 0,'0'0'413'16,"0"0"-240"-1,0 0-139-15,0 0 37 16,0 0-7-16,0 0-12 16,0 0 21-16,-4 0 4 15,4 0-12-15,0 0-36 16,0-2-16-16,0 0 4 15,0 1 5-15,0-1 14 0,0 2 3 16,0 0-18-16,0 0 16 16,0 0 1-16,0-3 4 15,0 3-10-15,0 0-13 0,0-2-10 16,0 2 7-16,0 0-16 16,0 0 0-16,0 0 16 15,0 0-15-15,0 0 21 16,0 0-8-16,0 0 8 15,0 0-9-15,0 0-12 16,0 0-1-16,0 0-12 0,0 0-14 16,6-2 26-16,6-2 8 31,3 3-2-31,5-5-5 16,5 3 1-16,0-1 5 0,4-2-7 15,-1 2 0-15,3 0 3 16,3-1-3-16,0-2-9 15,-3 2 8-15,0 0-17 16,-4 1 12-16,-3 0 0 16,-2 3 3-16,-1-2-6 15,-4 1 9-15,-1 2-1 0,-1-2 1 16,3 2 1-16,1-2-1 16,0 0-2-16,1 0 2 15,3 0 0-15,1 0 0 16,0-1 1-16,1 3-1 0,4 0 0 15,0 0-2-15,2-3 2 16,0 1-7-16,-2-2-7 16,0 1-4-16,-2 1 2 31,-4-1-3-31,-2-1 9 0,0 2 1 16,-3-1 10-16,-1 0-1 15,-3 0 1-15,-1 2 0 16,-2-1 1-16,1 2-2 15,-4 0-2-15,3 0 2 16,1 0 0-16,-1 0 1 0,-3 0-1 16,6 0 0-16,-3 0-7 15,5 0 5-15,-1 0 2 16,1 0 11-16,2 0-11 16,2 0-6-16,-2 0 6 15,2 0 0-15,0 0-2 0,-2 0 1 16,0 0 2-16,-2 2-1 15,-1 2 0-15,1 0-8 16,1 0 8-16,-1 3 0 16,-1-2 1-1,-1-1-1-15,-1 1 1 16,1-2-6-16,-3 1 6 16,0 0-1-16,-2 0 0 15,0 1-5-15,2 0 4 16,-2-1-9-16,0 2 7 0,2-2 3 15,0 3 0-15,2-4 3 16,3-1-3-16,2 2 7 16,-2-1 1-16,1-2-8 15,-1 1 0-15,-1-2 1 16,3 2-1-16,0-2 7 0,2 0-7 16,1 0-19-16,1 0 19 15,0 0 0-15,-4 0 1 16,-1 0 9-16,-1 0-9 15,2 0 15-15,0 0-16 16,2 0 1-16,-1 0 9 0,4 0-10 31,0 0-2-31,-1 0 2 16,0 0 8-16,0 0 7 16,1 0-15-16,-1 0 0 15,0 0 12-15,3 0 1 0,-1 0-5 16,3 0-8-16,0 0 1 15,2 0 10-15,-5 0-11 16,3 0 0-16,-5 0 9 16,-1 0-7-16,-2 0 5 0,-1 0-7 15,1 0 1-15,0 0 8 16,4 0-8-16,3 0 10 16,3 0-1-16,3 0-10 15,1 0-1-15,-2-4 1 16,2 3-3-16,-1-4 3 0,-3 3 0 15,-2 0 0-15,-1 0 0 32,-3 2 2-32,1-1 4 15,-2 1-6-15,3 0 4 16,0 0-5-16,-1-3 2 0,2 3-1 16,1 0 0-16,0-2 0 15,-2 2 0-15,-1 0 0 16,-1 0 2-16,-1 0-2 15,-2 0 0-15,5 0 1 16,-1 0-1-16,2 0 1 0,3 0-2 16,2 0-9-16,4 0 10 15,-2 0 0-15,-2 0 1 16,0 0 0-16,1 0-1 16,-3 0 0-16,0 0 4 15,0 0-3-15,0 0-1 0,2 0 0 16,0 0-9-16,0 0 9 15,3 0 1-15,-1-2-1 16,-2 0 0-16,0 0 0 16,3 1 0-16,-3 1-1 31,2-2 1-31,0-1 4 0,3-1-4 16,0 0-24-16,0 3 24 15,-3-4 0-15,1 1 0 16,-3 0 0-16,0 0 0 0,-4 1 1 15,0-2-1-15,2 1 1 16,0-1-9-16,4 0 16 16,0 1-8-16,1-2 0 15,-3 2 0-15,2 0 2 16,-2 2-1-16,1 0-1 16,-1 0 0-16,0-1 0 0,0 2 0 15,0-1 0-15,1-2 1 16,1 2 6-16,0-1-7 15,2 3 0-15,-2 0 0 16,-2-3 1 0,2 3-1-16,1-2-7 15,-3 0 7-15,2 2 7 16,-2-2-7-16,3-1-1 16,-1 2-2-16,0 0 6 15,4-2 13-15,-2 0-16 16,3 3 0-16,0-1 1 0,-1-1 0 15,2 0 3-15,-1 2-4 16,-1 0-1-16,-1 0 1 16,0 0 2-16,0 0-1 15,-1 0 0-15,1 0-1 16,-1 0 0-16,1 0 6 0,2 0-6 16,2 0-2-16,-2 0 1 15,1 0 1-15,-4 0 9 16,0 0-9-16,-3 0-1 15,-3 0 0-15,0 0 1 0,0 0 5 16,-2 2-5-16,-2 0-7 16,2-1 7-16,-4 2 0 31,2-3 2-31,-5 0-2 16,-1 3 6-16,2-3-12 0,-4 0 6 15,1 1 0-15,3-1 8 16,0 1-8-16,2-1 0 15,2 0-6-15,-1 0 3 16,1 0 3-16,2 0 8 16,-3 0-8-16,2 3-1 0,-1-1-4 15,0-2 5-15,-3 0 0 16,2 2 1-16,1-2 2 16,2 0-3-16,2 2 0 15,0-2 1-15,0 3-1 16,0-3 7-16,-4 3-7 0,-4-1-6 15,-1 0 5-15,1 2-11 32,-4-3 12-32,4 4 0 15,3-3 2-15,1 0 4 16,4 0-6-16,0 0 0 0,2-1 2 16,-3 2-2-16,1 0-1 15,0-2 0-15,-2 1 1 16,-2 0-10-16,0 2 10 15,1-1 0-15,-1-1 6 16,1-2-5-16,-1 0-1 0,2 0 0 16,-3 0 0-16,-1 0 0 15,2 0 2-15,-4 0-2 16,4 0 7-16,0 0-7 16,1 0 0-16,3 0-12 15,0 0 12-15,0 0 2 0,-3-5-1 16,1 3-1-16,-4 0 1 15,-1 0 0-15,-2 0 0 16,0 2 10-16,-2-1-10 16,0 1 1-1,0-3-1-15,-3 3-1 16,3 0 0-16,0 0 1 16,2 0-1-16,2 0 0 15,1 0 6-15,2 0-5 16,-2 0-1-16,4 0-1 15,0 0 1-15,0 3 0 0,4 0 3 16,0-1-3-16,3 2-8 16,1 1 8-16,-1 0 2 15,2-1 10-15,-3 2-12 16,3-2 0-16,-3 0 17 0,3 0-16 16,-1 2-1-16,2 0 13 15,-2-1-12-15,1 0 5 16,-3-1 1-16,-2 2-6 15,2 0 18-15,-1 0-19 16,-1 0 0-16,0-2 3 0,0-2 9 16,3-1-11-16,-1 2 9 31,-2-3-9-31,3 0 14 16,0 3-14-16,-3-3 6 0,2 0-7 15,-4 0 1-15,2 0 7 16,1 0-8-16,-3 0 7 15,2 0 5-15,-2 0-12 16,-4 0 0-16,-2 0 0 16,-2 0 0-16,-1 0 14 15,-3 0-14-15,4 0 0 0,1 1 9 16,-2-1-9-16,2 0 7 16,1 0 0-16,-2 2-5 15,4-2 8-15,-2 0-9 16,1 0-1-16,1 0 9 15,-3 0-9-15,2 0 0 0,-3 0 0 16,1 0 7-16,-4 0 0 16,0 0-7-16,-5-2 0 31,3 1 1-31,-3-2 0 16,-1-1 3-16,-2 2-4 0,1 0 0 15,1 0 0-15,1 0 0 16,1 0 0-16,-1 0 0 15,2 1 0-15,3 1 0 16,0-3-1-16,2 1-9 16,0 2 10-16,0-2 0 0,-2 0-6 15,-2 0 6-15,-1 2 0 16,-1-1 7-16,1-2-7 16,-1 1-2-16,1 0 2 15,-1 0 0-15,1 0 0 0,-1 1 0 16,1-1 0-16,-2 2 2 15,3-3-2-15,-3 1 0 16,1 2-2 0,-3-2 2-1,0 2-1-15,-4-2 1 0,2 2 0 16,-1 0-10-16,0 0 7 16,-2 0 2-16,3 0 0 15,2 0-9-15,0 0 10 16,2 0 0-16,1 0-3 15,-1 0-3-15,1 0 6 0,-3 0-6 16,0 0 6-16,0 0-7 16,-2 0 2-16,2 2 4 15,1 2 2-15,-2 1 0 16,4-2 5-16,-1 1 6 0,-2 1-5 16,3-2-6-16,-3-1 9 15,-3 0-10-15,2 0 0 16,1 2 25-16,0-2-24 15,2 2 11-15,0 0-5 16,1-2-7-16,-3 2 10 0,-1 0-10 31,-4 0-5-31,-2 0-1 16,-1 1 6-16,1-2-6 16,0 6 5-16,3-2 1 15,2 2 6-15,2 2-5 0,1 1-1 16,1 0 12-16,0 0-11 15,-1-1-1-15,0 0 11 16,0 1-10-16,1-2 19 16,-2 3-20-16,-1-4 0 15,-2 3 1-15,-1-3-1 0,-3 1 1 16,3-3-1-16,-2 4 2 16,-1-2 3-16,0 3-5 15,-1-1-2-15,1 3 1 16,-2 0 1-16,0 0 3 15,-2 0 8-15,2 2-11 0,0-2 25 16,2 2-23-16,-2 1 4 16,0-2 0-16,0 2-6 31,0-1 22-31,0 2-21 16,1-1-1-16,-1 4 24 0,-2-1-24 15,2-1 0-15,-2 2 0 16,2-1 6-16,0 0 2 15,-2-2-8-15,0-2 1 16,2-2 12-16,-2-4-13 16,0-2 1-16,0-2-1 0,0-2 1 15,0 0 10-15,0 0-11 16,0-1-1-16,0 0 0 16,0-3 2-16,0 0-1 15,0 0 0-15,0 0 7 16,0 0-6-16,0 0-1 0,0 2 0 15,0-2 0-15,0 0 0 16,0 0 6-16,0 0-6 16,0 0 0-16,0 0 0 15,0 0 0-15,0 4-1 0,0 4 1 32,0 1 0-32,0-2 1 15,0-1-1-15,0 2 0 16,0-2 4-16,0-1-3 15,0-4-1-15,0-1 6 16,0 0-5-16,0 0-1 0,0 0 0 16,0 0 6-16,0 0 7 15,0 0-12-15,0 0-1 16,0 0 0-16,2 0-13 16,2 0 5-16,0 0-31 0,-4-16-43 15,0-1-270-15,-2-4-918 16</inkml:trace>
  <inkml:trace contextRef="#ctx0" brushRef="#br0" timeOffset="359960.075">9006 8283 508 0,'0'0'315'0,"0"0"-170"16,0 0-127-16,0 0 0 16,0 0 2-16,0 0-20 15,15-22 0-15,-9 21 43 0,4 1-13 16,-2-3-5-16,-1 3-24 15,-3 0 16-15,-2 0 12 16,2 0-11-16,-4 0 19 16,0 0 16-16,0 0 2 0,0 0-11 15,-10 0-30-15,-1 3 2 16,-7 0-11-16,1 1 3 31,-6 1-8-31,3-3 0 16,2-1 0-16,2-1-6 15,6 0 1-15,3 0-39 0,2 0 22 16,5-5-41-16,0-8-11 16,0-1 51-16,7-3-22 15,8-2 23-15,6 3-7 0,1 2 28 16,-2 5 1-16,0 0 0 16,-7 6 7-16,-1 3 2 15,-6 0 14-15,-1 0-11 16,-5 0 47-16,0 9 6 15,0 1-33-15,0 2-17 16,-9-2 27-16,-3 1-16 0,-3 0-6 16,-1-2-5-16,1-2-4 15,-3-2-4-15,5-2 4 32,1-1-10-32,3-2 5 15,3 0-6-15,4 0-58 0,2-2 30 16,0-8 2-16,0 0-49 15,2-2 44-15,9 4 10 16,5-1 19-16,-1 2-6 16,3 3 8-16,-1 0-2 0,-3 4-7 15,-3 0 8-15,-4 0-9 16,-4 0 10-16,-3 6 32 16,0 4 26-16,0 0-6 15,-16 0-13-15,-3 3-7 16,-2-1-1-16,-4-3-2 0,2 2-9 15,4-4 3-15,1 0-8 16,5-4-3-16,1-3-10 16,8 0-2-16,2 0-2 15,2 0-78-15,0-7 14 0,8-7-9 32,8-2 11-32,4 2 32 15,-2 2 22-15,0 3 10 16,-5 3 0-16,-4 4 0 15,-2 2-11-15,-2 0 11 16,-5 0 55-16,0 0 31 0,0 8-18 16,0 4-28-16,0 0 11 15,-10 2-23-15,-3-1-12 16,0-2 19-16,-1-3-16 16,1-1 7-16,1-3-10 0,4-1-15 15,1-3 31-15,5 0-21 16,0 0-11-16,2 0 0 15,0-1-34-15,0-12-36 16,4-2-58-16,14-7 27 16,-2 3-79-16,-6 5-508 0</inkml:trace>
  <inkml:trace contextRef="#ctx0" brushRef="#br0" timeOffset="361740.8492">8931 8267 424 0,'0'0'244'16,"0"0"-175"-16,0 0-41 15,0 0-22-15,0 0 24 0,0 0 18 16,0 0 34-16,-2 0 18 31,2 0-37-31,0 0-18 16,0 0-20-16,0 0-14 15,0 0 18-15,0 0-4 16,0 0 4-16,0 0 3 0,0 0-16 16,0 0 8-16,0 0 1 15,0 0-19-15,0 0 18 16,0 0-12-16,0 0 0 16,0 0 5-16,0 0-2 0,0 0 3 15,0 0 3-15,0 0-2 16,0 0 10-16,0 0-13 15,0 0 13-15,0 0 12 16,0 0-4-16,0 0-6 16,0-4-8-16,0-2-8 0,5-2 7 15,2-3-21-15,4-6 13 16,2-3-14-16,3 1 3 31,3-6-11-31,2-1 8 16,6-1 0-16,-1-2 16 0,6-3-16 15,3 0-7 1,3-7 7-16,7 2 0 0,1-3 1 16,8-2-1-16,4-3 0 15,4-2 12-15,3-2-11 16,7-1 1-16,-1-2 15 0,4 2-3 16,1-3 22-16,0 1-34 15,0 0-2-15,1-2 1 16,4-4 15-16,4-4-16 15,0-6 1-15,4-3 0 0,2-3 8 16,3-1 1-16,0-1-8 16,3 4 18-16,-1 0 14 15,2 0-15-15,3 1-7 16,1-2-12-16,16-14 10 16,23-12-5-1,-14 6-5-15,-13 9 0 16,-14 8-6-16,-17 14 5 15,10-10 1-15,16-11 0 16,14-9-7-16,15-20 7 16,20-19-9-16,2-8 7 0,-12 9-8 15,-14 12 4-15,-14 14 6 16,-1 6-6-16,-2 4-4 16,1 9 12-16,-17 17-2 15,-17 12 0-15,-16 12-5 16,-6 4-4-16,9-6 18 0,8-3-7 15,2-1-1-15,-6 8 0 16,-13 10 9-16,-12 4-10 16,-4 8 6-16,-9 4-4 15,1 2-2-15,-2-1 0 0,2 4 0 32,2-4 0-32,3 0 0 15,-3 1 0-15,-1-4 0 16,-1-3 4-16,5-1 3 15,1-4-14-15,6-3 8 0,3-1-1 16,3-3 15-16,-3 8-15 16,-4 0-1-16,-9 4 0 15,-9 9 1-15,-10 3 0 16,-11 5 6-16,-2 3-5 16,-8 1 28-16,0 0-20 15,0 0 16-15,0 0-5 0,0 0-20 16,0 0-5-16,0 0 4 15,0 0 1-15,0 0-1 16,0 0 1-16,0 0-7 16,0 0-1-16,0 0-13 0,0 0-6 15,-12 0-39-15,-5 3-68 32,-6-1-209-32</inkml:trace>
  <inkml:trace contextRef="#ctx0" brushRef="#br0" timeOffset="365225.8221">15285 3326 405 0,'0'0'316'15,"0"0"-165"-15,0 0-38 16,0 0-8-16,0 0-28 15,0 0-7-15,0-80 31 16,0 72-40-16,0 2 6 16,2 3-6-16,-2 0 22 0,0 3 3 15,0 0-40-15,0 0-11 16,0 0-11-16,0 3-24 16,0 14 1-16,0 10 9 15,-5 6-9-15,1 11 17 0,0 4-17 16,1 3 1-16,1-3 11 15,2-4-13-15,0-4 6 16,0-6-6-16,0-1 0 0,0-8 0 16,0 0 0-16,0-6 0 15,0-1 0-15,0-6 0 16,0-2 6-16,0-3-6 31,0-1 0-31,0-5 5 16,0-1-5-16,0 0 0 15,0 0 0-15,0 0 1 0,0 0-1 16,0 0 0-16,2-9-20 16,9-10 1-16,5-3-14 15,7-3 3-15,2-4-1 16,3 3-8-16,6 3-2 16,1 4-6-16,5 3 2 0,-2 4 19 15,0 4-23-15,-2 4 24 16,-3 4 10-16,-6 0 10 15,-5 4 4-15,-4 10 2 16,-5 1 5-16,-1 5 7 0,-8-3-13 16,-4-1 12-16,0 1 4 15,-2-3-6-15,-16-1 29 32,-6 1-11-32,-5-1-2 15,-8-4 3-15,0-4-7 0,-3-4 18 16,-1-1-7-16,8 0 2 15,7 0 5-15,5-1-33 16,8-5 2-16,4 2 5 16,5 0-8-16,1 1 9 15,3 3-4-15,0-1-10 0,0 1 11 16,0 0-12-16,5 0-9 16,11 0 8-16,8 0 1 15,7 0 2-15,14 4-2 16,3 0-11-16,8-4 2 0,2 0-42 15,0 0-20-15,-2-7-5 16,-4-8-1-16,-6-6 32 16,-5-1 0-16,-10-4 23 15,-9 1 21-15,-11 1 1 16,-8 3 4 0,-3 5 59-16,0 4-7 15,0 6 16-15,-7 2-36 16,4 4-17-16,1 0-10 15,2 0-9-15,0 8-2 16,0 6 1-16,0 3 1 16,5 0-8-16,10-2 6 0,10-2 2 15,4-6 0-15,6-6 0 16,7-1-16-16,1 0-25 16,-3-14-36-16,-4-4 16 15,-7 0-3-15,-9 1 34 0,-11 0 30 16,-5 5 1-16,-4 4 55 15,0 1 0-15,0 5 0 16,-9 2-5-16,-4 0-32 16,-1 9 0-16,2 13 6 0,0 10 0 15,5 10 24-15,3 10-17 16,4 7-14-16,0 7 1 31,0-2-11-31,4-1-7 16,5-2-2-16,-2-8 10 15,-2-8 1-15,-3-8-10 0,0-11 0 16,-2-7 1-16,0-5-1 16,0-3 1-16,0-6 0 15,-6 0 0-15,-8-5 18 16,-4 0-18-16,-4 0-1 16,1-5 13-16,0-15-12 0,0-6 12 15,7-8 7-15,8-7 11 16,6-10 7-16,0-7-13 15,25-4-11-15,10-2-14 16,10-1 0-16,8 5 0 0,7 4-4 16,3 5-59-16,15-4-23 15,-16 15-216-15,-12 6-552 0</inkml:trace>
  <inkml:trace contextRef="#ctx0" brushRef="#br0" timeOffset="365857.0485">17373 3369 1197 0,'0'0'196'0,"0"0"-90"31,0 0-25-31,-113-9-43 0,75 16 1 16,4 10 14-16,3 6 23 15,4 2-22-15,10 5-35 16,3-1 9-16,8 1-27 16,6-2 0-16,0-2 9 0,0-6-8 15,0-6 5-15,6-6-7 16,6-4-4-16,5-4 2 16,8 0-15-16,4-9-1 15,11-18-14-15,3-9-76 0,3-8-2 16,1-8-4-16,-3-5 3 15,-5-1-22-15,-11-5 7 16,-10 5-17-16,-9 0 56 16,-9 5 87-16,0 7 191 15,-5 11-7-15,-7 9-42 0,-2 11-1 16,5 5-31-16,5 8-12 31,-3 2-50-31,3 0-47 16,-4 22 8-16,2 9 2 15,-1 8 10-15,3 7-2 16,2 3-13-16,2 2 13 0,0 2-18 16,0-2 0-16,0-2 0 15,0-3-1-15,2 4-77 16,7-12-164-16,-1-12-138 0</inkml:trace>
  <inkml:trace contextRef="#ctx0" brushRef="#br0" timeOffset="366207.5183">17592 3513 1340 0,'0'0'279'0,"0"0"-211"0,0 0-49 15,0 0-19-15,147-66 0 16,-109 46 8-16,-2-2-8 31,-3-1 0-31,-6 0-7 16,-4 1-8-16,-10-1-14 0,-7 3-25 15,-6 1-10-15,0 4 45 16,-17 3 19-16,-8 6 7 16,-2 6 41-16,-4 0-4 15,-2 14 13-15,2 10-9 16,4 9-12-16,4 1 15 16,8 1-30-16,5 1-2 0,10 1 6 15,0-4-12-15,0-1 3 16,19-6-16-16,1-6 0 15,4-6 0-15,3-7-44 0,10-7-118 16,-5 0-46-16,-4-12-168 0</inkml:trace>
  <inkml:trace contextRef="#ctx0" brushRef="#br0" timeOffset="366558.0999">18013 3369 1443 0,'0'0'241'15,"0"0"-197"-15,0 0-38 16,0 0-6-16,0 0 0 16,0 0 1-16,18 130 7 15,-18-98 1-15,0-4 6 0,0-6-2 16,0-8-13-16,0-4 0 16,0-6-1-16,0-4 1 15,0 0 11-15,0-8-11 0,7-16-91 16,7-7 2-1,3-2-11-15,5-4 33 0,1 6 35 16,2 4 32-16,-4 7 4 16,-3 9 12-16,-5 6 19 0,-1 5 19 31,-8 0 4-31,-1 13 62 0,-1 9-69 0,0 3-18 31,-2 6 2-31,0 1-26 16,2-3 3-16,-2-4-12 15,2-7 0-15,5-6-10 16,0-6-173-16,0-6-209 0</inkml:trace>
  <inkml:trace contextRef="#ctx0" brushRef="#br0" timeOffset="372238.8048">18297 3314 380 0,'0'0'240'0,"0"0"-174"15,0 0-43-15,0 0-10 0,0 0 40 16,0 0 30-16,-7 0 6 16,7 0 21-16,0 0-32 15,0-4-33-15,-3 3 28 31,3-2-31-31,0 2 33 0,-2-2-8 16,0 3-19-16,2 0 0 16,0 0-22-16,0 0 4 15,0 0 10-15,-2 0-16 16,2 0-8-16,-3 12-8 16,-1 7 25-16,2 4 20 0,2 3-30 15,0 2-7-15,0-1-10 16,0-1-5-16,9-1 11 15,5-6-12-15,1-3 0 16,1-5-2-16,-1-2-8 0,-1-3-51 16,-1-4-65-16,1-2-42 15,-6 0-28-15,-1-10-85 0</inkml:trace>
  <inkml:trace contextRef="#ctx0" brushRef="#br0" timeOffset="372689.362">18606 3258 876 0,'0'0'206'16,"0"0"-129"-16,0 0-9 15,0 0-17-15,0 0 21 16,0 0-1-16,0 0 2 0,2-6 20 16,-2 6-25-16,0 0-15 15,0 0 2-15,0 0-33 31,0 6-12-31,-6 14-9 16,-12 12 6-16,-5 14 44 16,-1 12-17-16,-2 11-15 15,1 3 3-15,0 4-7 0,3-4 10 16,2 0-6-16,0-5-18 16,5-5 13-16,3-4-13 15,3-6-1-15,3-7 1 0,4-9-1 16,0-10 0-16,2-8-17 15,0-7-76-15,15-11-126 16,7 0-63-16,3-5-128 0</inkml:trace>
  <inkml:trace contextRef="#ctx0" brushRef="#br0" timeOffset="373023.4745">18780 3296 973 0,'0'0'330'0,"0"0"-214"0,0 0 34 16,0 0-64-16,0 0-13 15,0 0-13-15,0 0-27 16,-9 6-2-16,0 16 0 16,3 6-5-16,-1 2 0 0,0 1-25 15,5-2-1-15,0-4 6 16,2-4-6-16,0-4 0 16,0-5-50-16,0-2-116 15,2-10-85 1,5 0-85-16,0-10-390 15</inkml:trace>
  <inkml:trace contextRef="#ctx0" brushRef="#br0" timeOffset="373275.4879">18928 2999 1277 0,'0'0'190'0,"0"0"-190"16,0 0-21-16,0 0-167 15,0 0-107-15,0 0-111 0</inkml:trace>
  <inkml:trace contextRef="#ctx0" brushRef="#br0" timeOffset="373773.9146">19055 3210 1423 0,'0'0'215'0,"0"0"-184"15,0 0-30-15,0 0 17 16,2 104 10-16,-2-69 4 16,4-2-3-16,3-2-6 15,-1-7 14-15,1-5-32 0,2-4-4 16,0-7 10-16,-1-2-11 16,4-6 0-16,5 0 0 15,6-6-9-15,8-18 8 16,10-8-44-16,-1-2-61 0,2-3 11 15,-5 6 25-15,-8 4 57 16,-6 8 13-16,-9 10 9 16,-8 6 27-16,-1 3 11 15,-5 0 8-15,0 0-4 16,2 10-41-16,2 9 36 16,5 5-7-16,7 2-26 0,4 3 14 31,7-5-27-31,6-5 2 15,7-3 11-15,6-11 15 16,8-5 16-16,6 0-44 0,3-14-8 16,1-12 8-16,-6-9-41 15,-6-2 0-15,-17 1-41 16,-12 1 36-16,-14 7 46 16,-9 9 41-16,-3 8 23 0,-21 9-14 15,-7 2-34-15,-3 10-3 16,-6 22 0-16,3 12 4 15,0 15 22-15,6 11-2 16,10 6-24-16,4 0 11 16,9-2-24-16,6-6 0 15,2-12 0-15,0-8 0 0,0-7 5 16,2-12-5-16,6-6-17 16,1-7-77-16,3-12-134 15,-4-4-145-15,-3 0-771 0</inkml:trace>
  <inkml:trace contextRef="#ctx0" brushRef="#br0" timeOffset="374573.2948">18907 3025 950 0,'0'0'171'0,"0"0"-90"16,0 0-23-16,0 0 10 0,0 0 3 15,0 0-9-15,0 0 65 16,0-21-51-16,0 19 7 16,0 2 9-16,0 0-16 15,0 0-28-15,0 0-17 16,0 0-21-16,0 0-5 0,-2 5-5 15,-4 9 0-15,-2 4-6 16,2-2 12-16,1-2-12 16,3-3 6-16,2-7 0 15,0-1 8-15,0-3-7 0,0 0 8 16,0 0 7-16,0 0-9 16,0-13 28-16,0-6-35 15,0-1 1-15,0 1-1 31,2 0 0-31,3 6-18 16,-1 4-24-16,-4 9-93 0,0 0-260 16,0 0-991-16</inkml:trace>
  <inkml:trace contextRef="#ctx0" brushRef="#br0" timeOffset="376357.0369">20751 3296 352 0,'0'0'550'0,"0"0"-468"15,0 0-14-15,0 0-21 16,0 0-17-16,0 0-4 15,-12-28 6-15,8 26 20 0,0-1-4 16,-3-2 1-16,-2 3-24 16,-2 0 2-16,-4 0 1 15,-1 2-27-15,-3 0 23 0,-2 0-10 16,-2 0 2-16,1 0 20 16,-1 0 1-16,-1 0 14 15,0 6-27-15,1 2 14 31,-1 1 18-31,0 8-1 16,-1 5-8-16,3 2-24 0,3 5-5 16,6-1-2-16,5-2-16 15,2 0 1-15,6-2 11 16,0-7-12-16,0 0 0 16,0-5 0-16,4-4 1 15,4-6-2-15,5-2-8 0,3 0-23 16,7-2 26-16,3-16 5 15,5-8-20-15,1-2-8 16,-1-4-16-16,-5 2 44 16,-3 2-12-16,-7 7 13 0,-10 7 20 15,-2 7 23-15,-4 5 19 16,0 2 15-16,0 0-39 16,0 0-6-16,0 0-32 15,0 9 0-15,0 10 0 31,-4 1 2-31,-2 2 5 0,1-1-7 16,2-4 0-16,3-3-3 16,0-6 3-16,0-2-42 15,6-6-99-15,25-6-114 16,0-13-28-16,0-11-618 0</inkml:trace>
  <inkml:trace contextRef="#ctx0" brushRef="#br0" timeOffset="376606.7695">21083 3124 933 0,'0'0'543'0,"0"0"-518"15,0 0 7-15,0 0-31 16,0 0 22-16,-128 20 28 16,93 2 37-16,2 4 18 0,4 4-37 15,4 2-41-15,8 1 1 31,5-4-29-31,8 0 1 16,4-3 4-16,0-5-5 16,2 0 0-16,18-7-2 15,11-6-15-15,9-4-28 0,34-4-97 16,-9-18-86-16,-7-5-301 0</inkml:trace>
  <inkml:trace contextRef="#ctx0" brushRef="#br0" timeOffset="376840.9192">21292 3180 1527 0,'0'0'228'0,"0"0"-152"15,0 0-64-15,0 0-12 16,0 0 1-16,0 0 15 0,-125 68 65 16,110-43-34-16,-1-2-35 15,5 4 7-15,3-5-13 16,2-3-4-16,4-2-4 31,2-6 4-31,0 2-2 0,6-4 0 16,15 0-75-16,24-9-98 15,-5 0-169-15,-2 0-649 0</inkml:trace>
  <inkml:trace contextRef="#ctx0" brushRef="#br0" timeOffset="377688.4006">21399 3359 1265 0,'0'0'206'16,"0"0"-152"-16,0 0-54 0,0 0 1 15,0 0 6-15,0 0-6 16,0 0 23-16,9 0 44 16,7-7-43-16,4-8-8 15,2-6-16-15,3-3 0 16,-5-2 13-16,-7 2-14 0,-2-1 0 16,-6 8 7-16,-3 5 5 15,-2 4 42-15,0 6 1 16,0 2-19-16,-2 0-19 31,-12 0-17-31,-3 13-1 16,-10 6 1-16,-2 5 10 15,0 6 18-15,2 0-9 0,5 0 6 16,7-2-5-16,3-1-14 16,8-3-6-16,4-4 0 15,0-2 0-15,4-6 6 16,23-3-6-16,10-9-40 0,42-7-46 15,-8-16-161-15,-9-2-338 0</inkml:trace>
  <inkml:trace contextRef="#ctx0" brushRef="#br0" timeOffset="378021.5354">21885 3168 1508 0,'0'0'168'0,"0"0"-119"0,0 0-40 16,0 0-8-16,0 0-1 16,0 0 27-16,0 0 8 15,-95 95-8-15,95-80-23 16,0 1 3-16,0 3-2 16,13-4-5-16,5-1 0 0,1 0 14 15,2-3-14-15,-1-1 0 16,-3-5-1-16,-3 2-6 15,-7-4 7-15,-5 0 0 16,-2-2-7-16,0 1 5 16,-15 5 1-16,-14 2 1 0,-8 2 0 15,-3-1-2-15,-1 0 1 16,3-6-55-16,1-2-75 16,16-2-38-16,7-14-139 15,12-5-584-15</inkml:trace>
  <inkml:trace contextRef="#ctx0" brushRef="#br0" timeOffset="378354.3864">22178 3188 1294 0,'0'0'191'0,"0"0"-131"15,0 0 1-15,0 0 10 16,-123 18-2-16,105-7-14 15,9-4-27-15,9 1-28 0,0 4-1 16,5 0 1-16,19 5 6 16,12-3 0-16,8-3-5 15,5 1 8-15,3-1-9 16,-4-4 0-16,-5 2-2 0,-7-1 2 16,-9-1 3 15,-12 1-3-31,-9-1 0 0,-6-2 19 15,0 5-7-15,-13 3 20 16,-14 5-12-16,-8-1-14 16,-8 4 0-16,1-4-6 0,-12-2-63 15,15-7-179-15,7-8-301 0</inkml:trace>
  <inkml:trace contextRef="#ctx0" brushRef="#br0" timeOffset="379023.3572">22928 3432 1011 0,'0'0'399'0,"0"0"-293"31,0 0 27-31,0 0-29 0,0 0-22 0,0 0-44 16,-33-106 6-16,51 55-25 15,5-14-18 1,0-9 8-16,-2-7-9 16,-5-4 0-16,-5 0-11 15,-7 7-14-15,-4 11 25 16,0 18 12-16,0 15 5 16,0 16 5-16,0 10-8 15,0 8-14-15,-4 0-9 0,-5 12-21 16,-3 18 30-16,-1 14 6 15,-3 12-5-15,6 6 1 16,1 3-2-16,7 0 14 16,2-2-14-16,0-4 1 0,0-7 9 15,0-6-10-15,13-7-8 16,0-9 8-16,5-9 0 16,2-8-10-16,2-5-28 31,3-8-18-31,1 0 23 15,-1 0-21-15,-2-5 17 0,-10-6 15 16,-5 6 22-16,-2 0 0 16,-6 5 45-16,0 0 5 15,0 0-43-15,0 8-5 16,0 12-2-16,2 3 10 16,8 1-10-16,6-2 10 0,6-7-10 15,5-5 0-15,6-7 38 16,3-3-13-16,2-11-4 15,-4-13-14-15,-5-5-7 16,-10-4 21-16,-9-1-14 0,-8 2 9 16,-2 5 38-16,0 2-11 15,-16 9 2-15,-1 4-45 16,-6 8-9-16,-4 4 8 16,-4 0-9-16,-2 8-24 15,-25 14-64 1,8-4-122-16,4-6-355 0</inkml:trace>
  <inkml:trace contextRef="#ctx0" brushRef="#br0" timeOffset="379289.9876">22492 3021 1547 0,'0'0'211'0,"0"0"-211"16,0 0-20-16,0 0 20 16,129 2 43-16,-34-5 21 15,4-10-10-15,6 0-19 16,-5-1-20-16,-26 1-13 0,-3 4-4 16,-22 0-21-16,-18 6-55 15,-22 1-11-15,-9 2-117 31,0 0-181-31</inkml:trace>
  <inkml:trace contextRef="#ctx0" brushRef="#br0" timeOffset="408334.5299">17229 2855 116 0,'0'0'252'0,"0"0"-132"0,0 0-55 16,0 0-38-16,0 0-17 15,0 0-3-15,-83-40 31 16,72 35 21-16,4 2-20 16,1-1 22-16,1 2-54 15,1 2 12-15,2 0-6 0,0 0-13 16,-4 0-5-16,2 0 5 15,2 0 0-15,-5 0-7 16,3 0-2-16,0 4 0 16,-4 4-102-16,6 0-166 0</inkml:trace>
  <inkml:trace contextRef="#ctx0" brushRef="#br0" timeOffset="410117.1218">17017 2883 416 0,'0'0'204'15,"0"0"-134"-15,0 0 13 16,0 0-20-16,0 0-18 15,0 0-13-15,0 0 28 0,-36-4 20 16,34 2-32-16,-1 0-8 16,1 0 6-16,0 0-2 15,0 0 5-15,-2 1-23 16,2-2-4-16,-3 1-12 31,3 1 31-31,0-2-17 0,2 3 1 16,-3-2 3-16,3 2-26 15,0 0 24-15,-2 0-25 16,2 0 13-16,0 0 17 16,0 0-23-16,0 0 0 0,0 0-7 15,0 0 0-15,0 0 10 16,0 0-9-16,0-2 17 16,2 1-6-16,10-2-13 15,0 1 13-15,5-2-13 16,2 1 1-16,4 3 6 0,6-3-7 15,6 1-1-15,6 0 1 16,1 2 2-16,0 0-2 16,-1 0-1-16,-6 0 1 15,-2 0-6-15,-1 0 6 0,-3 0 0 32,0 0 0-32,-2 0 12 15,-1 0-12-15,-1 0-15 16,-1 0 8-16,-2 0-2 15,3 0-1-15,0 0 10 16,-2 0-9-16,4 0 9 0,2 0 10 16,0 0-10-16,5 0-11 15,-3 0 4-15,2 0-13 16,2 0 10-16,-4 0 8 16,0 0-7-16,-4 0 8 0,2 0 1 15,-3 0-9-15,3 0 9 16,0-4-10-16,0 3 9 15,2-4-23-15,2 3 7 16,1 0 16-16,2 0-13 16,2-2 7-16,-1 2-1 0,-1-2 8 31,-1 2-1-31,-2 0-8 0,0 2 8 0,0 0 0 31,1 0 1-31,1 0 0 16,1 0 0-16,-1 0 1 15,-2 0 0-15,4 0-1 0,-6 0 0 16,-2 0 2-16,0 0-1 16,-3 0 1-16,1-2 6 15,0 0-8-15,2 0 7 16,-5-1-7-16,1 0-1 0,-2 1-6 16,-4 0 14-16,2-3-6 15,-2 5-1-15,1-5 0 16,3 1-1-16,-1 0-7 15,4 0 8-15,-1 0 7 16,2 2-7-16,0-2-1 0,0 2 1 16,0-3 0-16,-1 2 1 15,3 1-1-15,3-3 0 32,-1 0-7-32,-2 1 7 0,2-2 7 15,-4 2-7-15,2 0 0 16,-3 0 6-16,-2 2-6 15,1-3-2-15,-2 4 2 16,-1-3 0-16,-2 2 3 16,0-3-3-16,-3 3 0 15,4 2 0-15,-3-1 0 0,1 1 0 16,4-2-8-16,-1 2 8 16,3 0 1-16,1 0 0 15,1 0 0-15,0-2 0 16,0 2-1-16,0 0 1 0,-3 0-1 15,-1-2 2-15,1 2 1 16,-2 0-3-16,3-3 0 16,0 3 5-16,-1 0 11 31,0 0-5-31,-1 0-5 16,-5 0-6-16,-3 0 0 0,-1 0 0 15,-8 0 0-15,1 0 0 16,-5 0 1-16,0 0 10 15,0 0-11-15,-2 0 1 16,2 0 7-16,-2 0-8 0,0 0 1 16,0 0 1-16,0-2 4 15,0 2 14-15,0 0-18 16,2 0 6-16,2 0-7 16,2 0 0-16,5 0 12 15,5 0-13-15,3 0-1 0,6 0 0 16,0 0 1-16,0 0-1 15,-4 0 0-15,-5 0 1 16,-5 0 6-16,-9 0-6 16,-2 0-19-16,0 0 13 15,0 0 4-15,-19 0-11 0,-39-5 0 32,2 1-144-32,-4-4-516 0</inkml:trace>
  <inkml:trace contextRef="#ctx0" brushRef="#br0" timeOffset="411300.9622">17051 2115 348 0,'0'0'146'0,"0"0"-51"16,0 0-17-16,0 0-7 15,0 0-41-15,0 0 38 0,0 0 12 32,0-40-20-32,0 36 4 15,0 0-50-15,0 2 15 16,0 0-4-16,0 2-11 15,0 0 2-15,0-3 13 16,0 3 10-16,0 0 16 0,0-3 25 16,0 1 14-16,0 2-2 15,0 0-25-15,0 0-22 16,0 0-22-16,0 0-14 16,6 8-2-16,5 9-7 0,3 7 14 15,5 5 24-15,2 5-22 16,-3 5 2-16,-1-1-18 15,-3 0 1-15,-3-3-1 16,-5-1 0-16,-1-5 1 16,-3-3 8-16,-2-6-9 0,0-6-1 15,0-2-2-15,0-8 3 16,0 0 3-16,0-4 6 31,0 0 7-31,0 0 7 16,0-5 1-16,0-15-8 0,0-11-16 15,0-7 1-15,12-11 23 16,10-4-7-16,4-5-4 16,5 0 11-16,0 2-24 15,-2 7 17-15,-2 8-17 0,-2 10 0 16,-9 9-13-16,-5 10 13 16,-5 5-6-16,-4 7-79 15,-2 0-129-15,0 21 28 16,0 9 87-16,-10 23-10 15,-1-7-111-15,1-7-327 0</inkml:trace>
  <inkml:trace contextRef="#ctx0" brushRef="#br0" timeOffset="411899.5101">17387 2227 247 0,'0'0'327'31,"0"0"-71"-31,0 0-110 16,0 0-25-16,0 0-41 15,0 0 8-15,0 0 35 16,49 29-31-16,-23-29-49 0,3-7-21 15,3-7-22-15,-1-4-3 16,-2-1 3-16,-7-6 0 16,-3 2 3-16,-11-1-9 0,-6 2 4 15,-2 3 2-15,0 5 42 16,-2 3-24-16,-14 6 3 16,-1 5-12-16,-8 0-7 15,-2 0 12-15,0 14 7 0,-2 9 5 16,5 6 10-1,2 3-20-15,6 0 8 0,3-2-24 16,7 1 16-16,3-6-4 16,3-3-11-16,0-1-1 15,5-5 0-15,16-6-1 0,11-4-8 32,8-6-1-32,9 0-16 15,5-6-41-15,1-18-35 16,-1-4 4-16,-5-8-32 15,-4-1 34-15,-10-2 39 16,-4 2 5-16,-8 5 52 16,-8 6 18-16,-3 8 20 0,-6 6 60 15,-1 7-15-15,-1 5-32 16,0 0-36-16,6 0-14 16,-2 11 24-16,5 12 9 15,1 6-5-15,-3 3 29 0,0 0-30 16,-4 1-11-16,-2-5-10 15,-5-5-7-15,0 0 0 16,-2-5 9-16,-17-4 20 0,-8-2 16 16,-4-2-22-16,-2-6-8 31,-5-2-3-31,5-2-12 0,4 0 0 0,6-18-89 31,21-24-106-31,2 1-84 16,0 0-576-16</inkml:trace>
  <inkml:trace contextRef="#ctx0" brushRef="#br0" timeOffset="412184.9722">18174 1598 1249 0,'0'0'185'15,"0"0"-128"-15,0 0-27 16,0 0-30-16,0 0 1 15,0 0 56-15,-20 150 6 16,20-89 21-16,0 1 2 0,0 2-59 16,0-2 6-16,4-4-33 15,0-4 6-15,1-8-7 32,-2-5 1-32,-3-6-1 15,0-9-21-15,0-3-74 0,0-7-78 16,0-7-3-16,-14-9-39 15,-3 0-31-15,1-7-287 16</inkml:trace>
  <inkml:trace contextRef="#ctx0" brushRef="#br0" timeOffset="412482.1243">18096 2252 453 0,'0'0'397'0,"0"0"-124"15,0 0-131-15,0 0-59 16,39-119-46-16,-4 99-2 16,2 2-3-16,5 8-10 15,4 8 16-15,2 2-16 16,-1 0-15-16,-3 16 7 0,-3 6-12 15,-8 5 18-15,-6-2-10 16,-7 1-8-16,-8 1 34 16,-8-1-23-16,-4-2 2 15,0-2-14 1,-4-6 0-16,-10-4 33 16,-2-7-17-16,0-2 20 15,-1-3 14-15,1 0-23 16,1-17-6-16,3-7-15 15,6-8-6-15,4-3-2 16,2-6-37-16,4 1 5 0,18 4-18 16,10 2-89-16,16 2-36 15,-5 6-33-15,-5 11-296 0</inkml:trace>
  <inkml:trace contextRef="#ctx0" brushRef="#br0" timeOffset="412700.6328">18698 2023 400 0,'0'0'414'0,"0"0"-158"16,0 0-38-16,0 0-68 15,0 0-44-15,-40 130-10 16,30-99-12-16,6-3-56 16,0-2 10-16,-1-7-29 0,3-3-3 15,2-4-12-15,-2-5 0 32,-2-7-140-32,-2-10-72 15,2-13-558-15</inkml:trace>
  <inkml:trace contextRef="#ctx0" brushRef="#br0" timeOffset="412965.5584">18650 1708 1222 0,'0'0'587'0,"0"0"-548"16,0 0-39-16,0 0-86 0,0 0 4 16,0 0-98-16,0 0-50 15,54 67 47-15,-52-40-783 0</inkml:trace>
  <inkml:trace contextRef="#ctx0" brushRef="#br0" timeOffset="413268.3017">18999 2039 955 0,'0'0'227'0,"0"0"-117"15,0 0-23-15,0 0-22 16,0 0 65-16,0 0 4 0,0 0-25 16,2 0-46-16,-4 0-38 15,0 0 10-15,2 0-19 16,-3 0-15-16,3 0-1 15,-2 4-10-15,-5 2-6 16,0 2 16-16,-1 6 1 0,-6 2 15 16,1 3-16-16,0-2 10 15,1 1 12-15,-1 0-21 16,4-1 9 0,0-5-7-1,5 1 7-15,1-2-5 0,1-1-5 16,2-1 0-16,0 2-1 15,0 1-4-15,0 0 5 16,0-2 0-16,11-1 0 16,3-1 2-16,1-1-2 15,6-2 0-15,3-3 0 16,7-2-6-16,5-2-2 0,8-19-30 16,24-37-72-16,-11 1-152 15,-10-3-385-15</inkml:trace>
  <inkml:trace contextRef="#ctx0" brushRef="#br0" timeOffset="413766.6284">19275 1383 1335 0,'0'0'151'0,"0"0"-113"15,0 0-31-15,0 0-1 16,0 0-5-16,0 0 8 15,-49 126 70-15,38-80 20 16,2 7-35-16,-3 12-14 0,2 0-27 16,-1 6 12-16,-1-6-30 15,3-2-4-15,3-7 9 16,2-6-10-16,4-8 9 16,0-4-9-16,0-6 1 0,4-3-4 15,11-7 3-15,3-4-14 16,5-8-61-16,3-2-42 15,3-8 46-15,2 0-33 16,0-11-60-16,0-12 3 16,2-12 5-16,-10-5-32 0,-2-1 53 15,-8-5 135-15,-6 11 180 16,-5 7 77-16,-2 12 4 31,0 5-32-31,0 10-102 16,0 1-79-16,0 0-48 15,0 12-6-15,0 12 6 0,0 6 37 16,0 4-1-16,7 0 7 16,-1 0-29-16,1-5-5 15,0-5-4-15,-3-4-4 16,1-6 7-16,-1-4-8 0,-2-4-9 16,0-6-39-16,5 0-72 15,0-14-42-15,-2-9-136 0</inkml:trace>
  <inkml:trace contextRef="#ctx0" brushRef="#br0" timeOffset="414033.7469">18868 1740 1532 0,'0'0'233'16,"0"0"-233"-16,0 0-9 0,0 0-141 15,0 0 129-15,0 0 21 16,148-2 32-16,-74 2-32 16,38-5-88-16,-21-6-224 0,-13-1-522 15</inkml:trace>
  <inkml:trace contextRef="#ctx0" brushRef="#br0" timeOffset="414099.6163">19541 1636 1320 0,'0'0'176'15,"0"0"-176"-15,0 0-245 0,0 0-619 0</inkml:trace>
  <inkml:trace contextRef="#ctx0" brushRef="#br0" timeOffset="414716.5738">19680 2021 1521 0,'0'0'229'0,"0"0"-184"0,0 0-45 15,0 0-4-15,0 0 4 16,0 0 22-16,12 105 22 16,-10-78 7-16,3 1-14 15,-3-1-26-15,0-8-10 0,0-2-1 16,0-7 11-16,0-5-10 15,1-5-2-15,4 0 1 16,4 0-26-16,4-21 24 0,12-14-67 16,4-11-21-1,5-4-87-15,0 3 74 0,-5 4 103 16,-6 14 16-16,-8 12 45 31,-5 11 25-31,-6 6-37 16,-1 0-48-16,1 11-1 15,3 15 50-15,7 1-1 16,4 4-19-16,6 4-16 0,5-4-5 16,8-5-8-16,3-9 13 15,5-9-8-15,4-8-6 16,2 0 0-16,-3-22-21 0,-6-7-36 16,-9-8 47-16,-10-3-2 15,-11 0 12-15,-12 4 0 16,-2 5 21-16,-4 10 34 15,-19 9-24-15,-6 10-18 16,-4 2 9-16,-2 7-22 0,-4 21 0 16,8 13 0-16,2 10 2 15,5 7 17-15,6 7-19 16,11 4-1-16,7-3 1 31,0-7 0-31,11-4-6 16,12-6 6-16,1-8 0 0,-2-9 9 15,-4-5-6-15,-9-11-6 16,-5-6-13-16,-4-6-57 16,-21-4-49-16,-16 0-159 15,2-11-987-15</inkml:trace>
  <inkml:trace contextRef="#ctx0" brushRef="#br0" timeOffset="422183.121">24244 2914 584 0,'0'0'497'0,"0"0"-410"16,0 0-32-16,0 0-15 16,-114-7 15-16,89 14-1 15,1 6 30-15,2 1 13 16,2 3-5-16,4 2-22 0,1 1-29 15,1 3-9-15,3 0 5 16,0 3-17-16,2-1-1 16,2-1-3-16,3-3-15 15,2-1 11-15,-1-3-12 16,3-5 1-16,0-4-1 0,0-4-10 16,0-4 9-16,3 0-77 15,15-4 29-15,11-21 48 31,9-16-14-31,8-11-27 16,3-12-44-16,3-9 2 16,-6-5 40-16,-1-1-2 0,-5 0-34 15,-7 8 67-15,-6 10 13 16,-6 8 33-16,-8 14 6 16,-9 10 22-16,-4 7 6 0,0 10 31 15,0 6 8-15,0 6-39 16,0 0-36-16,-9 2-13 15,-7 19-18-15,-3 11 0 16,-6 9 3-16,-2 10 13 16,5 4-2-16,2 4 1 15,6-1-14-15,6-5 21 0,3-6-21 16,5-3 0-16,0-7 7 16,0-8-8-16,15-5-12 15,10-5-9-15,8-7-27 31,13-9 14-31,14-3-30 0,42-14-131 16,-13-13-161-16,-8-5-479 16</inkml:trace>
  <inkml:trace contextRef="#ctx0" brushRef="#br0" timeOffset="422581.0424">24897 2697 1360 0,'0'0'197'0,"0"0"-136"15,0 0-40-15,-129 34-1 16,91-10 2-16,7 5 29 16,4-3-4-16,9 3-27 0,7 0-4 15,7-2-16-15,4-1 0 16,0-3 0-16,0-8-26 16,0-4 17-1,8-7-104-15,5-4 26 16,3 0 51-16,5-16 20 15,5-11-53-15,3-4-41 16,-2-6-4-16,-3 4 21 16,-6 2 93-16,-9 9 78 15,-2 9 79-15,-7 8-19 0,0 5-58 16,0 0-24-16,0 4-32 16,0 17-1-16,0 2-5 15,0 5 5-15,0 2-14 16,4-4-8-16,12-5-2 15,7-7-23-15,0-9-2 0,12-5-28 16,4 0-26-16,19-46-90 16,-9 3-137-16,-8-8-531 0</inkml:trace>
  <inkml:trace contextRef="#ctx0" brushRef="#br0" timeOffset="423247.9445">25198 2167 1375 0,'0'0'206'0,"0"0"-130"16,0 0-51-16,0 0-23 0,-92 115 5 15,68-55 59-15,-1 4 10 16,3 0-7-16,0 3-9 16,1-3-23-16,4-1 18 15,-1-2-37-15,1-5-8 16,3-4 0-16,3-4-8 0,-1-6-2 15,6-7 0-15,4-8 1 16,2-3-9-16,0-5-5 16,6-8-64-16,21 0-67 0,14-11 52 15,9 0 0-15,15-7-54 32,9-16-73-32,1-12-25 15,2-2-9-15,-9-6 49 16,-10 1 155-16,-11 2 49 15,-15 4 147-15,-15 8 136 0,-10 7-80 16,-7 9 26-16,0 7-49 16,-11 5-52-16,-10 0-62 15,-8 4-44-15,-6 18 16 16,-3 4-6-16,1 8 5 16,3 1 1-16,10 6-25 0,3-3 8 15,13-3-20-15,3-7 7 16,5-6-16-16,0-8 8 15,0-6-16-15,9-8-19 16,11 0 1-16,9-5 34 0,9-16 0 16,4-11-30-16,1-4-6 15,-8 2-7-15,-10 5 43 16,-10 12 21-16,-8 5 42 16,-5 12 4-16,-2 0-67 31,0 0 0-31,0 7 18 0,0 13-4 15,-2 6 11-15,2 5 4 16,0 1-27-16,0-2 21 16,9-9-23-16,6-5-5 15,4-6-5-15,5-7-4 0,7-3-6 16,18-29-66-16,-6-6-150 16,-10-8-277-16</inkml:trace>
  <inkml:trace contextRef="#ctx0" brushRef="#br0" timeOffset="423515.4782">24924 2555 1196 0,'0'0'485'0,"0"0"-440"0,0 0-45 16,0 0-1-16,0 0 1 15,0 0 57-15,180-18 11 16,-103 6-35-16,-2 0-33 16,-2 1-21-16,1-5-157 0,-22 4-146 15,-21 0-384-15</inkml:trace>
  <inkml:trace contextRef="#ctx0" brushRef="#br0" timeOffset="424131.5478">26051 2270 948 0,'0'0'369'16,"0"0"-253"-16,0 0-95 15,-64 107-4-15,51-58 24 0,1 4 27 16,4-2 21-16,1 2-7 15,5-4-6-15,2-4-33 16,-2-3-25-16,2-9-11 0,-2-4-7 16,-4-7 6-16,4-4 2 15,-2-6-8-15,2-3 0 32,0-2-1-32,2-2-27 0,0-2-26 0,0-3-26 31,0 0-62-31,16 0 39 15,10-15 35-15,10-6-21 0,6-7 39 16,2-1-17-16,-1 3 67 16,-5 7 14-16,-5 5 10 15,-6 6 70-15,-5 5-36 16,-6 3-26-16,-5 0-15 0,-2 15 18 16,-5 9 49-16,-4 4-6 15,0 4 15-15,0 2-35 16,-2 1-34-16,-16-6-10 15,-2-3 23-15,-6-5-16 16,-6-8 21-16,-3-2-26 0,-1-10-10 16,2-1 7-16,5 0-13 15,5-10-12-15,8-8-79 16,16-12-120-16,0 6-29 16,7 0-110-16</inkml:trace>
  <inkml:trace contextRef="#ctx0" brushRef="#br0" timeOffset="425081.0235">26716 2639 1145 0,'0'0'247'0,"0"0"-150"15,0 0 6-15,-118-8-56 16,73 11 56-16,-2 14-24 15,5 5-3-15,9 6-10 0,6 0-35 16,9 4-15-16,5-2-16 16,6-2 2-16,4-5-1 15,3-3-1-15,0-9-7 0,0-3-30 16,14-6-61-16,4-2 44 31,6 0 20-31,9-10-24 16,6-14-1-16,3-6-47 15,-4-2 28-15,-5 2 11 16,-10 4 67-16,-7 8 93 0,-12 8 44 16,-4 8-32-16,0 2-30 15,0 0-43-15,0 14-31 16,-6 9 12-16,-4 6-13 16,6 5 21-16,1-2-21 15,3-3 1-15,0-8 9 0,0-6-10 16,11-8-11-16,5-5-15 15,5-2-16-15,8 0 30 16,4-18-20-16,7-8-54 16,0-2-3-16,3-2 25 15,-1 4 10-15,-5 4 54 0,-6 5 14 16,-2 12 30-16,-6 5-15 16,-5 0-6-16,-3 12 13 15,-3 10 1-15,-5 5 24 31,-5 0-10-31,-2 4-10 16,0-4-1-16,-2-3-23 0,-14-2-1 16,-9-5-2-16,-3-5-6 15,-7-6 14-15,2-5-13 16,2-1-7-16,9 0 12 16,6 0-14-16,10 0 9 0,6-1-9 15,0-8-24-15,19 0-22 16,18-5 5-16,9-2 25 15,14-5 15-15,7-1-26 16,5-2-3-16,1 0-30 0,-2-3-15 16,-8 0 17-16,-10-4 19 15,-14 4 39-15,-16 3 13 16,-13 4 6-16,-10 6 87 31,0 6-26-31,-27 4-52 0,-6 4-12 16,-8 0-14-16,1 16 14 15,5 7 12-15,4 3-12 16,10 6 19-16,8 1-19 16,9-1 13-16,4 2 5 15,0-3-16-15,21-4 6 16,13-3-2-16,11-5-11 0,9-8 18 16,6-4-28-16,4-7 11 15,-3 0-12-15,-6-8 0 16,-8-10 0-16,-12 0-16 15,-6-3-16-15,-10 5 24 0,-9 3-46 16,-8 2-6-16,-2 2-69 16,-12 0-198-16,-11 1-734 0</inkml:trace>
  <inkml:trace contextRef="#ctx0" brushRef="#br0" timeOffset="426364.3989">28383 2750 264 0,'0'0'101'0,"0"0"71"15,0 0 80-15,0 0-70 0,0 0-50 16,0 0-61-16,-22-104 24 16,26 89-2-16,4 1 4 15,-4 2 4-15,-2 4 50 16,-2 3-66-16,0 1-40 15,0 4 2-15,0 0-13 0,0 0 24 16,0 0-29-16,-2 0-28 16,-10 11 3-16,-7 9-3 15,-6 9-1-15,-4 8 5 16,0 3-4-16,4-1 7 0,6-2-8 16,7-7 0-1,10-6-1 1,2-6 1-16,2-6-20 15,25-6-37-15,11-6 15 16,9 0 42-16,4-6-37 0,-2-14-34 16,-4-8 8-16,-10-4-48 15,-8-2 40-15,-14 1 13 16,-8 0 16-16,-5 5 42 16,-7 6 55-16,-18 1-10 15,-6 9-5-15,-4 4-19 0,-5 8 17 16,1 0 3-16,2 0-15 15,5 13 15-15,6 5-23 16,10 4-11-16,8-2-7 16,8-1-9-16,0 0-7 0,21-6-14 15,18-2-33-15,34-11 0 16,-4 0-79-16,-4-11-219 0</inkml:trace>
  <inkml:trace contextRef="#ctx0" brushRef="#br0" timeOffset="426847.3126">28776 2167 340 0,'0'0'1168'0,"0"0"-1051"16,0 0-93-16,0 0-24 0,0 0 0 15,-110 129 17-15,95-74-5 16,1 3 45-16,5 0 1 15,1-5-31-15,-1-2 3 16,0-8-16-16,2-6-14 0,3-8 15 16,0-6-14-16,1-7-1 15,1-6 0-15,2-6-13 16,0-2 13-16,0-2-46 16,7 0-40-16,12-2-44 15,12-14 37-15,12-4 22 16,3-2-22-1,4 2 74-15,-3 1 19 16,-5 7 1-16,-6 5 55 16,-7 3 2-16,-9 4-11 15,-9 0-17-15,-7 6-6 0,-4 9 18 16,0 8 73-16,0 0-42 16,-15 3-39-16,-3 1-1 15,-5-3-12-15,-3-2 17 16,-3-5-18-16,-5-4-11 15,-1-7 10-15,1-4-18 0,1-2-1 16,2-2-14-16,4-17-72 16,14-16-67-16,9 3-105 15,4 2-300-15</inkml:trace>
  <inkml:trace contextRef="#ctx0" brushRef="#br0" timeOffset="427098.7752">29110 2552 1495 0,'0'0'215'16,"0"0"-151"-16,0 0-24 0,0 0 13 15,0 108-5-15,-9-65-7 16,-2 3 12-16,0 1-5 16,-3-1-25-16,1-3-12 15,2-5 5-15,2-5-16 16,2-12 0-16,3-4 0 0,2-9-25 15,2-6-39-15,0-2-30 16,0-24-24-16,0-10-228 16,0-9-689-16</inkml:trace>
  <inkml:trace contextRef="#ctx0" brushRef="#br0" timeOffset="427232.1149">29193 2344 1549 0,'0'0'255'16,"0"0"-122"-16,0 0-102 0,0 0-31 16,0 0-50-16,0 0-47 15,0 0-5-15,21 19 32 16,-11 4-171-16,-1-3-373 0</inkml:trace>
  <inkml:trace contextRef="#ctx0" brushRef="#br0" timeOffset="427678.9379">29313 2636 1333 0,'0'0'259'31,"0"0"-224"-31,0 0-35 0,0 0 0 0,0 0 16 16,0 0 20-16,125-14 49 15,-87 2-36-15,-1-1-12 16,2-1-27-1,-6-5-4-15,-9 1 9 16,-6 2-15-16,-11 0 0 16,-7 4 23-16,0 3 20 15,-5 2-4-15,-17 5-27 0,-7 2-5 16,-9 0 0-16,-4 10-7 16,-1 12 0-16,3 4 11 15,5 5-1-15,8 1 0 16,7-5-4-16,7 1-5 15,8-3 1-15,5-4-2 16,0-1-2-16,13-3-14 0,21-3-55 16,13-2 17-16,42-12-85 15,-11 0-182-15,-4 0-339 0</inkml:trace>
  <inkml:trace contextRef="#ctx0" brushRef="#br0" timeOffset="427965.0999">29941 2534 582 0,'0'0'1049'0,"0"0"-904"16,0 0-32-16,0 0-57 0,0 0-56 15,0 0 1 1,0 0 8-16,-106 17 8 0,87 6 13 16,2 5-16-16,3 1-14 15,1-1 22-15,7-2-22 0,1-5 1 16,5-2-1-16,0-6 0 15,0-4-6-15,7-4-20 16,12-2-34-16,10-3 40 16,7 0-4-16,9-5-14 15,3-16-38-15,4-9-108 0,0-9 30 16,14-43-68-16,-12 8-61 16,-8-4-533-16</inkml:trace>
  <inkml:trace contextRef="#ctx0" brushRef="#br0" timeOffset="428314.7334">30323 1676 1277 0,'0'0'264'0,"0"0"-107"16,0 0-123-16,0 0-34 16,0 0 0-16,0 0 17 15,-67 166 30-15,45-87 29 0,1 7-26 16,0 2-25-16,0 1 7 15,1-7-26-15,0-6 0 16,2-6 3-16,5-10-9 16,4-12 9-16,4-8-9 15,5-12-3-15,0-7-6 0,0-9-16 16,5-9-95-16,17-3 3 31,12 0 75-31,7-18-22 16,11-7-63-16,6-5-76 0,2-1-14 15,-4 4 168-15,-6 6 49 16,-11 9 144-16,-10 10-18 16,-6 2-7-16,-10 4-78 15,-4 18-24-15,-7 8 65 16,-2 7 27-16,0 0-29 16,0 4-32-16,0-6-18 0,-7-5-1 15,-1-5-10-15,-1-6 0 16,-3-7-7-16,-1-1-11 15,-1-9-1-15,-15-2-50 16,6-13-169-16,-4-8-371 0</inkml:trace>
  <inkml:trace contextRef="#ctx0" brushRef="#br0" timeOffset="428614.2147">29997 2227 1395 0,'0'0'282'0,"0"0"-238"16,0 0-44-16,0 0 0 15,0 0 17-15,118 30 40 16,-31-26 49-16,34-4-29 0,-3 0-30 16,-11 0-26-16,-14 0-20 15,-27-4 15-15,0 1-10 16,-6-4-5-16,-18 4 6 15,-19 1-7-15,-14-1 6 0,-9 2-6 16,0 1-28-16,-18 0-33 16,-6 0-130-16,-8-3-448 0</inkml:trace>
  <inkml:trace contextRef="#ctx0" brushRef="#br0" timeOffset="429830.6833">25465 3413 1545 0,'0'0'182'0,"0"0"-122"16,0 0-59-16,-93 116 10 16,70-72-11-16,5 1 9 0,3-1 16 15,4-5 16-15,2-2-31 16,2-8 19-16,3-4-28 15,2-10-1-15,0-5 0 16,2-5-82-16,0-5-7 16,0-6-39-16,0-17-41 15,4-3-492-15</inkml:trace>
  <inkml:trace contextRef="#ctx0" brushRef="#br0" timeOffset="430162.8684">25550 3254 1510 0,'0'0'246'15,"0"0"-135"-15,0 0-49 16,0 0-26-16,0 0-20 0,0 0-16 16,0 0 12-16,0-14-12 15,0 14-17-15,0 8 16 16,0 10-24-16,0 3-96 15,0 8-138-15,0-4-148 16,0-6-664-16</inkml:trace>
  <inkml:trace contextRef="#ctx0" brushRef="#br0" timeOffset="430463.0007">25601 3601 1633 0,'0'0'199'0,"0"0"-165"31,0 0-34-31,0 0-15 16,0 0 12-16,0 0 3 16,0 0 43-16,-9 76-6 15,-1-47-20-15,-2-1 10 16,5-3-27-16,1-2 7 16,2-7-7-16,1-7 6 0,3-2-9 15,0-5 3-15,0-2-7 16,0 0-5-16,3-9-34 0,16-13 16 15,8-11-3-15,6-10 11 16,8-3-5-16,1 0 15 16,-4 6 10-16,-5 9 2 15,-6 10 10-15,-9 9 14 0,-9 6 1 16,-5 6-24-16,-4 0-1 16,0 7 1-16,0 16 51 31,0 6 4-31,0 4-28 15,0 3-12-15,2 0-16 16,3-6-5-16,2-7 3 0,2-5-48 16,15-11-60-16,-1-4-164 15,1-3-250-15</inkml:trace>
  <inkml:trace contextRef="#ctx0" brushRef="#br0" timeOffset="430748.7131">26319 3563 1521 0,'0'0'210'0,"0"0"-147"16,0 0-55-16,-129-3-7 15,78 18 19-15,1 2 25 0,6 0 65 16,8 5-36-16,10 2-43 16,5 1-16-16,13 3-15 15,5-5-11-15,3 2 10 16,3-6-4-1,21-2-13-15,14-7-2 16,11-7-14-16,12-3 5 16,10-7-96-16,36-39-126 15,-19 2-70-15,-11-1-306 0</inkml:trace>
  <inkml:trace contextRef="#ctx0" brushRef="#br0" timeOffset="431313.2569">26647 3224 1506 0,'0'0'200'16,"0"0"-118"-16,0 0-77 0,0 0-4 16,0 0-2-16,0 0 2 15,-107 143 61-15,94-96-10 16,-1 6-35-16,3 3 18 16,0-2-27-16,4-4 8 15,0-7-16-15,7-7 0 0,0-8-1 16,0-6-1-16,0-7-5 15,10-2-31-15,7-8-27 32,6-2 22-32,8-3 12 15,4 0-10-15,5-12-6 16,5-11-17-16,-1-4 20 0,-1-4 34 16,-7 3 10-16,-7 5 5 15,-12 2 32-15,-5 9 47 16,-8 6 18-16,-4 4-38 0,0 2-17 15,0 0 1-15,0 0-39 16,0 8-9-16,-2 10 0 16,-4 6 0-16,3 3 2 15,3 1-2-15,0-5 0 16,0-2-8-16,0-6 0 16,9-6 8-16,4-7-31 0,7-2-2 15,5-7 32-15,6-16-5 16,-2-12-19-16,0-2-33 31,-4-2-4-31,-10 5 45 16,-8 10 17-16,-3 8 29 0,-4 8 59 15,0 8-24-15,0 0-30 16,0 1-34-16,-4 16 0 16,-5 7 1-16,2 6-1 15,3 2 0-15,2 3 0 16,2-6 0-16,0 0-1 0,6-5-25 15,32-6-99-15,-2-9-95 16,1-6-137-16</inkml:trace>
  <inkml:trace contextRef="#ctx0" brushRef="#br0" timeOffset="431613.216">27532 3577 1227 0,'0'0'191'0,"0"0"-131"16,0 0-44-16,-137-2 3 16,102 8 55-16,4 8 23 15,4 4 26-15,7 2-51 16,4 4-37-16,6 7-29 16,1-2-6-16,7 1 7 0,2-3-7 15,0-8-10-15,0-7 8 16,6-7-33-16,9-5-31 15,8 0 25-15,6-17 28 16,9-9-17-16,7-10-94 0,-1-6-10 16,1-8-11-16,-1-6-38 15,8-32 32-15,-13 11-193 16,-7 9-305-16</inkml:trace>
  <inkml:trace contextRef="#ctx0" brushRef="#br0" timeOffset="431998.023">27679 3217 763 0,'0'0'325'0,"0"0"-54"16,0 0-90-1,0 0-64-15,0 0-79 16,0 0-24-16,0 0-8 16,-58 46 28-16,42-4 30 15,-1 8-4-15,3 5 4 0,3 3-43 16,2 1-14-16,7-5 26 16,2-6-24-16,0-6-8 15,0-5-2-15,13-10-20 16,12-5 14-16,13-5-15 15,9-13 7-15,9-4-2 0,6-3-46 16,3-20-51-16,-3-9-71 16,-8-7 32-16,-10-4-27 15,-11 0 59-15,-15 5 121 16,-13 8 111-16,-5 10 79 16,0 8 28-1,0 8-56-15,-2 4-91 16,-8 0-17-16,-1 9-42 15,0 14 16-15,-3 3 0 16,6 5-3-16,-1 1 2 16,7-3-18-16,0-3-7 15,2-5 4-15,0-8-6 0,0-2-10 16,0-10-88-16,11-1-158 16,2-17 22-16,1-9-414 0</inkml:trace>
  <inkml:trace contextRef="#ctx0" brushRef="#br0" timeOffset="432311.8571">28201 3352 1565 0,'0'0'203'0,"0"0"-203"0,0 0-174 16,0 0-121-16,0 0 10 16,0 0-505-16</inkml:trace>
  <inkml:trace contextRef="#ctx0" brushRef="#br0" timeOffset="432712.5548">28350 3555 1582 0,'0'0'241'0,"0"0"-171"16,0 0-70-16,0 0-13 15,0 0 4-15,0 0 9 16,0 0 15-16,4 70-15 0,1-54 0 15,1-2-1-15,6-2-25 16,3-6-21-16,8-6 2 16,6 0 11-16,8-6 5 15,8-13-82-15,4-11-39 0,2-1-76 16,-1-1-141-16,-6 4-104 16,-11 6 471-16,-10 8 329 15,-10 8-5-15,-11 4-84 0,-2 2-101 31,0 0-120-31,0 12 32 16,7 7 68-16,4 6-46 16,9-1-34-16,9 0-5 15,11-2-18-15,10-7-2 16,5-10-2-16,7-5-12 0,3 0-10 16,-2-11-41-16,-7-12-36 15,-8-6 29-15,-14-6-31 16,-14 1-13-16,-18 2 56 15,-2 6 46-15,-22 8 68 16,-12 10 32-16,-6 8 8 0,1 0-40 16,-2 19-36-16,1 16 15 15,7 11 1-15,-6 28-1 16,1 38 4-16,1 40 2 16,6-7-29-16,10-28-15 0,12-41-7 15,9-40 8-15,0-2-8 31,0-4-1-31,0-6-1 16,0-12-19-16,0-12-106 16,13-12-48-16,1-17-107 15,-3-5-707-15</inkml:trace>
  <inkml:trace contextRef="#ctx0" brushRef="#br0" timeOffset="433164.7539">30149 3092 1629 0,'0'0'238'0,"0"0"-184"16,0 0-53-16,-83 125 27 15,57-67-9-15,6 1 16 0,1-1-3 16,6 1-7-16,5-3-6 16,0-4-13-16,6-6 0 15,2-6-12-15,0-9-33 16,0-9-97-1,0-11-141 1,0-7-234-16</inkml:trace>
  <inkml:trace contextRef="#ctx0" brushRef="#br0" timeOffset="433697.1904">29785 3439 1602 0,'0'0'207'0,"0"0"-162"15,0 0-27-15,0 0-18 16,0 0 0-16,119-7 6 16,-64 5 16-16,10 2-7 0,8-5-8 15,6-2-7-15,-1-2-47 16,-5-4-21-16,-11-1 19 16,-12-1 36-16,-15-2 13 15,-14 5 6-15,-13 2 32 0,-8 6 26 16,0 3 14-16,-16 1-27 15,-13 0-37-15,-8 10-6 32,-7 9 4-32,-2 10 11 15,4 4 10-15,7 4-20 16,6 0-13-16,9-5 6 16,9-6-6-16,3-6-1 0,8-6 1 15,0-9-30-15,8-1-10 16,11-4-7-16,12 0 25 15,8-14-5-15,1-12-59 0,2-6 8 16,-7-2-12-16,-8-2-15 16,-6 6 105-16,-13 9 16 15,-6 9 82-15,-2 9 24 16,0 3-53-16,0 0-54 0,0 6-15 16,-6 16 0-16,-1 4 16 15,1 2-9-15,4 2 3 16,0-2-5-16,2-8-4 31,0-4-2-31,0-7-43 16,29-9-131-16,-4 0 41 15,2-17-206-15</inkml:trace>
  <inkml:trace contextRef="#ctx0" brushRef="#br0" timeOffset="434146.7017">30817 2959 1340 0,'0'0'286'0,"0"0"-214"16,0 0-62-16,0 0 7 15,-100 135-1-15,71-79 19 16,2 0 33-16,5-2-5 0,3-4-30 16,2-8-18-16,4-10-15 15,7-6 11-15,-1-11-11 16,4-5-9-16,3-8-2 15,0-2-27 1,0 0-2-16,14-16-42 16,13-9-150-16,11-4 26 15,4-1-27-15,3 6-66 16,-1 5 299-16,-4 9 59 16,-6 8 71-16,-10 2-21 15,-6 5-21-15,-11 14 10 0,-7 8 36 16,0 4 39-16,-15 8-73 15,-10-1-30-15,-4 2-7 16,-5-4-20-16,1-7-26 16,0-6 13-16,2-9-17 0,4-5-6 15,4-9 2-15,5 0-8 16,7-3-2-16,9-20-71 16,4-36-124-16,19 7-70 15,4-5-127-15</inkml:trace>
  <inkml:trace contextRef="#ctx0" brushRef="#br0" timeOffset="434462.5072">31216 2900 1450 0,'0'0'336'0,"0"0"-247"0,0 0-83 15,0 0-4-15,0 0 26 16,-19 116 7-16,5-66 15 15,1 2 20-15,-3 4-31 0,-1 2-15 16,-4-3-11-16,3-4-13 16,1-7 5-16,1-8-5 15,5-5-45-15,2-7-50 16,-3-9-139-16,6-6-110 16,2-7-342-16</inkml:trace>
  <inkml:trace contextRef="#ctx0" brushRef="#br0" timeOffset="435063.402">31081 3483 871 0,'0'0'810'0,"0"0"-676"15,0 0-74-15,0 0-38 0,133-53-9 16,-90 36-13-16,-1-4 0 16,-6 0 0-16,-5-3 1 15,-7 0 3-15,-10-1-4 16,-7 2-16-16,-7 6 16 0,0 3 3 15,0 7 32-15,-16 7-20 16,-2 0-14-16,-4 3 4 16,-5 20-4-16,0 6-1 15,2 7 15-15,6 5-13 16,3 0 25-16,7 0-12 16,7-7-15-16,2-8 0 0,0-6-3 31,13-5-14-31,14-10 16 0,8-5-1 0,13 0-5 31,5-10-24-31,8-14-32 0,-1-8-7 16,-3-4-14-16,-8-3 35 15,-7 3-8-15,-13 7 57 16,-13 8 19-16,-7 10 102 16,-7 8-39-16,-2 3-82 15,0 0-2-15,0 21 2 16,2 8 21-16,1 9 13 0,4 3 7 15,-3 1-25-15,1-6-9 16,-1-7-4-16,-4-8 4 16,0-7 8-16,0-8-6 15,0-6 0-15,-17 0 9 0,-8 0-18 16,-4-14-16-16,-2-8-31 16,2-2-26-16,8-3-3 15,11 3-70-15,10 7 31 16,0 0-25-1,24 5-112-15,16 3 60 16,14 5 24-16,8 1 168 16,3 3 6-16,-1 0 108 15,-4 13-1-15,-10 2 24 16,-10 6 59-16,-13 1-60 16,-12-2-9-16,-11 2-3 0,-4-3 18 15,0 4-62-15,-4 0-23 16,-14 2-22-16,-2-3-26 15,-3-2 12-15,-3-3-21 16,-21-12-33-16,4-5-115 16,6 0-742-16</inkml:trace>
  <inkml:trace contextRef="#ctx0" brushRef="#br0" timeOffset="474171.4696">14866 3906 591 0,'0'0'270'16,"0"0"-172"-16,0 0-25 16,0 0-27-16,0 0-3 15,0 0 22-15,0 0-5 16,0 0-25-16,0 0-14 16,0 0-3-16,0 0 18 0,0 0-11 15,0 0-2-15,0-2-9 16,0 2 11-16,0 0 8 15,0 0-4-15,-2 0-20 16,2 0 6-16,0 0-14 0,0 0 7 16,0 0-2-16,0 0-5 15,0 0 0-15,0-2-1 16,0 2-8-16,0 0 7 16,0-2-5-16,0 2-5 15,0 0 0-15,0 0 11 0,0 0-1 16,0 0 1-16,0 0 0 31,0 0-1-31,0-4 2 16,2 3-1-16,2-5 1 15,3 3-1-15,-3-1 12 0,0 0-12 16,2 0-1-16,-4 2-1 16,0 0 2-16,0 2 0 15,-2-2-1-15,2 2 2 16,-2 0 7-16,0 0-7 15,0 0 6-15,0 0 35 0,0 0 4 16,0 0-6-16,0 0-7 16,-6 0-11-16,-4 0 4 15,-3 0-7-15,-5 0-11 16,-9 0 8-16,-2 0-5 16,-6 0 13-16,-7 4-2 0,-6 2-3 15,-2 0 19-15,-8-2-6 16,0 3-6-16,-2-2 4 31,2-1-8-31,6 1-2 0,8 0-15 16,8-1-4-16,9-1 8 15,9-3-9-15,10 3 1 16,3-3-1-16,5 0-1 16,0 0-33-16,0 0-32 15,0 0-39-15,5 0-63 16,19 0-40-16,-2 0-47 0,3-8-439 0</inkml:trace>
  <inkml:trace contextRef="#ctx0" brushRef="#br0" timeOffset="475170.7513">15024 3934 329 0,'0'0'174'0,"0"0"-131"16,0 0-21-16,0 0-22 0,0 0-5 15,0 0 5-15,0 0 16 16,25 0-5-16,-14 0-10 16,-1-2 6-16,-2 0 1 15,-4 2-7-15,-4-2 48 0,0 2 92 31,0 0 41-31,-6-2-98 16,-6 0-23-16,-3 2-12 16,-1 0-9-16,1 0 8 15,-1 0-9-15,5 0-30 16,-1 0 9-16,3 0-18 0,3 0 0 16,-1 0 1-16,3 0-1 15,-1 2-2-15,0 2 2 16,1-2-9-16,2 0 8 15,0-1 0-15,2-1-13 0,0 3 4 16,0-3-6-16,0 0 4 16,0 0 6-16,0 0 6 15,0 0 0-15,0 0 6 16,0 0-6-16,0 0 0 16,0 0-10-16,0 0-10 0,0 0 11 15,0 0 9-15,0 0 20 16,0-3-11-16,0 0-7 31,4-1-1-31,-2 2 0 16,0 0 5-16,1-1 4 0,-3 3 0 15,0 0 25-15,0 0-3 16,0 0 0-16,0 0 6 16,0-3-3-16,0 3 26 15,0 0 10-15,0 0-3 16,0 0 7-16,0 0-23 0,0 0-8 15,0 0-16-15,0 0-21 16,0 0 11-16,0 0-12 16,0 0 8-16,0 6 6 15,-7 12-19-15,-4 14 14 0,-5 10-9 16,-3 10-4-16,-4 7 17 16,-1-1-18-16,1-5 7 15,4 0 1-15,0-9-8 16,4-4 0-16,6-10 0 15,0-5-1 1,5-12 10 0,2-5-10-16,2-3 0 0,0-5 0 15,0 0 0-15,0 0 11 16,0 0-11-16,0 0-8 16,0 0 2-16,0 0-22 15,0 0-23-15,0 0-22 0,0-8-98 16,-3-6-202-16,-4 0-422 0</inkml:trace>
  <inkml:trace contextRef="#ctx0" brushRef="#br0" timeOffset="494235.37">16183 6946 373 0,'0'0'61'0,"0"0"-21"16,0 0-31-16,0 0-3 16,-141-74-6-16,108 60-1 15,0-2 1-15,1 2-2 16,-5-2-11-16,6 4-52 16,2 1-95-16</inkml:trace>
  <inkml:trace contextRef="#ctx0" brushRef="#br0" timeOffset="500417.2174">21167 11273 59 0,'0'0'326'16,"0"0"-167"-16,0 0-64 15,0 0-67-15,0 0-21 16,0 0-6-16,0 0 7 0,-2 0 38 16,2 0 42-16,-2 0-17 15,2 0 8-15,-2 0-21 16,0 0-18-16,-1 0-8 15,-1 0-19-15,0 0 2 16,0 0-5-16,-4 0-9 0,2 0 24 16,1 0-11-16,-1 0 4 31,-2 0 8-31,0 0-13 16,-5 0-7-16,-1 0 11 15,-3 0-11-15,-2 0 27 16,2 4-16-16,-1-2 4 0,5 0 3 15,-1-2-2-15,5 3 19 16,0-3-19-16,0 0-12 16,3 0 9-16,1 0-9 0,3 0 9 15,0 0 7-15,2 0 0 16,0 0 1-16,0 0-27 16,0 0 0-16,0 0 16 15,0 0-6-15,0 0 10 16,0 0-14-16,0 0 4 15,0 0 37-15,0 0-34 0,4 0-10 16,5 0 13-16,2 0-15 16,7 0 9-16,7 0-9 31,4 0 0-31,2 0 15 16,2 0-16-16,3-3 0 0,-1 3 9 15,4 0-8-15,-1 0-1 16,-3 0 0-16,1 0 0 15,-3 0 4-15,-2 0-4 16,2 0 0-16,-1 0 1 16,-3 0-1-16,2 0 0 0,-2 0-2 15,0 0 2-15,-2 3 4 16,2-3-4-16,2 1-1 16,0 1 0-16,-2 0 2 15,2-2 2-15,0 0-3 16,-2 3-6-16,3-3-2 0,-1 0 8 15,-2 0-12-15,2 0 10 16,0 0-14-16,0 0 5 16,-2 0-14-16,0 0 19 15,0 0 6 1,-2-3 0-16,-2 1 0 16,-2 2-1-16,0-2-1 15,0 1 1-15,-1-2 0 16,5 1-16-16,-2 0 15 15,3 0-2-15,-1 0-14 0,2 2 11 16,-2-1 4-16,2 1 3 16,-4-3 0-16,1 3-2 15,-3-2 2-15,1 2 1 16,-2 0-1-16,3-2 0 16,0 0 1-16,-1 2-2 0,0-2 1 15,1 2 0-15,0-1 2 16,-1 1-2-16,3 0 0 15,2-3 0-15,2 1 1 16,3 0-2-16,1 0 1 16,3 0-3-16,-1 0 3 0,4 1 0 31,1 1 0-31,1-3 0 16,-1 3 1-16,2-3-2 15,1 2-4-15,2 0-6 16,-2-2 1-16,1 1 9 0,-1 0-5 15,1 2 5-15,-3 0 1 16,1 0 4-16,-1 0-4 16,-1 0-2-16,0 0 2 15,6 0 0-15,-1 0 0 0,3 0 0 16,2 2 6-16,0 3-6 16,-2-3 0-16,2 4-6 15,-1-3 5-15,0-1 1 16,-2 2 0-16,1-2 0 15,-4 1 0-15,-1-2 5 0,1 1-4 16,0-2-1-16,0 2-8 16,1-2 8-16,-1 2 1 31,4-2-1-31,-2 2 9 16,4 1-18-16,-3-2 9 15,0 1 0-15,0 0 0 0,1 0 6 16,-4 0-12-16,1 1 5 15,1-2-2-15,0 1-4 16,-2 0 7-16,-1-2-8 16,-1 3 8-16,-1-3 8 15,1 1-8-15,-1-1-1 0,-3 3 1 16,4-3 3-16,-1 0-2 16,1 0-1-16,-1 0 11 15,1 0-10-15,-4 0-1 0,-1 0 1 16,-4 0-2-16,1 0 1 15,-1 0 0-15,3 0 0 16,1 0 5-16,3 0-3 16,5 0-1-16,1 0-1 15,4 0 0 1,2 0 9 0,-2-3-9-16,2 2-4 0,0-4 3 15,-1 2 2-15,1 0-2 16,-3-1 1-16,-2 2 0 15,0 0-2-15,2 2 2 0,-1 0 0 16,0 0-7-16,2-1 16 16,-3 1-11-16,5 0 2 15,-1 0 0-15,0-3 0 16,6 3 0-16,-1 0 2 16,0 0 13-16,-2 0-14 15,2 0 14-15,-6 0-15 0,2 0 1 16,0 0 6-16,-4 0-6 15,2 0 18-15,0 0-19 16,-1 0 8-16,-2 0 11 16,0 0-19-16,-1 3 1 0,-3-2 1 15,0 1-1-15,-2 0 8 32,-4 0-9-32,1 0 1 15,-1 1 1-15,-2-2-2 16,-1 1 0-16,-3 0 2 15,-2 1-2-15,3-3 0 0,-1 1 0 16,0-1 0-16,2 0 8 16,0 0-8-16,-1 0 2 15,-1 0-2-15,0 0-12 16,1-1 12-16,-1-4 1 0,-2 2 0 16,0-2 15-16,1 1-15 15,1 2-1-15,1-2-6 16,0 2 6-16,-1 2 0 15,0 0 5-15,3 0 3 16,-1 0 11-16,3 0-19 0,0 0 0 16,0 0 0-16,2 0 0 15,1 0 14-15,-1 0-14 32,-1 0 1-32,2 0 2 15,-3 0-3-15,-1 0 0 0,1 0 4 16,-1 0 9-16,-4 0-13 15,0 0 6-15,-2 0-6 16,1 0 16-16,-6 0-13 16,3-4 5-16,-3 2-7 15,1 1 4-15,2-2 6 0,-2 1-11 16,2 2 1-16,-2-2 5 16,-2 2-6-16,2-2-1 15,-1 0 1-15,3 2 0 16,1-2 10-16,1 1-4 0,0 1-5 15,0-3 12-15,-2 3-11 16,-1-3 11-16,-1 2-10 16,0 1 4-16,0-1 3 31,-3 1-10-31,-1-3 0 16,4 1 6-16,-1 0-4 15,1 0 2-15,4-1-2 0,0 3 4 16,2-3-3-16,2 1-3 15,0 0 0-15,3 0 7 16,-1 2-7-16,4-2-1 0,-1 2 1 16,-2 0 0-16,1-1 0 15,0-2 1-15,1 1 8 16,0-2-9-16,1 2 0 16,-4-1 0-16,3 0 0 15,-1-1 2-15,-2 2 1 16,-3 0-3-16,1 2-1 0,-4 0 0 15,0-2-5-15,1 2 6 16,-1 0-1-16,0-2 2 16,0 2-1-16,0 0 0 0,3-3 0 15,-1 1 1-15,4 2-1 32,-4 0 1-32,-2 0-1 15,2-3 0-15,-4 1 0 16,0 0 0-16,0 0 0 15,-2-1 0-15,-3 0 0 16,3 1 0-16,0 0 0 0,2 0 0 16,0 0 0-16,2 2 0 15,0 0-1-15,5 0 0 16,-1-2-8-16,2 2 9 0,0-2 0 16,1 0 0-16,-5-1 1 15,-2 2-1-15,-2-3 0 16,-2 3 0-16,-4-5-6 15,-1 5 6-15,-4-1 0 16,-4 2 7-16,-6-2 4 0,-1 2-4 16,-5 0 0-16,0 0 17 31,-2 0-14-31,0 0 10 16,0 0-20-16,0 0-6 15,0 0 5-15,0 0 1 16,0 0-27-16,0-6-56 0,-13-2-198 15,-7-6-642-15</inkml:trace>
  <inkml:trace contextRef="#ctx0" brushRef="#br0" timeOffset="506015.8973">3655 12337 582 0,'0'0'119'0,"0"0"-78"16,0 0-32-16,0 0-9 15,0 0 0-15,0 0 0 16,0 0 2-16,0 0 21 0,0 0-3 15,0 0-20-15,0 0-1 16,0 0-11-16,0 0 12 16,0 2 13-16,0 1-5 0,0-1 5 15,0 0-12-15,0 0 5 32,0 1-6-32,0-3-26 15,0 3-15-15,0-3-37 16,0 2 26-16,0-2 32 15,0 0 20-15,2 0 97 16,-2 0 57-16,0 0-9 0,0 0-34 16,0 0-40-16,0 0-4 15,0 0-11-15,0 0-14 16,0 0-3-16,0 0 2 16,0 0-3-16,0 0 10 0,0 0 7 15,0 0 7-15,0 0-21 16,0 0-4-16,0 0-20 15,0 0 1-15,0 0-17 16,0 0 16-16,0 0-2 16,0 0 2-16,0 0-17 0,0 0 1 15,0 0-1-15,0 0 0 32,0 0-2-32,3 0 1 15,2 0 1-15,3-2 0 16,3-1-1-16,5 0 4 0,4 1-3 15,2 0 0-15,3 2 0 16,2 0 0-16,-3 0-7 16,3 0 6-16,-3 0 1 15,1 0 0-15,-3 0-7 16,-1 0 2-16,-2 0-6 0,1 0 9 16,1 0-4-16,-2 0 5 15,2 0 0-15,-1 0 1 16,-1 0-2-16,2 0 2 15,3 0-9-15,-2 0-4 0,5 0-3 16,0 0 6-16,0 0 1 16,-3 0-14-16,1-4 23 31,0 3-20-31,-6-1 10 16,-1-1 1-16,-3 1 0 15,-1 0-1-15,-3 0 9 0,1 2-8 16,-3-2 8-16,1 2-8 15,2-1 9-15,1-2 2 16,2-1-1-16,3 2-1 16,-1-2 0-16,0 0 0 0,1 1 3 15,-1 0-3-15,1 1-9 16,1 0 9-16,-2 2-6 16,1 0 6-16,-1 0 1 15,6-2 0-15,0 2-1 16,1-3 5-16,2 3-5 15,1-3 0-15,4 1-1 0,3-2 1 16,2 0-1-16,2 0 1 16,-3 0-1-16,3-2 1 15,-3 2-1-15,2-2-6 0,-2 0-8 32,-4 3 13-32,-1-4 1 15,-1 2-8-15,-5 5 8 16,0-5 1-16,3 3-1 15,-2 2 0-15,1-2 0 16,3 0 1-16,3 0 0 0,-1 1-6 16,2-4 5-16,0 1-9 15,1 0 2-15,1 0 2 16,0 0 6-16,0 2 0 16,-4 2 0-16,-2 0-4 0,0 0-2 15,0 0 5-15,0 0 0 16,5 0 0-16,-1 0 2 15,5 0 4-15,2 0-5 16,2 0 1-16,0 0-2 16,4 0 2-16,-2 0-1 0,-2 0 7 15,-2 0-6-15,-2 0 3 32,-2 0-4-32,-5 0 0 15,0 0-4-15,2 0 4 16,1 0 0-16,2 0 0 15,0 0-6-15,1-2 6 0,1 2 1 16,1 0-1-16,-4 0 1 16,-2 0-1-16,-1 0 2 15,-1 0-4-15,-2 0-7 16,0 0 9-16,0 0 0 0,0 0 0 16,0 2-1-16,-2 0 1 15,-1 2 0-15,-2 0 0 16,1 0-6-16,-5-2 5 15,2 2-4-15,-2 0-1 16,-4-2 6-16,2 2 0 0,-4 0-1 16,1-1 1-16,1-3 0 15,1 3 13-15,1-1-13 32,0 2 1-32,0-1 12 15,0-3-13-15,-3 3 0 0,3-1 0 16,-3 0 0-16,2-2 0 15,0 2 0-15,3-2 10 16,3 0 0-16,-2 0 0 16,4 0-8-16,0 0 3 15,-1 0-3-15,-1 0 3 0,-1 0-5 16,0 0 0-16,-1 0 0 16,-2 0 0-16,-1 0 0 15,3 0 0-15,-2-2 0 16,1 2 0-16,-1 0 0 0,0 0 2 15,4 0-2-15,-1-2 0 16,0 2 11-16,0-2-11 16,1-1 0-16,2 3 9 15,-2-3 1-15,4-1-10 16,2 2 10 0,2-4-9-16,0 2 4 15,1 0-5-15,-3-2 0 16,2 2 7-16,-2-1-7 15,0 4 2-15,0-1-5 16,0 0 6-16,0-1 1 16,4 2-4-16,1-1 0 0,4 0 5 15,-2 0-5-15,-1-1-1 16,1 1 1-16,-1 0 0 16,-1 1 9-16,0-1-9 15,1 2 0-15,-1-2 6 0,3 0-5 16,-1-1-1-16,5 2 6 15,-1-3-4-15,-1 0 7 16,4 2-8-16,-3-1 0 16,0 2 0-16,-1-1-1 15,-4 0 0-15,-2 2 0 0,-1 0 0 32,-3 0 0-32,0 0 1 15,0-3 0-15,2 3 7 16,0-1-7-16,2 1 13 15,-2-3-14-15,-1 2 0 0,-1 1 7 16,-3-3-7-16,-2 3 0 16,-1-1-1-16,-1 1-2 15,-1 0 3-15,-2 0 0 16,1 0 0-16,3 0 4 16,-1 0-4-16,2 0 0 0,-1 0-1 15,2 0 1-15,-4 0-1 16,4 0 1-16,-3 0-5 15,3 0 5-15,-2 1 0 16,0 3 0-16,4-1 0 16,0 1 0-16,2 0 0 0,0 0 0 15,0 0-1-15,2 2 1 32,1-2 0-32,1 2 6 15,-2-5 5-15,0 3-11 16,0-1 0-16,1-1 0 0,-3-2 0 15,0 2 0-15,-2-2-6 16,2 0 6-16,-3 0 0 16,3 0 0-16,0 2 8 15,0-2-8-15,3 0 0 16,1 0-1-16,0 0 1 0,1 0 0 16,1 0-1-16,-2 0 2 15,4 0 6-15,-4 0-7 16,5 0-2-16,2 0 1 0,1 0 1 15,1 0-5-15,2 0 5 16,-1 1 0-16,1 2 6 16,1-1-6-16,-3 1-6 15,0 2 4-15,-1-1 2 32,1-1 0-32,-2 0 0 15,0 1 2-15,2-2 4 0,1 3-6 16,3-5-4-16,2 3 4 15,0-3 1-15,4 0 0 16,-1 0 14-16,2 0-14 16,-2 0 5-16,3 0-4 0,-2 0 9 15,-2 0-10-15,0-3 0 16,-4 3 0-16,3 0-1 16,-1-3 0-16,-2 1 0 15,3 0 6-15,-4-2-6 16,0 1 1-16,-3 0 3 0,-3-1-3 15,0 2-2-15,-1-1 2 16,-3 0 16-16,5 1-16 16,1-2 7-16,1 2-2 15,5 0-6-15,2-3 9 0,-2 3 1 16,4 0-8-16,-4 2 9 31,2-1-11-31,-5 1 1 16,-1 0 0-16,-1 0 0 15,-2 0 9-15,1 0-10 16,-2 0-6-16,3 0-1 0,1 0 14 16,2 0-7-16,0 0 1 15,-1 0-1-15,3 0 1 16,-1 0 3-16,2 0 3 16,0 0 0-16,-1 0-6 0,0 0-1 15,-2 0 0-15,-3 1 0 16,1-1 0-16,-4 2 0 15,3-2 0-15,1 2 7 16,-1 1-7-16,1-1 0 16,-3 2 1-16,0 0-1 0,-3 0 0 15,4 0 0-15,-1 0 0 16,3 1 10-16,-1-2-10 31,0 1 0-31,-1 0-2 16,-1 2 2-16,-1-2 6 0,-3 1-6 15,2 0 0-15,-2-1 1 16,2 0-1-16,1 0 0 16,2-2 1-16,-1 2 0 15,2-1 8-15,3 3-9 0,-3-3 0 16,1 1-2-16,-1-2 2 16,-2 3 0-16,1-5 0 15,-4 3 1-15,1-1 10 16,-3 0-11-16,2 0 0 15,-4-2-3-15,1 0 5 0,1 0-2 16,-2 0 0-16,3 0 9 16,3 0-3-16,-2 0-6 15,3 0 0-15,-2 0 0 16,2 0-1-16,0 0 0 16,-2 0 0-1,3 0 1-15,-2 0 2 16,1 0-1-16,1 0-1 15,-1-2 14-15,-2 2-14 16,-1 0 1-16,0 0 3 16,0 0-2-16,-1 0 11 0,-1 0-13 15,3 0 2-15,1 0 9 16,0-2-9-16,1 2 5 16,3 0-7-16,-1 0 0 15,0 0 11-15,3 0-11 16,-5 0 1-16,1 0 0 0,-4 0 6 15,-1 0 2-15,-3 2-9 16,1 0 0-16,-1 1 14 16,0 0-14-16,4 1 1 15,-2-2 5-15,1 0-6 0,-1 0 2 32,3 0-2-32,-2-2 1 15,-2 0 11-15,-3 0-12 16,-4 0 1-16,-4 2 0 15,-2-2 6-15,-3 0 4 16,-1 0 0-16,2 0-11 16,-6 0 13-16,-2 0-4 0,-4 0-8 15,-1 0 10-15,-4 0-11 16,1 0 10-16,-1 0-10 16,0 0-5-16,0 0 3 15,-2 0-38-15,0 0-81 0,0 0-179 16,-9-4-529-16</inkml:trace>
  <inkml:trace contextRef="#ctx0" brushRef="#br0" timeOffset="510582.2126">16808 12354 95 0,'0'0'306'0,"0"0"-195"16,0 0-8-16,0 0-27 16,0 0-48-16,0 0-28 15,-29-10 0-15,26 8 0 16,-4 0 1-16,3 2 62 0,-3 0-24 15,1 0-17-15,1 0 28 16,1 0-8-16,1 0-29 16,-1 0-4-16,-1 0 21 15,-3 0 12-15,1 0-19 16,-2 0-5 0,0 0 40-16,3 0-14 15,1 0-18-15,3 0-4 16,0 0 3-16,2 0 4 15,0 0-13-15,0 0 10 16,0 0 27-16,6 0-22 0,9 0-25 16,6 0 6-16,4 0-11 15,6 0 4-15,4 0 5 16,7 0-10-16,3 0 10 16,4 2-10-16,5 0 0 0,4-2 2 15,2 0 7-15,2 0-7 16,0 0-1-16,1 0 0 15,-3 0 16-15,-4 0-16 16,-2 2 0-16,-6 3-1 16,2-2 0-16,-3 1-4 0,-3 1 5 15,3-2-1-15,-1 2 16 16,2-2-16-16,-4 1 0 31,3 1-1-31,2-3 1 16,2-1 8-16,1 1-8 15,0 0 0-15,0-2 6 0,2 2-6 16,-5 1-2-16,0-3-12 16,-2 2 14-16,-3-2 19 15,-1 1-19-15,-1-1 0 16,0 0-11-16,3 0 11 16,-1 0-6-16,1 0-14 0,-3 0 5 15,1 0 3-15,-3 0 0 16,0 0 12-16,-3 0 11 15,2 0-11-15,-3 0-2 0,1 0 1 16,-1 0 1-16,-1 0-1 16,2 0 1-16,0 0 0 15,1 0-1-15,0 0-1 16,0 0-4-16,0 0-1 31,2 0 7-31,3 0 8 16,-1 0-7-16,5 0 5 0,-1 0 2 15,1 0-7-15,0 0-2 16,0 0 1-16,-1 0 0 16,-1 0 6-16,2-1-5 0,-4-4-1 15,1 1 1-15,1 1 25 16,-1 1-16-16,3-1-10 16,-1 3 1-16,2-2-1 15,0 2 6-15,2-2 13 16,-1 2-19-16,-3-2-1 15,4 2 1-15,-4-2 1 0,-1 2-1 16,-1 0 12-16,1 0-11 16,-3 0 0-16,0 0 12 15,-1 0-12-15,1 0 10 16,3 0-11-16,-1 0 0 0,3 0 0 31,2 0 0-31,-2 0 0 16,-1 0 7-16,0 0-7 15,-4 0 0-15,0 0-16 16,-2 0 16-16,2 0 23 16,1 0-23-16,1 0 1 0,4 0 1 15,-4 0-2-15,1 0 0 16,-1 0 1-16,-1 0-1 16,-3 0 1-16,0 0-1 15,-1 0 0-15,0 0 1 0,-4 0-1 16,3 0 10-16,0 0-10 15,3 0 0-15,-2 0 12 16,3 0 3-16,1 0-15 16,4 0 2-16,-2 0 8 0,-1 0-9 15,-1 0-1-15,-3 0 0 16,-3 0 11-16,2 0-2 31,-2 0 1-31,3 0 13 16,0 0-23-16,3 0 16 15,-3 0-10-15,3 0-4 0,1 0 4 16,-2 0-6-16,3 0 0 16,-1 0 16-16,1 0-16 15,-3 0 10-15,3 0-10 16,-1 0 0-16,-1 0 6 16,1-1-6-16,1 1 0 0,2-3-1 15,-3 1 1-15,1 0 4 16,1-2-4-16,-1 2 0 15,3-2-1-15,-2 1 2 16,1 0-2-16,0-1 1 0,2 0 0 16,-1 3 5-16,2-4-5 15,-6 3-4-15,1 0 4 16,-3 2 6-16,3-2-6 31,-3 2 0-31,3-2 0 16,1 1 6-16,2-2-6 0,-2 3 0 15,-1 0 0-15,-1 0 0 16,-1 0-2-16,-3-2 1 16,0 2 1-16,1-2 0 15,-2 0 0-15,1 0 0 0,3 0 0 16,-3 0 0-16,0 0 0 16,1-1 0-16,-4 3 0 15,-1 0 0-15,-1 0 0 16,1 0 1-16,0 0 1 15,0 0-2-15,1 0 9 0,3 0-9 16,3 0 0-16,1 0 1 16,3-3-1-16,2 3 0 15,0 0 0-15,1-2 1 16,-4 2 0-16,-1 0-1 0,-5 0 1 31,0 0 0-31,-3-2-1 16,2 2 1-16,-1-2-1 15,-3-1 7-15,3 0-10 16,-2-1 3-16,2 0 0 16,-3 1-1-16,3-3 2 0,0 3-2 15,3 0 1-15,-2 0 0 16,3-1 10-16,1 2-10 16,-3-2 0-16,3-3-8 15,-1 4 8-15,0-3 0 0,-1-2 0 16,1 2 0-16,1 0 7 15,-1 0-5-15,2 0 5 16,1 4 12-16,-1-1-10 16,1 3-3-16,-3 0-6 15,1 0 7-15,-3 0 0 16,0 0-7-16,5 0 0 0,-1 0 8 31,3 0-7-31,-1 0 6 16,4 5-1-16,-4-2-6 15,1 0 9-15,-3-1-8 16,2 2-1-16,-4-1 1 0,3-2 5 16,-3 1-6-16,1 0-1 15,-4 0 1-15,1 0 0 16,-4 3 0-16,2-5 6 16,2 5-12-16,0-3 7 15,5 3-1-15,-1-5 4 0,1 3-2 16,-1 1 2-16,4-2-4 15,-4 2 0-15,1 0-1 16,-3-2 1-16,0-1 0 16,-1 2 1-16,-2-1 6 0,-1-2 17 15,-2 1-15-15,2-1 1 16,-4 0-3-16,-3 0-1 31,0 0 7-31,-6 0-13 16,1 0 1-16,-4 0 7 0,3 0-8 15,2 0 0-15,-1 0 9 16,4 0-9-16,1 0 14 16,0 0-14-16,4 0 0 15,-1 0 11-15,1 0-11 16,1 3 0-16,-2 0 1 0,-3-2 0 16,0-1 13-16,1 2-12 15,-3 0-2-15,0-2 10 16,0 2-10-16,-1-2 2 15,1 0 3-15,0 0-4 16,2 0 6-16,-2 0-7 0,0 0 1 16,0 0 3-16,-2 0 2 15,0-2-4-15,0 0 9 16,-3 0-9-16,1 1 1 31,1 1-2-31,-1 0-1 0,-1 0 1 16,1 0 1-16,0 0-1 15,-2 0-1-15,0 0 1 16,2 0 3-16,-1 0-4 16,1 0-4-16,-1 0 4 15,3 0 1-15,-3 3 0 0,3-1-1 16,-2 0 0-16,0 0 0 16,-2 0 0-16,4-2 0 15,-2 3-1-15,2-3 1 16,0 0 0-16,2 3-1 0,-2-1 1 15,-1 0 5-15,0 0-5 16,-3 1-6-16,-1 0 5 16,1-1 2-16,-4 2 3 15,2-2-4-15,1 2 0 16,-2-2-1-16,0 1 1 0,1-3-1 16,-4 0 1-16,3 0 2 31,-2 0-1-31,2 0-1 15,0 0 1-15,1 0 5 16,-4 0-6-16,6 0-1 0,-3 0 1 16,-1 0-1-16,2 0 1 15,-2 0 0-15,2 0 0 16,-1 0 10-16,-1 0-10 16,4 0-2-16,-3 0-6 0,3 0 12 15,-4 0-4-15,4 0 1 16,-3 0 0-16,4 0 7 15,-2-3-8-15,1 3 0 16,0 0 0-16,-2-2 0 16,-3 2 4-16,3 0-4 15,-4-2-5-15,1 0 5 0,0 0 6 16,-2 2-5-16,-1-2 0 31,1 0 0-31,-3 2 13 16,3 0-14-16,-1 0 0 15,-1 0-3-15,-1 0 3 0,1 0-1 16,-4 0 1-16,1 0 0 16,1 0 3-16,-1 0-3 15,1 0 0-15,1 0-2 16,-3 0 7-16,2 0-5 16,-3 0 0-16,-3 0 6 0,-2 0 0 15,0 0 2-15,-2 0 2 16,-2 0 5-16,0 0-9 15,0 0 11-15,0 0-17 16,0 0 2-16,0 0-4 0,0 0-41 16,0 0-54-16,0-5-103 15,-6-4-623-15</inkml:trace>
  <inkml:trace contextRef="#ctx0" brushRef="#br0" timeOffset="514314.8368">30655 12262 508 0,'0'0'165'15,"0"0"-117"-15,0 0-22 0,0 0 2 16,0 0 52-16,0 0 12 16,-9 0 4-16,9 0-21 31,-3 0-45-31,1 0-14 15,-2 2-1-15,-3-2-8 16,1 2 16-16,-1-1 3 0,-2 2 2 16,2-1 9-16,-1-1-25 15,1 2-3-15,2 0 11 16,1-2 5-16,1-1 9 16,3 2-9-16,0-2 0 15,0 0 20-15,0 0-12 0,7 0-12 16,11 0-5-16,5 2 1 15,8 0 3-15,2 0-9 16,7 0-10-16,1 1 6 16,1 0-6-16,-2 1-1 0,-3-2 1 15,0 1 0-15,-4 0 5 16,0 1-5-16,-4 0-1 16,0 0 8-16,0 1-8 15,-2-2 0 1,2 1 1-16,0 1 0 15,-3 0 9-15,1-1-9 16,2 1-1-16,0-2 12 16,2-1-9-16,3 0 7 15,1 0-9-15,-1 1 0 16,0-2 6-16,-3 1-7 0,-2 0 1 16,-2 1 7-16,-6 0-8 15,0-1 0-15,-3 0 0 16,-3-2 1-16,1 0 7 15,2 2-8-15,0-2 0 16,1 0 5-16,2 0-5 0,1 0 0 16,1 0 0-16,0 0 0 15,4 0 1-15,0 0-1 16,2 0 1-16,0 0-6 16,-2 0 5-16,0 0 0 0,-2-6-1 31,-4 3-1-31,2-4 2 15,-1 1 0-15,1 2 0 16,-4 1-1-16,4 0 1 16,-3-1 0-16,-3 2-9 15,0 0 22-15,-2 1-11 0,-11 1-2 16,0 0 0-16,-1 0 19 16,-3 0 16-16,0 0 6 15,0 0-6-15,0 0-23 16,-3-2 6-16,-3 2-18 15,-7-3-18-15,-23-5-76 0,3-2-126 16,-6-1-643-16</inkml:trace>
  <inkml:trace contextRef="#ctx0" brushRef="#br0" timeOffset="521096.8515">3769 13287 426 0,'0'0'204'0,"0"0"-112"0,0 0 13 16,0 0-40-16,0 0 9 16,0 0 19-16,-2-11-17 15,0 11-12-15,2 0-22 31,-3 0 1-31,3 0-6 16,-2 0 9-16,2 0-20 0,-4 0-16 16,-4 0 3-16,2 0-11 15,-3 0-1-15,1 0 1 16,-4 0 6-16,3 0 14 16,-1 0-20-16,-2 0-1 0,-1 3 7 15,-1 1-7-15,-1 0 7 16,1 0-7-16,1-2-1 15,2 2 6-15,-1-3-6 16,6-1 0-16,-1 2 7 16,5-2-5-16,0 0 22 0,2 2-5 15,0-2-18-15,0 0 8 16,0 0-9-16,0 0-10 31,0 0 4-31,0 0-6 16,0 0 12-16,0 0 13 0,0 0-5 15,0 0-8-15,0 0-9 16,4 0 9-16,5 0 13 16,7 0-7-16,6 0 0 15,5 0 1-15,4 0-7 16,7-4 4-16,0 3-4 16,0-1 0-16,-1-2 2 0,-1 1 8 15,2-1-3-15,-2 3-7 16,-1-3-9-16,1 1 8 15,-1 2 2 1,4-2 5-16,-1 3-6 0,4 0-1 0,1 0 0 16,-1 0-4-16,3 0-3 15,-1 0-4-15,1 0-5 16,-1 0-7-16,0 0 7 0,1 0-22 16,-3 0 33-16,-3 0-12 15,-6 0-3-15,-4 0 2 31,-5 3 7-31,-4-2 12 16,-1-1 0-16,-2 3-3 16,-1-3 3-16,-1 0 0 15,3 0 0-15,3 0 1 0,0 0-1 16,4 0-10-16,0-3 9 16,2-1-14-16,-1 0 15 15,1 2-19-15,-1 1 19 16,1-3-1-16,-2 1-10 15,-1 1 11-15,1 0 0 0,-3 1 1 16,0 1-1-16,1 0-13 16,-1 0 13-16,0 0 1 15,-2 0-1-15,3 0 14 16,-2 0-14-16,2 0-5 0,0 0 5 16,1 0 0-16,1 0 1 15,1 0 0-15,5 0 0 31,3 0 0-31,0 0 6 16,3 0-7-16,-1 0 0 16,-1 0 3-16,1 0 3 0,-2 0-12 15,0 0 13-15,1 0-7 16,1 0 7-16,-1 0-7 16,3 0 1-16,0 0-1 15,0 0-7-15,0 0 7 0,-1 0 10 16,6 0 3-16,-1 0 6 15,1 0-18-15,1 0 15 16,-2 0-15-16,1 0-2 16,-3 0 2-16,-2 0 2 15,-2 0-2-15,0 1-2 0,-1 3 3 16,-2 1 1-16,-1-2-3 16,1 2 0-16,-2 0 1 15,0-1 0-15,3-1 7 31,4-3-8-31,0 0 0 0,2 0 2 16,1 0-2-16,0 0 0 16,-1 0 1-16,1 0-1 15,-1-3-5-15,-2-1 3 16,-3 3 4-16,1 1 7 0,-2-3-9 16,1 2-5-16,-1-2 3 15,1 0 4-15,1-4-11 16,-3 3 16-16,2 1-7 15,0-1 0-15,-2-1 0 16,-2 3 0-16,-2 1 0 0,0 1 0 16,3-2 8-16,-1 2-8 15,2-3 1-15,0 3 9 16,1-2-9-16,-3 0 8 16,0 2-8-16,0 0-1 15,-2 0 14 1,0 0-14-16,0 0 0 15,3 0 3-15,1 0-3 16,0-1-1-16,3-2-15 16,0 3-9-16,0-1 25 15,-1 1 0-15,1-3 0 0,-1 2 0 16,1-2 0-16,2 2 0 16,-2-2 0-16,-1 1 1 15,3 0 9-15,-3 0-10 16,4 1-1-16,-1 1 1 15,-1-2-10-15,3 0 10 0,1-1 0 16,-1 3 6-16,3-2 6 16,-1 0-11-16,0 2 0 15,1 0 0-15,-1 0 6 16,-3 0-7-16,4 0 2 16,-5 0-1-16,2 0 7 0,1 0-8 31,-4 0-1-31,1 0 1 15,0 0-2-15,0 0 2 16,-2 0-6-16,-1 0 12 16,1 0 2-16,-1 0-8 0,4 0 0 15,-4 0-1-15,3 4 1 16,-3 1 18-16,1-3-18 16,0 1 0-16,0-1 5 15,-3 0-5-15,3 1-1 16,-1-2 0-16,1 2 1 0,2-2 1 15,2 2-1-15,0-2-2 16,3-1 2-16,-1 3 7 16,-2-3-6-16,-2 1 6 15,-4 1-7-15,-3 3 1 0,-2-2-1 16,-2 1 0-16,2 1 2 16,2-1 6-16,0 1-3 15,2 0-4-15,1-3 6 31,-1 1-6-31,0 1 1 16,1 0-2-16,-1 0 20 0,0 3-20 16,1-1 0-16,-3-1 10 15,3 2-9-15,2 0-1 16,-1 0 0-16,3-1 0 16,0-2 6-16,2-2-5 0,2 0 9 15,1-2-2-15,1 0-8 16,-2 0 11-16,6 0-11 15,-2 0 9-15,1 0-3 16,0 0-6-16,2 0 0 16,-4 0 3-16,1 0 4 0,-3 0 4 15,-3 0-11-15,0 0 1 16,-2 0 7-16,0 0-6 16,0 0-2-16,-1 0 1 15,1 0 0-15,1 0-1 16,1 0 13-1,-1 0-11-15,2 0 5 16,1 0 11-16,3 0-7 16,-1 0-5-16,4 0-6 15,-2 0 11-15,1 0-11 16,-1 0 0-16,2 0 0 0,-2 0-1 16,-3-2 1-16,-1 2 0 15,-2 0 1-15,0 0 5 16,0 0-6-16,0 0 0 15,1 0 2-15,-1 0-2 16,2 0 11-16,1 0-11 0,1 0 0 16,1 0 3-16,1-2-3 15,1 2 1-15,2-3 0 16,-2 3 0-16,-1-1 6 16,-1 1-5-16,3-2 7 0,-4 2 3 15,-2-2-12-15,3 2 0 31,-3-2 13-31,-1 2-12 16,-2 0 11-16,-1-3-9 16,0 3-3-16,0-2 14 15,-2 2-14-15,2-2 0 0,-3 2 0 16,1 0 0-16,0 0 6 16,0 0-6-16,-1-1 0 15,3 1-1-15,-1-2 1 16,2 0-2-16,-1 0 2 0,-1 2 0 15,3-3 2-15,1 1-2 16,-1 2-2-16,3-2 2 16,-1 2 0-16,2-1 0 15,1 1 0-15,-3 0 0 16,3 0 2-16,-1 0-2 0,-1 0 1 16,1 0-2-16,-2 0 1 15,1 0-2-15,-3 0 2 31,3 0 0-31,-3 0 6 16,2 1-6-16,-2-1-3 16,0 2 3-16,2 0 0 0,-1 1 0 15,-1 1 11-15,2-2-11 16,1 1 19-16,1-1-9 16,1 1-4-16,-1-3 8 15,-1 0-13-15,1 2 8 0,-2-2 5 16,-1 0-12-16,-4 2 23 15,-3-2-24-15,-1 2 9 16,-4-2 2-16,-2 0-10 16,0 1 6-16,0-1-8 15,0 3 0-15,-1-1 2 0,0 0-2 16,3-2-6-16,3 0 6 16,-3 1 0-16,0-1 7 15,2 0-7-15,-2 0 0 0,2 3 7 31,-2-3-6-31,2 0 0 16,0 0 0-16,-2 2-1 16,0-2 1-16,0 2 0 15,-2-2 0-15,2 0 9 16,-2 2-9-16,2-2-1 0,2 0 0 16,-2 0 0-16,0 0 7 15,-2 0 2-15,0 0-7 16,-1 0 13-16,1 0-15 15,-2 0 2-15,-1 0 7 16,-1 0-9-16,2 0 7 0,-4 3-5 16,4-3-2-16,0 0 19 15,-3 0-19-15,2 0 6 16,-2 0-5-16,1 3 5 16,0-1-7-16,0 0 1 15,4 0 0-15,0 0 1 0,0-1-1 31,0-1-1-31,2 2 1 16,2 1 0-16,0-1-5 16,0-2 5-16,3 2 0 15,-3-2-6-15,0 0 6 0,2 2-1 16,3-2 1-16,-3 0 0 16,2 2 3-16,-6-2-3 15,0 0 0-15,-8 0 5 16,0 0-4-16,-9 0 11 15,-4 1 15-15,-2-1-12 0,-3 0 14 16,-3 0-23-16,0 0-5 16,0 0-1-16,0 0-24 15,0 0-51-15,0 0-96 16,0-9-450-16</inkml:trace>
  <inkml:trace contextRef="#ctx0" brushRef="#br0" timeOffset="523963.2318">16771 13409 717 0,'0'0'121'0,"0"0"-118"16,0 0 16-16,0 0-19 16,0 0 7-16,0 0 42 0,-6 0 68 15,6 0-36-15,0 0-16 16,0 0-17-16,0 0-5 15,0 0-22-15,0 0-20 16,0 0 18-16,2 0-19 16,0 0 0-16,3 0 19 0,4 0 10 15,2 0 13-15,7 0-2 16,1 0-13-16,6 0 4 16,0 0-15-16,0 0-16 15,4 0 30-15,0 0-28 0,4 0 5 31,0 2-7-31,3 0 1 16,-1-2 4-16,2 0-4 16,-2 2-1-16,1-2 3 15,-1 0-2-15,1 0-1 0,-3 0 0 16,3 0 0 0,-2 0 2-16,-3 0-1 0,0-2-1 15,-2 0 7-15,-2-2-6 16,-3 1-1-16,1 0 0 15,-3 1 6-15,-2 0-11 0,0 0 5 16,0-1 0-16,-2 3 3 16,0-1-2-16,0 1 0 15,-3 0 5-15,3 0-5 16,-3 0 15-16,4-2-15 0,-2 2 1 16,3 0 11-16,1-2-13 15,-2 2 10-15,4-3-4 31,-3 2-5-31,3-1 0 16,-2 0-1-16,4 0 1 16,0-3 5-16,-1 4-6 0,0-3 1 15,3 0-1-15,0-1-6 16,-5 2 6-16,1-1 1 16,-4-1 6-16,-3 2-7 15,-1-1 0-15,-3 2 1 16,-1-1-1-16,1 3 2 0,-4-1 20 15,3 1-12-15,3 0-4 16,-1 0 10-16,3 0-10 16,-1 0 7-16,4 0-8 15,-2 0-4-15,3 0-2 16,1 0 13-16,-2 0-12 0,-1 0 3 16,-1 0 7-16,0 0-4 15,-9 0-5-15,-1 0-1 16,-4 0 9-16,-3 0 4 15,0 0 13 1,0 0-16-16,0 0 6 16,0 0-32-16,-18 0-6 15,-5 0-166-15,-4 0-553 0</inkml:trace>
  <inkml:trace contextRef="#ctx0" brushRef="#br0" timeOffset="525496.6508">19533 13427 1023 0,'0'0'216'0,"0"0"-169"0,0 0-9 16,0 0-38-16,0 0 7 16,0 0-7-16,0 0 12 15,-28-2 63-15,23 2 5 16,-2 0-14-16,-6 0-4 0,-5 0-35 16,-4 0-26-16,-4 0 17 15,-3 0-9-15,0 0 1 16,4 0 31-16,7 0-7 15,5 0-4-15,6 0-9 0,4 0-20 16,3 0-1-16,0 0-6 16,25 0 6-16,16 0 22 15,19 0-22-15,13-2 18 16,14-3-17-16,7-2 0 16,-1 3-1-16,-1 1-16 15,-8 3 3 1,-8 0 4-16,-12 0-3 15,-10 0 6-15,-13 0 5 16,-15 0 1-16,-10 0 0 16,-10 0-6-16,-6 0-3 15,0 0 9-15,-22 0 38 16,-10 0-11-16,-7 5-27 0,-8 1 1 16,-4-3 16-16,-5 4-16 15,0-5 14-15,-2 1-9 16,0 2-6-16,3-1 18 15,6 0-17-15,1 0-1 0,13-1 3 16,4 0 4-16,11-1-8 16,6 0 1-16,10-2-7 15,4 0-2-15,0 0-42 16,15 0 3-16,19 0 42 16,11 0-1-16,13-7 6 0,8 0 1 15,11-1-18-15,0 0 18 16,6-1 1-16,-6 4 0 31,-3 1 0-31,-7-1 2 16,-11 5-3-16,-10-5-19 0,-9 3-69 15,-10 2 14-15,-12-2-20 16,-9 2-78-16,-6-3-134 0</inkml:trace>
  <inkml:trace contextRef="#ctx0" brushRef="#br0" timeOffset="526496.7041">22318 13485 33 0,'0'0'1039'0,"0"0"-942"15,0 0-64-15,0 0-24 16,132-16-7-16,-106 16-2 16,-4 0 0-16,-4 0 24 15,-2 0 25-15,-3 0 10 0,-2 0 15 16,-4-2-42-16,-1 2-6 31,-3 0-16-31,-3 0-8 16,0 0 38-16,0 0 50 15,-7-2-3-15,-13 2-36 16,-9-3-14-16,-11 0-8 0,-11 1-10 16,-7 2 12-16,-6 0-3 15,-4 0-6-15,5 0-3 16,6 0-14-16,10 0-4 15,16 0 8-15,13 0-9 0,13 0-18 16,5 0-33-16,29 0-92 16,25 0 141-16,38 0-9 15,37 0 5-15,40 0-25 16,14 0-66-16,-4 0-34 16,-23-2 83-16,-40-3 43 0,-32 0 5 15,-26 1 32-15,-15 4 6 16,-6-2-29-16,-6 0 20 31,-10 2 1-31,-21 0-5 16,0 0 80-16,-37 0-29 15,-15 0-53-15,-20 0-10 0,-10 0 5 16,-10 0-5-16,-6 0 0 16,2 0-4-16,0 0 10 15,9 4-4-15,8 5-15 16,11-4 0-16,15 2-1 0,12 0-6 15,18-3 7-15,13-1 0 16,10-3-48-16,2 0-80 16,31 0 62-16,19 0 66 15,15 0 0-15,18 0 0 16,26-7-45-16,25-3-7 0,20-2 15 16,5 0 36-16,-30 2 1 15,-31 3 35-15,-33 2 20 16,-11 1 19-16,2 2-10 15,-2-1-17 1,-5 3-22-16,-17 0 16 16,-14 0-16-16,-11 0-17 15,-9 0-8-15,0 0-10 16,-12 0-31-16,-10 0-87 16,-2 0-227-16</inkml:trace>
  <inkml:trace contextRef="#ctx0" brushRef="#br0" timeOffset="527596.0797">26783 13479 948 0,'0'0'261'0,"0"0"-193"15,-134 0-38-15,83 4-7 16,6 4-15-16,7 2-6 16,7-3 7-16,5-2-1 15,8-1 13-15,9-1-5 0,7-3 11 16,2 0-25-16,0 0-2 15,17 0 1-15,14 0 0 16,14 0 10-16,16-3-11 16,12-6-23-16,14 4 21 0,25-2 1 15,25-1-8-15,23 1 9 16,-10 2 13-16,-32 5 19 16,-33 0 21-16,-27 0-20 15,2 0-10-15,-4 0-1 16,-7 0-21-16,-20 0 23 15,-20 0-24 1,-9 0 0-16,-20 0 73 16,-27 0-26-16,-22 0-28 15,-33 0-12-15,-33 0 0 16,-25 0 12-16,-5 0-8 0,29 0 5 16,38 0-16-16,38 0 8 15,13 0-7-15,3 0 6 16,6 0-1-16,11 3-12 15,25-3 2-15,4 0-133 16,42 0 55-16,41 0 57 16,64 0-28-16,-12-3-129 0,-2-4-230 0</inkml:trace>
  <inkml:trace contextRef="#ctx0" brushRef="#br0" timeOffset="529062.7374">30836 13450 386 0,'0'0'270'16,"0"0"-121"-16,0 0-42 16,0 0-64-16,0 0 13 15,0 0 11-15,0 0-9 0,0-5 16 16,0 3-11-16,2 0 0 31,0 2-17-31,-2 0-13 16,0-2 11-16,0 2-2 15,0 0-14-15,0 0 12 0,0 0-8 16,0 0 8-16,0 0 38 16,-4 0-16-16,-15 0-17 15,-7 0-27-15,-12 0-10 16,-6 0 7-16,-10 0-12 0,0 0 26 15,1 0-2-15,4 0-17 16,6 0 13-16,10 0-22 16,8 0-1-16,10 0 9 15,9 0-9-15,3 0 0 16,3 0-8-16,0 0-10 0,13 0 17 16,14 0-14-16,17 0 10 15,19 0 4-15,13 0-18 16,13 0 1-16,5 0 6 31,4 0 12-31,-3 6 3 0,2 2-3 16,-9-2 0-16,-5 0 8 15,-9 0-8-15,-9-4 8 16,-17 1-8-16,-9-3 0 16,-16 0 12-16,-9 0-10 15,-7 0 17-15,-7 0 0 0,0 0-5 16,0 0-14-16,0 0-22 15,-27 0-36-15,0-5-164 16,-4-4-514-16</inkml:trace>
  <inkml:trace contextRef="#ctx0" brushRef="#br0" timeOffset="531112.4669">4857 14459 103 0,'0'0'872'15,"0"0"-872"-15,0 0 18 16,0 0-57 0,0 0 33-16,0 0 6 15,-7-34 26-15,10 32 39 16,-3 1 10-16,0-1-1 16,0 2 14-16,-9 0-31 0,-9-2-44 15,-7 2 0-15,-6 0-6 16,-9 0 13-16,-5 0 24 15,-8 7 4-15,-3 4-28 16,-4-1 8-16,0-1-1 16,2 2-8-16,2-1 3 15,6-3-20-15,8-2 21 0,11 1-17 16,9-6-5-16,9 1 9 16,6-1 15-16,7 0-9 15,0 0-16-15,0 0 0 16,0 0-1-16,5 0 1 0,8-1-16 31,9-5 10-31,9-2 6 16,13-1 0-16,12-3-1 15,11 7 1-15,32-8 15 16,34 2-14-16,37-6 8 16,17-1-9-16,2-3 10 0,-10 2-9 15,-23 1-1-15,-13 0 6 16,-27 8 3-16,-30 2-9 15,-26 4 0-15,-11-2-1 16,1 2 3-16,-8 1 4 0,-7-2-5 16,-16 5 1-16,-15 0-2 15,-4 0 1-15,-18-4-2 16,-8 4-96-16,-5 0-237 0</inkml:trace>
  <inkml:trace contextRef="#ctx0" brushRef="#br0" timeOffset="534344.8083">6910 14388 396 0,'0'0'334'0,"0"0"-268"16,0 0-65-16,0 0-1 15,0 0 2-15,0 0-2 16,-2-21 7-16,2 18 98 15,0 1 25-15,0-1-66 0,0 1-16 32,0 2-8-32,0 0-15 15,0 0 7-15,0 0-12 16,0 0 19-16,0 0 16 16,0 0-4-16,0 0 1 0,0 0-18 15,0 0-7-15,0 0 1 16,0 0-11-16,0 0-1 15,0 0 16-15,0 0 5 16,0 0-10-16,0 0-8 16,0 0-19-16,0 0 0 0,0 0-14 15,9 0 14-15,8 2 23 16,10 3 17-16,8-4 3 16,8-1-16-16,9 0-16 15,3 0 5-15,3 0-15 0,-2-1 1 16,0-8-2-16,-7 1 1 15,-5 3 7-15,-4 0-8 32,-4 0-8-32,-7 2 7 15,-3 2 1-15,-3 1-1 16,-3-3 0-16,-2 3 0 16,4 0 1-16,1-2 0 0,4 0 0 15,2 2 0-15,2 0 0 16,0 0 1-16,0 0-2 15,2 0-1-15,-4 0-4 0,0 0-1 16,-2 0-6-16,0 0 11 16,-3 0 1-16,1 0-5 15,-1 0 6-15,1 0-12 16,2 0 11-16,0 0-8 16,2 0-3-16,2 0 6 15,0 0-18-15,0 0 13 0,1 0 3 16,1 0-13-16,-2 0 14 15,2 0-9-15,1 0 1 32,-1 0 1-32,-2 0-10 0,-2 0 8 15,0 0 14-15,-2-2 2 16,-2-1-3-16,2 3 3 16,-4 0 0-16,2 0-1 15,0 0 1-15,2 0 0 16,2 0-1-16,2 0 1 15,4 0-2-15,1 0 2 0,2 0-1 16,2 0 1-16,0 0 0 16,0 0 1-16,1 0-1 15,-1 0 0-15,-3 0-1 16,2 0 1-16,-6 0-4 0,1 0 3 16,-3 0 2-16,2 0 4 15,0 0-5-15,1 3-5 16,-1 1 4-16,0-2 2 15,3 1-1-15,5-2 0 16,-1-1-1 0,1 3 1-16,2-2-1 15,-1 3-3-15,3-2-5 16,0 2 5-16,0 0 4 16,1 0 0-16,3 0-11 15,3-4 10-15,-1 2-11 0,2-2 12 16,1 0 0-16,-3 0-16 15,2 0 16-15,-1 0-2 16,2 0 3-16,-4 0-1 16,0 0 0-16,-1 0 1 15,0 0-1-15,0 0 0 0,-3 0-1 16,2 0 1-16,-2 0 0 16,-1 0-1-16,4-2 1 15,0 2 0-15,0-8 12 16,5 3-12-16,-3 0-8 0,2-3 6 15,-3 2 4-15,-6 2 12 16,1 1-14-16,-5 3 1 31,0 0 10-31,-1 0-10 16,2-5 13-16,1 3-13 16,3 0 5-16,-1 0 9 0,1 1-15 15,0-4 0-15,-4 3-1 16,5-2 1-16,-4 2 0 15,1-2 13-15,-2 1-7 16,2 3 17-16,-1 0-5 0,0 0-17 16,1-3 0-16,4 3 5 15,0-2 5-15,1 2-5 16,4-4-4-16,-1-1 8 16,0 2-10-16,1 1 0 15,-3 0 1-15,-3 2 1 0,-1 0-1 16,2 0 0-16,-2 0-1 15,-1 0 17-15,3 0-16 32,2 0 6-32,0 0 0 15,3 0-7-15,-4 0 2 0,4 0-2 16,-3 0 0-16,-1 0 19 16,2 0-18-16,-2 0-2 15,0 0 2-15,3 0 3 16,-2 0 15-16,4 0-19 15,1 0 2-15,0 0 5 16,1 0 0-16,-2 0 3 0,3 0-9 16,-2 0-1-16,0 0 0 15,-6 0 0-15,2 0 0 16,-4 0 15-16,1 0-8 0,-1 0-6 16,2 0 13-16,-1 0-14 15,-1-2 14-15,-1-1-14 16,2 3 1-16,-5 0 8 15,3 0-7-15,-3 0 7 16,-1-5-9 0,0 5 0-1,1 0 14-15,-1-2-14 0,1 2 0 16,1 0 3-16,-3-2-3 16,-2 0 0-16,-1 0 0 15,-2 0 0-15,-2 0 6 0,-2 2-6 16,-2-2 1-1,0 2 0-15,-3-4-1 0,3 4 2 16,-2-2-2-16,0 0 2 16,2 2-3-16,0-2 1 15,2-1 0-15,2 2 6 0,1-1-5 16,-1 0 0-16,0 2-1 16,2-2 0-16,-2 2 5 15,-2-2-5-15,3 2 0 16,-1 0-1-16,2 0 1 15,5 0 0-15,3 0 1 0,3 0 0 32,2-5 10-32,0 5-11 15,-3 0 0-15,-1 0 1 16,-1 0 7-16,-3 0 11 16,-2-3-12-16,-7 3-7 0,-2 0 17 15,-9-2 2-15,-7 0 0 16,-3 2 3-16,-6-2-13 15,-4 2 10-15,0-3-4 16,0 3-15-16,-4-7-7 16,-25-9-90-16,0-2-162 0,-2-4-446 0</inkml:trace>
  <inkml:trace contextRef="#ctx0" brushRef="#br0" timeOffset="536544.7146">3140 12080 591 0,'0'0'267'16,"0"0"-202"-16,0 0 52 31,0 0-82-31,0 0 50 0,0 0-44 16,22-91 15-16,-19 81 18 16,-1 7 47-16,-2-2-11 15,0 5-23-15,0 0-21 16,0 0-16-16,0 0-11 15,0 0-5-15,0 0-18 16,0 0 6-16,0 10-3 0,0 12-13 16,0 18 25-16,2 32-11 15,12 45 2-15,-3 49 7 16,0 23 14-16,-4-1-20 0,-5-13-10 16,0-24-12-16,-2-8 20 15,0-3-12-15,0-9 20 16,0-10-4-16,0-27-23 15,0-19 13-15,0-24-6 16,0-7-8 0,0-3 18-1,0 2-19-15,0-2-1 0,0-16 0 16,0-6-20-16,0-9-11 16,0-6-8-16,2-3-13 15,1-1-8-15,3-1-64 16,-4-45-69-16,0-1-127 0,-2-4-369 15</inkml:trace>
  <inkml:trace contextRef="#ctx0" brushRef="#br0" timeOffset="537061.2851">2817 12168 416 0,'0'0'100'16,"0"0"-28"-16,0 0 98 16,0 0-36-16,0 0 51 0,0 0-31 15,0 0-1-15,-2-93-20 16,2 91 3-16,0 0-16 15,0 2-62-15,0 0-12 16,0 0-8-16,0 4-31 16,0 21 14-16,0 13 15 0,7 18-3 15,6 36 25-15,9 40-8 16,3 43-10-16,0 19-8 16,-1 1-14-16,-2-9 4 15,-4-25-10-15,-3-11-5 16,-1-14 25-16,-3-16-15 0,-5-21 16 15,-2-24-4-15,-2-17 0 32,0-9-15-32,-2 6 4 15,0-1-17-15,0-2 17 16,0-12-17-16,0-16-1 0,0-7 7 16,0-12-7-16,0-1-1 15,0-4-34-15,0 0-29 16,0 0 18-16,2 0-31 15,0 0-32-15,-2-34-23 16,0 1-92-16,0-13-333 0</inkml:trace>
  <inkml:trace contextRef="#ctx0" brushRef="#br0" timeOffset="539027.8073">2693 7754 983 0,'0'0'602'16,"0"0"-538"-16,-34 104-44 15,29-37 4-15,5 15 9 16,0 24 32-16,7 26 24 16,9 23-13-16,0 3-10 0,-6-11-30 15,-3-17 11-15,-7-18-11 16,0-3-10-16,0-17 4 15,-9-18 2-15,-2-15-21 16,2-10 8 0,-4 3-12-1,2 1 4-15,-1-5-11 0,6-14 0 16,2-16-1-16,4-12-42 16,0-6-47-16,2-2 15 15,15-26-42-15,14-47-44 16,-4 6-155-16,-4-8-710 0</inkml:trace>
  <inkml:trace contextRef="#ctx0" brushRef="#br0" timeOffset="539794.6926">2423 7772 567 0,'0'0'408'0,"0"0"-289"0,0 0-63 16,0 0-26-16,0 0-29 16,0 0 12-16,0 0 29 15,6-52 22-15,-4 42-16 16,-2 0-9-16,3 0-4 15,-1 0-9-15,0 0-7 0,0 2 17 16,0 0-8-16,1-1-17 31,-1 2 11-31,1 0-10 16,-1-4 5-16,0-1-1 0,-2 1-4 16,2 0 18-16,-2 0 11 15,0 3-7-15,0 1 18 16,0 0 2-16,0 4 2 15,0 1-18-15,0 2-4 16,0 0 14-16,0 0-17 16,0 0-11-16,0 0 16 0,-2 9-16 15,-5 24-19-15,0 34 0 16,3 50 46-16,4 48 18 16,0 27-13-16,0 9-21 0,0-13 19 15,0-26-20-15,-9-16-12 16,-2-33-6-16,0-29-12 15,0-27 23-15,-1-13-14 16,-1-1-8-16,0 2 6 16,-1-1-7-1,3-12 0 1,3-8 0-16,0-6-16 0,4-6 15 16,2-3-30-16,2-4-20 15,0 0-6-15,0-1-19 16,0-1 4-16,0-3-27 15,0 0-65-15,8 0-85 0,0-5-132 16</inkml:trace>
  <inkml:trace contextRef="#ctx0" brushRef="#br0" timeOffset="555574.0319">2349 1325 1250 0,'0'0'196'16,"0"0"-151"-16,0 0-33 0,0 0 21 16,0 0-8-16,0 0 26 15,-58-18 52-15,55 16-23 16,3 0-5-16,0 2-37 16,0 0-22-16,0 0 7 15,0 0-23-15,0 0-12 0,-2 18 1 16,-4 24 11-16,-11 44 3 15,-12 57 22-15,-17 56-11 16,-7 24 14-16,2-6-6 16,2-34-21-16,11-42 1 15,7-36 15-15,8-27-3 0,10-23 7 16,-1-11-19-16,1-2 20 31,4-2-22-31,0-6-1 16,7-17-31-16,2-13-50 15,0-4-41-15,0-26 12 0,18-63-99 16,0 7-179-16,-2-6-178 0</inkml:trace>
  <inkml:trace contextRef="#ctx0" brushRef="#br0" timeOffset="555891.2156">2095 1535 980 0,'0'0'535'0,"0"0"-426"15,0 0-59-15,0 0 24 16,0 0-74-16,0 0 0 0,0 0-29 16,6 15 29-16,8 41 129 15,8 34-69-15,7 37-37 32,10 26 18-32,0 12-23 15,-1-28-9-15,-9-35-2 0,-9-36-7 16,0-8 16-16,2 7-15 15,5 5 7-15,0 6 2 16,0-7-10-16,-4-8 1 16,-4-6-1-16,-1-9 7 15,-7-11-9-15,-2-9 2 0,-6-8-1 16,-1-9 1-16,-2-8-35 16,0-6-28-16,-2-19-59 15,-14-8-407-15</inkml:trace>
  <inkml:trace contextRef="#ctx0" brushRef="#br0" timeOffset="556158.5864">1972 2520 1407 0,'0'0'234'16,"0"0"-207"-16,0 0-27 15,0 0-59-15,0 0 59 16,0 0 24-16,158-50 57 0,-75 22 2 16,9-2-1-16,5-5-32 15,-1 6-20-15,-9-2-17 16,-8 7-12-16,-17 7 11 16,-18 5-12-16,-13 4-13 15,-15 4 0-15,-11 1-46 0,-12-2-40 16,-18-1-95-16,-6-2-740 0</inkml:trace>
  <inkml:trace contextRef="#ctx0" brushRef="#br0" timeOffset="556940.9541">3158 1971 844 0,'0'0'175'0,"0"0"-121"15,0 0-24-15,0 0-10 16,0 0 19-16,0 0 32 15,0 0-1-15,0-32-41 0,2 25-12 16,0 0 43-16,3 0-15 16,-3-1-12-16,0 1 12 15,1 0 13-15,-3 2-1 16,0 0 20 0,0 3-26-1,0 2 17-15,0 0-19 0,0 0 1 16,-7 0-6-16,-8 0-14 15,-10 12-24-15,-13 10-6 16,-11 15 0-16,-9 10 20 16,-5 6 7-16,5 3 2 0,8 0 5 15,7-3-19-15,10-5 2 16,10-11-11-16,12-2-4 16,9-7-1-16,2-4-1 15,17-2 0-15,26-4-1 16,17-4-3-16,34-10-20 0,2-4-61 15,47-12-64-15,-21-17-135 16,-30 0-310-16</inkml:trace>
  <inkml:trace contextRef="#ctx0" brushRef="#br0" timeOffset="557241.5422">3816 1714 1224 0,'0'0'686'0,"0"0"-632"0,0 0-45 16,-120 42-6-16,75-2 7 15,-4 11-9-15,0 0 7 16,5 6 26-16,1-1 31 16,7 0-18-16,7-2-5 0,4 1-14 15,10-4-21-15,6-5 21 16,7-5-28-16,2-7 0 15,11-6 10-15,23-10-10 16,14-8-15-16,20-10 0 16,16 0-41-16,7-27-35 15,29-36-116-15,-23 3-179 0,-24 4-868 0</inkml:trace>
  <inkml:trace contextRef="#ctx0" brushRef="#br0" timeOffset="557658.3484">3889 2046 1309 0,'0'0'229'0,"0"0"-207"0,0 0-15 15,0 0 10-15,0 0 50 16,0 0-5-16,0 0 38 15,81-12-19-15,-44-20-36 0,3-7-24 16,1-7-21-16,-5-4 13 16,-5-3-13-16,-7 5-1 15,-8 8-5-15,-12 8 6 32,-4 12 17-32,0 10 5 15,-13 10 15-15,-16 0-15 0,-7 16-22 16,-7 21-1-16,-3 10 1 15,-1 13 1-15,3 7 28 16,8 5-8-16,9-4-20 16,7-4 20-16,11-9-14 0,9-14-1 15,0-8-6-15,9-13 1 16,22-12-2-16,9-8-16 16,14-6-26-16,10-25-30 15,42-36-81-15,-15 4-123 16,-14 3-284-16</inkml:trace>
  <inkml:trace contextRef="#ctx0" brushRef="#br0" timeOffset="558008.113">4614 1564 1558 0,'0'0'213'15,"0"0"-160"-15,0 0-20 16,-156 86-12-16,118-42-4 15,9 0 8-15,13 0 5 16,14 0-14-16,2 1 0 16,23-6-15-16,19 2 10 0,16-9-11 15,6-4 0-15,6-5 3 16,-6-4-3-16,-11-1-2 16,-12 0-4-16,-16-3 1 15,-17-1 5-15,-8 1 0 0,-6 4 9 16,-27 2 36-16,-17 2-17 15,-8 1-9-15,-6-5-8 16,-3-4-11-16,9-8 2 16,4-4-2-16,14-3-5 15,16 0-20-15,15-22-76 0,33-31-76 16,25 5-160-16,11-1-254 0</inkml:trace>
  <inkml:trace contextRef="#ctx0" brushRef="#br0" timeOffset="558341.0267">5185 1705 1510 0,'0'0'202'16,"0"0"-139"-16,-177 68-3 16,104-28-10-16,11 2 2 0,15-4-16 15,18-4-14-15,24-2-21 16,5 0-1-16,36-4 0 15,22-1 0-15,22-4-10 16,14-5 9-16,6-6-39 0,0-2-22 16,-11-1-5-16,-15-1 11 15,-21 5 40-15,-24 3 11 32,-21 6 5-32,-8 2 94 15,-37 6-11-15,-21 5-14 16,-17 4 4-16,-10-4-21 0,-7 1 4 15,3-8-15-15,10-4-20 16,9-8 2-16,17-4-22 16,14-8-1-16,22-4-68 15,11-2-88-15,6-12-377 0</inkml:trace>
  <inkml:trace contextRef="#ctx0" brushRef="#br0" timeOffset="559857.8767">7735 1285 1650 0,'0'0'214'16,"-118"0"-156"-16,39 16-49 31,-17 18 19-31,-4 12-16 16,-3 12 10-16,5 7 21 0,7 7 6 15,14 6 11-15,12 4-26 16,14 6-18-16,13 6 12 16,11 1-16-16,11-1-1 15,14-3-7-15,2-7 2 16,24-10-3-16,26-12-3 0,14-13-15 16,32-10 14-16,33-19-10 15,27-20-8-15,10-20-20 16,-11-31-29-16,-30-8 23 15,-38 5-19-15,-20 4 9 16,-16 0 16-16,-4-8-8 0,-4-5 31 16,-14 2 16-16,-18 14 1 15,-11 15 74-15,-17 20 7 16,-16 12-37-16,-11 7-30 31,-3 30-14-31,0 10 20 0,4 12-3 16,14 6-2-16,12-2 16 15,17 0-31-15,0-10 6 16,34-7 5-16,15-15-12 16,13-15 0-16,11-12-1 0,10-4-22 15,-1-16-5-15,-4-19-30 16,-13-6 4-16,-18-10 5 16,-20-2-3-16,-20 1 33 15,-7 2 14-15,-29 9 5 16,-21 9 58-16,-12 10-31 0,-9 12-8 15,-3 8-1-15,1 2-1 16,8 0-4-16,13 12-13 16,17-2 0-16,20-4 2 15,15-6-2-15,13 0-48 16,49-6 7-16,46-25 25 0,2-1-9 31,-2 1-70-31,-10 4-41 16,-27 12 64-16,3 4 28 15,-3 2 44-15,-17 9 17 16,-19 0 23-16,-15 23 15 16,-15 12 19-16,-5 9 21 0,-5 4-1 15,-17 4-54-15,-3 1-14 16,0-7-13-16,4-9-12 16,7-11 19-16,5-9-20 15,9-14-1-15,0-3 1 0,5 0-29 16,19-16 19-16,12-14 2 15,11-7-22-15,10-14 3 16,9-9-55-16,-2-5 2 16,-4 2-6-16,-5 5 50 15,-12 14 36-15,-12 12 33 0,-12 16 17 16,-11 11 23-16,-8 5-13 31,0 19-21-31,0 17 33 16,0 11-34-16,0 11-16 15,0-3-13-15,18-1-8 0,8-8 4 16,6-9-5-16,8-16-1 16,7-14-8-16,9-7-24 15,4-28-28-15,23-53-95 16,-15 5-72-16,-12-6-143 0</inkml:trace>
  <inkml:trace contextRef="#ctx0" brushRef="#br0" timeOffset="560907.9416">9712 1109 1152 0,'0'0'638'0,"0"0"-566"0,0 0-56 16,-118 120 12-16,78-12-2 15,1 39 3-15,6 17 21 16,9-7-3-16,12-32-15 31,10-42-7-31,2-27-24 16,0-14 5-16,0 0-6 0,0-4 0 15,0-5-9-15,0-18 6 16,0-12-46-16,2-3 18 16,7-18 22-16,9-22-30 15,9-13 1-15,11-9-6 0,13-8 15 16,7 6 13-16,9 6 9 16,0 14 7-16,-1 16 0 15,-3 15 13-15,-7 13-2 16,-9 10-2-16,-11 26 18 15,-10 17-5-15,-7 11 17 0,-15 6-15 16,-4 2-7-16,0-3 11 16,-16-13-14-16,-5-10 7 15,2-18 6-15,1-12-10 16,3-16 10-16,3 0-5 0,3-27-15 31,9-16-7-31,0-18-7 16,27-11-11-16,19-8-19 15,20-2-30-15,16 2-24 16,7 9-14-16,7 15-72 16,-7 14 40-16,-9 18 12 0,-13 18 45 15,-17 6 51-15,-19 20 29 16,-14 23 5-16,-15 10 92 16,-2 12 32-16,0 4 27 15,-8 1-50-15,1-3-13 0,5-4-14 16,2-10-35-16,2-11-2 15,21-13-8-15,6-15-22 16,6-14 16-16,5 0-15 16,3-30-9-16,-1-12-4 15,-4-15-13-15,-9-10-3 0,-11-5-17 16,-12-9-20-16,-6 5 20 31,-6 8 8-31,-21 11 25 16,-9 19 24-16,-2 16 16 15,-2 14-16-15,0 8-24 0,3 4 0 16,5 18-10-16,10 4 20 16,12 4-5-16,10 5 2 15,5 1 8-15,29-1 19 16,12-1-27-16,12-3-7 16,14-13 11-16,10-13-11 15,9-5-1-15,8-23-12 0,3-21-35 16,3-16 17-16,-2-15-10 15,-1-21 17-15,-6-26-3 16,-27 11-36-16,-20 13 7 0,-29 24 18 16,-20 31 38-16,0 8 86 15,0 4-4-15,-18 17 0 16,-7 14-22-16,-6 0-52 31,-4 31-2-31,-7 17-5 16,-6 34 20-16,0 46 23 15,3 50-10-15,12 15-7 0,17-2 5 16,13-26-14-16,3-54-3 16,0-26 10-16,0-27-18 15,8-18 17-15,-2-3-23 0,3-8 0 16,0-7-1-16,-4-18-40 16,-3-4-19-16,-2-72-46 15,-10 0-161-15,-13-10-348 0</inkml:trace>
  <inkml:trace contextRef="#ctx0" brushRef="#br0" timeOffset="561373.8058">9587 1588 892 0,'0'0'328'15,"0"0"-212"-15,0 0-27 16,0 0-2-16,0 0 35 16,0 0-67-16,0 0-1 15,-45-2-11-15,126 2 34 16,50-10 10-16,39-11-49 0,10-6-26 31,-26-2-1-31,-44 7-10 16,-46 7 0-16,-11 1-1 15,-1 0 8-15,-5 1-7 16,-9 1-1-16,-21 6 1 0,-12 3 27 16,-5 3 40-16,0 0-9 15,-14 0-59-15,-5 0-18 16,-4 0-36-16,-8 2-71 16,6 3-157-16,1 2-456 0</inkml:trace>
  <inkml:trace contextRef="#ctx0" brushRef="#br0" timeOffset="563673.5274">3595 3384 1121 0,'0'0'326'0,"0"0"-242"31,0 0-66-31,-121 0 15 15,90 0 18-15,5 0 19 0,2 5 10 16,-1 4-7-16,7 2-2 16,0 3-35-16,2 4-20 15,1 4 2-15,-3 3-11 16,-3 7 16-16,0 1 1 16,-2 6-11-16,-4-2 18 15,3 4-21-15,-3-3-2 0,5-3 9 16,0-3-16-16,6-2 11 15,5-7-12-15,9-3 0 16,2-2-6-16,0-2 5 0,16 0 0 16,17-2 1-16,16-5-11 15,15-6 11-15,17-3-13 16,12-15-33-16,5-19-5 31,3-7-43-31,-3-11-26 16,-7-6-59-16,-10-7-12 15,-14-5-9-15,-15-5-2 0,-13-4-65 16,-14-6 148-16,-14 3 106 16,-11 6 13-16,0 11 199 15,-7 16 57-15,-9 14-28 0,3 13-11 16,1 13-41-16,6 9-40 16,1 0-101-16,1 9-35 15,-4 25 1-15,-2 17 8 16,-1 14 35-16,0 12-19 15,0 3-12-15,2 2 6 16,0-7-19-16,0-7 1 0,0-14 0 16,5-11 6-16,-1-17-4 15,3-11-3-15,2-8-9 16,0-7-17-16,0 0-36 16,13-25 36-16,12-13-43 0,8-5-4 31,5-8 21-31,0 7-1 15,-4 9 53-15,-13 10 9 16,-7 11 46-16,-7 12-1 16,-3 2-19-16,1 2-16 15,4 20 34-15,2 6-18 0,7 6-26 16,4 0 2-16,9 0-11 16,10-4 0-16,7-8-7 15,14-11-62-15,13-11-32 16,38-14-114-16,-15-18-107 0,-16-1-516 0</inkml:trace>
  <inkml:trace contextRef="#ctx0" brushRef="#br0" timeOffset="564240.2942">4859 3331 1139 0,'0'0'370'0,"0"0"-267"16,-145 43-39-16,87-8 12 31,7 3-34-31,8 0 2 15,14-6-6-15,10-3-16 16,11-6-1-16,8-5-21 0,0-4-1 16,8-6 1-16,13-5-21 15,11-3 5-15,4-5-13 16,4-17-47-16,2-8 0 16,-1-4-29-16,-4 1 24 15,-6 0 17-15,-10 8 64 0,-8 9 26 16,-7 9 70-16,-4 5 6 15,-2 2-7-15,0 0-63 16,0 8-21-16,5 9 17 16,7 4-12-16,8-1-7 0,4 0-9 15,9-9 7-15,8-8-11 16,3-3 4-16,7-10-28 16,1-20-36-16,-6-8-91 31,-3-5 26-31,-12 0 14 15,-13 0 50-15,-10 5 48 16,-6 10 17-16,-2 8 42 0,0 13 111 16,-6 7-19-16,-7 1-67 15,-3 27-43-15,-1 13 6 16,-2 12 58-16,2 11-22 0,1 9-22 16,5 8 1-16,0 0-26 15,4-2-1-15,1-10-18 16,1-6 2-16,1-13 4 15,2-10-6-15,-3-10 0 16,2-8-2-16,1-9-49 0,2-2-6 16,0-7-39-16,-2-4-34 15,2 0 13-15,-2-16-31 16,2-9-167-16,-2-8-416 0</inkml:trace>
  <inkml:trace contextRef="#ctx0" brushRef="#br0" timeOffset="564589.9521">5082 3326 616 0,'0'0'608'0,"0"0"-499"0,0 0-19 15,0 0-10 1,0 0-31-16,0 0-7 0,0 0 3 16,80-80 0-16,-49 97 18 15,5 7-7-15,-1 5-37 16,2 4 11-16,-4-3-30 0,-6 0 9 15,-10-2-3-15,-3-2-3 16,-9-4 32-16,-5 0-3 16,0-2-4-16,-5 2 0 15,-17 0-19-15,-5-1 3 16,-4-1-5-16,-1-7-6 0,1-3 19 31,7-6-7-31,6-4-12 16,6 0 9-16,6 0-9 15,6 0-1-15,0-14-7 16,4-6-80-16,21-8-6 16,6-6-41-16,29-28-50 0,-8 11-103 15,-8-2-574-15</inkml:trace>
  <inkml:trace contextRef="#ctx0" brushRef="#br0" timeOffset="565323.7122">5573 2821 1273 0,'0'0'247'16,"0"0"-126"-16,0 0-40 16,0 0-43-16,0 0-37 15,0 0 23-15,0 0-24 0,-10 30 0 16,10 4 62-16,0 8-20 16,0 6-2-16,0 5-8 31,0 3-7-31,0-2 20 15,0 2-20-15,0 2-5 0,-4-4 11 16,0 0-23-16,1-1 1 16,1-7-9-16,2-6 11 15,0-8-12-15,0-8 1 16,0-8 0-16,9-4-10 16,3-3 10-16,3-6 0 0,5-3-1 15,7 0 2-15,6-3-1 16,7-22 0-16,7-8-12 15,2-6 4-15,2-9-15 16,-4-8 1-16,-4-4 0 16,-12-3-13-16,-9 5 17 0,-11 7 4 15,-11 14 14-15,0 13 44 16,-4 10 7-16,-14 11 1 31,-3 3-52-31,-2 9 1 16,-4 17-1-16,0 10 1 0,6 6 15 15,6 6 3-15,11-2-18 16,4-1 9-16,0-7-10 16,17-6-3-16,12-10-4 15,5-10 5-15,6-8 1 16,9-4-20-16,2-4-20 0,1-23-13 16,-6-2-10-16,-4-3-8 15,-10 2 35-15,-12 5 12 16,-8 9 25-16,-8 11 34 15,-4 5-6-15,0 0 7 0,0 2-15 16,0 19-11-16,0 7 12 16,0 7-8-16,6 1 11 15,9-1 9-15,4-2-5 16,3-8 13-16,3-6-16 0,-4-9-23 16,4-6 21-16,-2-4-17 31,-1 0-6-31,0-22-19 15,-2-6-35-15,-5-11-17 16,-9-29-72-16,-6 9-159 16,0 0-583-16</inkml:trace>
  <inkml:trace contextRef="#ctx0" brushRef="#br0" timeOffset="565523.2293">5405 2865 1527 0,'0'0'217'0,"0"0"-118"16,0 0-48-16,0 0-43 15,0 0-7-15,118-11 55 16,-47 8 4-16,10-1-25 0,8 2-35 16,3-1 0-16,30 3-70 31,-24-3-163-31,-17-1-303 0</inkml:trace>
  <inkml:trace contextRef="#ctx0" brushRef="#br0" timeOffset="565873.0906">6917 3174 793 0,'0'0'868'0,"0"0"-746"15,0 0-76-15,0 0-16 16,0 0-24-16,0 0-6 16,0 0-1-16,15-30 1 31,43 20 0-31,18-2 8 15,11-2-8-15,9-2 0 0,4 0 0 16,-2-5-1-16,-7 1-6 16,-4 1-4-16,-10 2-54 15,-11 3-42-15,-16 4-43 16,-25 5-68-16,-13 2-75 0,-12 3-360 0</inkml:trace>
  <inkml:trace contextRef="#ctx0" brushRef="#br0" timeOffset="566122.9647">7070 3230 322 0,'0'0'691'0,"0"0"-609"15,0 0-40-15,0 0-16 16,0 0-10-16,0 0 55 16,0 0 16-16,-16 33 41 0,68-33 16 31,10-5-74-31,12-9-28 15,6-4-25-15,5-2-9 16,2-1 31-16,-2 2-10 16,-5-1 9-16,-4 1-14 15,-7 2-24-15,-11 5 0 0,-11 1-33 16,-14 4-52-16,-22-1-58 16,-9 3-100-16,-2 0-136 0</inkml:trace>
  <inkml:trace contextRef="#ctx0" brushRef="#br0" timeOffset="566373.9604">7554 2912 1371 0,'0'0'182'16,"0"0"-162"-16,0 0-18 31,0 0 63-31,2 120 21 15,5-72 30-15,-1 8-12 16,4 4-35-16,1 0-33 0,2 0-22 16,3-5-13-16,-1-8 4 15,-1-10-5-15,-3-9-6 16,-2-11-31-16,-2-6-74 16,-7-11-76-16,-5 0-84 15,-11-14-384-15</inkml:trace>
  <inkml:trace contextRef="#ctx0" brushRef="#br0" timeOffset="566674.5488">7208 2862 1003 0,'0'0'285'15,"0"0"-212"-15,0 0-50 16,0 0 45-16,0 0 28 0,12 123 41 16,1-76-14-16,1 2-50 15,-1 6-15-15,1 0-6 16,-1 0-15-16,-5 1-12 0,0-2-13 16,-4-5-10-16,-2-5 15 15,-2-5-17-15,0-10 0 16,2-5-12-16,5-6-55 15,7-11-72-15,-1-6-191 16,0-1-260-16</inkml:trace>
  <inkml:trace contextRef="#ctx0" brushRef="#br0" timeOffset="567088.6793">8372 2815 1600 0,'0'0'247'0,"0"0"-192"0,0 0-53 16,0 0 5-16,0 0-5 15,-53 124 5-15,42-78 23 16,-1 7 11-16,1 1 5 15,1 2-22-15,-4-2-12 0,1-4 4 16,-1-8-15-16,1-8 6 16,1-12-7-16,6-8 0 15,3-7-1-15,3-6 1 16,0-1-6-16,16 0-13 16,18-1 19-16,10-14 7 0,16-4-7 31,9-5-1-31,7-2 1 15,3-1-28-15,-4 4-6 16,-4 3 3-16,-5 1-44 16,0 6-57-16,-20 6-94 0,-14 0-181 0</inkml:trace>
  <inkml:trace contextRef="#ctx0" brushRef="#br0" timeOffset="567339.8564">8740 2989 1247 0,'0'0'512'0,"0"0"-440"16,0 0-25-16,0 0-27 15,0 0-14-15,0 0 51 0,0 0 37 16,-14 111-13-16,14-55 3 16,0 5-31-16,-2 6-16 31,2-1-4-31,0-2-33 15,0-7 1-15,0-8-1 16,0-10 1-16,0-9-4 0,7-6 3 16,0-6-91-16,2-8-19 15,7-10-43-15,-6 0-141 16,-1-10-503-16</inkml:trace>
  <inkml:trace contextRef="#ctx0" brushRef="#br0" timeOffset="567471.8146">9068 3456 1824 0,'0'0'343'16,"0"0"-343"-16,0 0-49 0,0 0-116 15,0 0-185-15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5:51:13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8607 4950 977 0,'0'0'152'0,"0"0"-86"16,0 0-41-16,0 0 47 0,0 0 66 15,0 0-74-15,-8-47 4 16,8 40-37-16,-2 3 27 16,2 1 24-16,0-4-65 15,-2 2-2-15,0-4-4 0,-2 1-10 16,-3-3 49-16,-3-4-35 16,-3-3-14-16,-3-2 31 15,-3-4-23-15,-4-5 14 16,-1 3 8-1,-7-7-30 1,-3 1 23-16,-6-2-23 0,-3 0 0 16,-3 0 18-16,-3 0-18 15,-7-2-2-15,1 2 1 16,-5 0 0-16,0-1 12 16,-1 5-12-16,-1 2 1 0,-4 2 10 15,0 3-11-15,-3 2 0 16,-4 3-1-16,-1 4 2 15,1 0-7-15,-2 2 6 16,2 1 0-16,-1 2 10 16,1 1-9-16,-2-1-1 0,-2 1 0 15,-1 3 0-15,-2 1 4 16,-2 1-4-16,-5 3 0 16,-1 0-6-16,-1 0 11 15,3 0-14-15,1 3 9 0,2 5 0 16,3 1 3-16,0 1-3 31,0 6-1-31,2-1 0 16,4 3 1-16,3 0 8 15,1 1-8-15,6 4-2 16,1 0-4-16,1 0 6 0,2 0 0 16,2 2-1-16,3-3 1 15,1 2-4-15,0-2 4 16,5 1 0-16,1-1 3 15,0-3-3-15,4 2 0 0,-3 1-10 16,1-2 20-16,-4 2-19 16,4-2 10-16,1 0-1 15,3 1 0-15,1-4 1 16,6 1-2-16,3-4 1 16,3 2-4-16,-2 0 3 15,0 0 1-15,0 3 0 0,0-2 3 16,2 1-2-16,2 0-2 31,2 1 1-31,1-2 0 16,2 0-1-16,-1 0 1 0,3-1-11 15,0 2 11-15,-2 3 0 16,-1 1 0-16,2 2 0 16,-4-1 0-16,2 3 5 15,1 1-5-15,0-3 0 16,0 0 6-16,1-2-6 0,2 0 13 15,1-4-3-15,2 0-9 16,3-1 20-16,2-3-21 16,-1-5 0-16,6 2 0 15,-1-6 9-15,3 2-5 0,2-5-4 16,0 0 0-16,2-2 8 16,0 0-7-16,0 1 0 15,0-1 10-15,0 0-9 16,0 0 16-16,0 0-18 31,0 0 0-31,0 0 15 0,0 0-13 16,0 0 2-16,0 0-4 15,0 0 8-15,0 0-7 16,0 0-1-16,0 0 0 16,-6 0-6-16,4 4 14 15,-4 1-7-15,-1 0-1 0,3-1 0 16,2-1 3-16,-4-2-3 15,4 2 0-15,0-1 0 16,2-2 1-16,-2 2 6 16,2-2-7-16,0 0 7 15,0 0 5-15,0 0-12 0,0 0 10 16,0 0-1-16,0 0-7 16,0 0 27-16,0 0-7 15,0 0-5-15,0 0 30 16,0 0-31-16,0 0 0 0,0 0 4 31,0-12-20-31,0-5 5 16,0-9-5-16,0-7 0 15,4-8-8-15,4-7 8 16,0-6-10-16,5-4 10 0,1-7-22 16,6 0 22-16,2-4-28 15,7 1-4-15,2 0 30 16,5 4-11-16,3 5 13 15,-6 9-1-15,-4 10 2 16,-8 11 2-16,-4 7 3 0,-9 10-5 16,-4 3 43-16,-4 6-29 15,0 3 16-15,0 0-31 16,0 0 12-16,0 0-24 16,0 0 10-16,0 0-15 15,0 0 16-15,0 0-69 0,0 0-26 16,6 0-111-16,-2 0-339 15,-2 0 11-15</inkml:trace>
  <inkml:trace contextRef="#ctx0" brushRef="#br0" timeOffset="983.1509">4057 5366 170 0,'0'0'91'0,"0"0"-65"0,0 0 121 15,0 0-66-15,0 0-33 16,0 0-22-16,0 0 29 15,-16-17-12-15,14 17-16 16,-3 0-19-16,1 0 62 16,0 0-8-16,-2 0 29 0,2 0 12 15,2 0-16-15,2 0-16 16,0 0-22-16,0 0 12 16,0 0 26-16,0 0-25 15,0 0 5-15,0 0-10 0,0-1-24 16,0 1 40-16,0 0-25 15,0-2-27-15,0 2-21 32,2 0-6-32,2 0-10 15,6-2 1-15,5 2 15 16,12-2 22-16,16-3-21 0,10 2 31 16,13-3 15-16,11 0-23 15,8 0-6-15,6 2-18 16,3-1 32-16,-5 3 11 15,-6 1-42-15,-15-1-1 0,-12 0 13 16,-16 2-11-16,-13-2 18 16,-10 2-8-16,-9-2-10 15,-6 2 31-15,-2 0-2 16,0 0 0-16,0 0-18 16,0 0-6-16,0 0-14 0,0 0 7 15,-5 0-32-15,-17 0-36 16,1 0-226-16,-10-7-544 0</inkml:trace>
  <inkml:trace contextRef="#ctx0" brushRef="#br0" timeOffset="2582.9242">407 9353 74 0,'0'0'1103'0,"0"0"-971"0,0 0-112 16,0 0-4-16,0 0 82 15,0 0-45-15,-13 0-13 16,13 0-5-16,0 0 9 16,0 0 13-16,0 0-31 15,0-2-14-15,0 2 42 0,0-3-24 16,-4-1-18-16,2 0 6 16,2 3-17-16,0-4 13 15,0-1-14-15,0 0 2 16,4-2-14-16,9 1-4 0,9-4 6 31,3 1-5-31,6 5 11 16,0 2-5-16,1 3 3 15,-1 0 5-15,-4 15 1 16,-5 8 0-16,-2 5 0 16,-6 9 10-16,-4 0-9 0,-5 7 14 15,-5 0-15-15,0 1 0 16,-11-3 7-16,-12-6-5 15,-1-4 9-15,-3-8-11 16,-4-6 0-16,-1-4 8 0,1-8-2 16,2-3-1-16,5-3 23 15,8 0-22-15,6 0 3 16,5-7-9-16,5-3-2 16,0-2 1-16,0 2 1 15,11 0-10-15,7 1-1 16,0 4 1-16,4 3 4 0,1 2 6 31,0 0 7-31,0 4 27 16,0 6-18-16,-1 2-4 15,0 2 2-15,0-4-14 0,1 2 13 16,-1-4-13-16,0-4-72 16,7-4-90-16,-4-4-165 15,-5-12-729-15</inkml:trace>
  <inkml:trace contextRef="#ctx0" brushRef="#br0" timeOffset="3283.1611">924 9124 1083 0,'0'0'191'16,"0"0"-142"-16,0 0 21 15,-129-74 33-15,87 58-15 16,-1 4-21-16,1 1-49 15,-2 6 23-15,1 1-5 16,1-1 4 0,1 5-17-1,2 0-10-15,-1 0 21 0,-3 0-25 16,3 0-9-16,-2 5 16 16,1 4-3-16,4 5 3 15,3 2-3-15,1 4-12 16,4 2 13-16,0 6-14 0,4 5 0 15,3 3 8-15,4 4-7 16,8 1 5-16,2 5-4 16,8 5-2-16,0 2 24 15,0 1-23-15,0 4 5 16,0 2 8-16,0 0-12 0,0-2 15 16,16 2-16-16,11-2 0 15,4 1 8-15,3-3-7 16,3-2 8-16,5-4-10 31,3-4 2-31,5-3 12 0,-2-10-14 16,4-3 1-16,1-5 29 15,8-7-8-15,1-8 6 16,5-9-23-16,-1-1-4 16,1-1 16-16,3-21-17 15,-3-6-10-15,-1-11 9 0,-3-5-8 16,-1-9-1-16,-6-5-8 15,-2-7 2-15,-10-4 16 16,-7-3 0-16,-8-2 0 16,-15 2 19-16,-12-2-17 0,-2 4 4 15,-18 2 27-15,-15 1-12 16,-7 6 22-16,-7 8 12 16,-6 5-21-16,-3 6-8 15,0 9-1-15,0 1 10 16,3 11-35-16,2 4 8 0,2 7-21 15,1 10 9-15,2 0-29 32,-21 24-96-32,12 9-166 15,1-5-756-15</inkml:trace>
  <inkml:trace contextRef="#ctx0" brushRef="#br0" timeOffset="18564.0245">2409 9200 1031 0,'0'0'129'15,"0"0"-115"-15,0 0 25 0,0 0 106 16,0 0-40-16,0 0-43 15,0-14-18-15,0 14 5 16,0 0 23-16,0 0-27 16,0 0-4-16,0 0 28 0,0 0-36 31,0 0-11-31,-2 0 13 16,-7 0-34-16,-7 0 22 15,-6 0-23-15,-9 10 2 16,-10 4 17-16,-3 6-19 15,-5 2 9-15,-2 4 7 0,4 1-16 16,3-2 26-16,3 1-14 16,10 0 0-16,2 3 3 15,7-1-14-15,4 4-1 16,7 3 3-16,2 0 10 16,7 5-4-16,2 1-9 0,0 2 0 15,0 1 0-15,11-1 0 16,2-2 0-16,3-1 0 15,2 1 0-15,2-5 2 16,5-2-2-16,2-4-6 16,4-2 6-16,4-6-11 0,12-6-28 31,8-10-14-31,37-6-48 16,-9-14-64-16,-12-12-218 0</inkml:trace>
  <inkml:trace contextRef="#ctx0" brushRef="#br0" timeOffset="19013.5293">2525 9651 576 0,'0'0'1049'0,"0"0"-1049"31,0 0-52-31,0 0 24 16,0 0 28-16,0 0 35 16,0 0-12-16,0 82-7 15,0-52 18-15,0-4-18 0,0-1 17 16,-4-6-21-16,-1-5-12 15,-1-3 10-15,4-5-4 16,0-5-6-16,2-1 13 0,0 0-6 16,0 0 52-16,0-14 47 15,2-14-73-15,11-8 0 16,3-6-32-16,5-6 16 16,2 0-16-16,-1 0 1 15,0 6 10-15,-2 8-12 16,-1 6-15-16,-6 12-25 0,-2 7-93 15,-6 9-84-15,-3 9-116 16,-2 9-354-16</inkml:trace>
  <inkml:trace contextRef="#ctx0" brushRef="#br0" timeOffset="19396.963">2603 9796 217 0,'0'0'1338'0,"0"0"-1338"15,0 0-7-15,0 0 7 16,0 0 90-16,0 0-59 0,0 0 16 16,138-49-28-16,-97 33-2 15,1-1-17-15,0-3 9 16,1-3-19-16,-6-1 10 16,-8-1-51-16,-6 0 40 0,-12 3 4 15,-7 2 7-15,-4 4 20 16,0 2 20-16,-9 4 37 15,-7 3-45 1,-3 7-7-16,-6 0 6 0,-2 0-29 16,0 15 14-16,1 6 3 0,4 6-18 31,2 3 24-31,4 0-17 16,7 2-6-16,2-1 16 15,5 1-17-15,2-1-2 16,0-4 1-16,9-5-19 0,13-7 16 15,10-3-82-15,7-8-12 16,13-4-25-16,27-9-72 16,-11-13-167-16,-7-3-515 0</inkml:trace>
  <inkml:trace contextRef="#ctx0" brushRef="#br0" timeOffset="19796.4194">3446 9543 734 0,'0'0'493'16,"0"0"-425"-16,0 0-45 15,0 0 66-15,0 0 44 0,-128 0-35 16,93 21-11-16,2 5-39 16,4 3-23-16,8 3 28 31,4-3-41-31,5-2-5 16,8-3-6-16,-1-6 5 15,5-6-12-15,0-6 2 0,0-1-12 16,9-5-16-16,11 0-56 15,5-19 79-15,6-8-77 16,3-5 2-16,-3-3 19 16,-6 5 28-16,-7 8 37 0,-10 10 70 15,-3 6 35-15,-5 6-3 16,0 0-54-16,0 1-39 16,0 19 2-16,2 3 36 15,4 3-15-15,6 2 1 16,1-1-33-16,3-8 7 15,1-5-7-15,4-8-19 0,1-6 5 16,6-1-1-16,7-28-10 16,2-14-73-16,15-56-85 31,-12 11-70-31,-5-3-636 0</inkml:trace>
  <inkml:trace contextRef="#ctx0" brushRef="#br0" timeOffset="20346.6394">3820 8935 1390 0,'0'0'203'0,"0"0"-188"0,0 0-14 16,0 0 18-16,0 0 13 15,-80 116 19-15,63-59 19 16,3 3-9-16,3 7 12 16,-1 0-32-16,1 1-14 15,3-3 18-15,1-3-45 0,0-4 33 16,2-6-27-16,5-6-5 15,0-8-2-15,0-6-3 16,0-6 4-16,14-8-6 16,1-4-24-16,8-4-4 15,4-8 0 1,8-2 24-16,7 0 2 16,6-9 14-16,3-14-12 15,2-3 2-15,-4-6 4 16,-2-3-1-16,-11 3 1 15,-7-1 0-15,-12 8 27 0,-10 4-20 16,-5 5 39-16,-2 6-12 16,0 4 9-16,-11 4 16 15,-6 2-45-15,-3 0-13 16,-5 2 1-16,2 14-2 0,2 7 0 16,5 0-1-16,3 5 1 15,3 2 0-15,4 2 0 16,6 0 0-16,0-1-3 15,0-2 4-15,14 0-2 16,11-6-6-16,10-2-21 0,7-7 20 16,7-6 7-16,2-4 1 31,0-4 1-31,-1 0-1 16,-6-8-26-16,-4-10-65 15,-13-23-89-15,-11 3-137 16,-16 1-776-16</inkml:trace>
  <inkml:trace contextRef="#ctx0" brushRef="#br0" timeOffset="20513.3687">3546 9131 730 0,'0'0'990'0,"0"0"-990"16,0 0-78-16,143-62 78 15,-61 50 105-15,16 6-105 0,3 5-19 16,26 1-86-16,-27 0-231 16,-20 0-743-16</inkml:trace>
  <inkml:trace contextRef="#ctx0" brushRef="#br0" timeOffset="20996.6218">4739 9140 1134 0,'0'0'327'0,"0"0"-247"15,0 0-23-15,0 0 7 0,0 0-35 16,0 0 53-16,0 0-13 15,33 114-11-15,-23-70-12 16,-4 0-14-16,0 2 15 16,-3 1-25-16,-3-6-20 15,0 1 27 1,0-5-18-16,0-5-5 16,0-9 7-16,0-4-12 15,-3-7 19-15,1-8-19 16,2-2 0-16,0-2 23 15,0-2-9-15,0-21 17 16,0-21-32-16,13-11-9 0,8-13-5 16,3-9 14-16,5 6 0 15,0-1 0-15,0 11 1 16,-2 9-1-16,-3 8 0 16,-4 7 6-16,-3 11-12 0,-7 10 7 15,-3 9-2-15,-7 7-26 16,0 0-97-16,0 27-132 15,-15 5 52-15,-4 4-154 0</inkml:trace>
  <inkml:trace contextRef="#ctx0" brushRef="#br0" timeOffset="21579.9506">5066 9356 97 0,'0'0'1461'0,"0"0"-1286"15,0 0-155-15,0 0 90 16,0 0 41-16,0 0-71 16,0 0-56-16,3-8-23 15,-3 8 7-15,0 0-16 16,0 0 7-16,0 0-13 0,0 0 13 16,0 0-26-16,0 0 4 15,0 0 5-15,0 0-88 16,0 0-54-16,2 0-5 15,2-2 69-15,-4 2 79 0,0 0 17 16,0 0 20-16,0 0 39 16,0 0 1-16,0 5 6 15,-2 11-34-15,-5 9 13 32,3 9 18-32,2 5-31 15,2 2-1-15,0-4-6 0,0-2-24 16,13-3 20-16,7-9-21 15,3-5 6-15,3-6-7 16,5-7 2-16,5-5 11 16,4-5-7-16,2-22 1 15,1-10-12-15,-7-10 4 0,-12-6-8 16,-9-6 10-16,-12 0-32 16,-3 2 4-16,-7 7 25 15,-15 8 3-15,-5 10 54 16,-4 8 2-16,-1 8-11 0,1 10-8 15,-2 6-25-15,2 2-2 16,2 19-10-16,2 12-1 16,3 6-11-16,8 5 12 31,5 2 0-31,9-3-1 0,2-4-10 16,13-3-62-16,14-12-174 15,0-12-306-15</inkml:trace>
  <inkml:trace contextRef="#ctx0" brushRef="#br0" timeOffset="21879.6678">5750 8689 1408 0,'0'0'223'15,"0"0"-190"-15,0 0-26 16,0 0 12-16,-15 130 81 16,15-68-10-16,0 6-18 0,0 5 10 15,4 1-56-15,1-2 24 32,-5-5-31-32,0 0-8 15,0-4 8-15,0-7-18 16,-2-6 4-16,-9-4-5 15,-3-8-20-15,-5-10-114 0,2-12-269 16,2-12-833-16</inkml:trace>
  <inkml:trace contextRef="#ctx0" brushRef="#br0" timeOffset="22296.6694">5773 9474 1088 0,'0'0'808'15,"0"0"-747"-15,0 0-43 16,0 0 10-16,0 0 66 15,0 0-79-15,0 0-14 16,80-30-2-16,-51 29 7 0,9-3 0 16,4-3-6-16,7-2-10 31,3-8 2-31,-1-4-28 16,-4-4 0-16,-7-5 12 15,-11 2-13-15,-13-2 37 16,-14 5 0-16,-2 2 1 0,-6 5 67 15,-19 6-40-15,-9 7-6 16,-4 5-4-16,-2 0-18 16,-4 23 23-16,1 12-3 15,3 6-10-15,7 7 18 0,6 8-12 16,9 0 9-16,7 2-4 16,9-9-20-16,2-3 26 15,0-6-27-15,22-8 0 16,7-6-1-16,7-8 9 15,6-6 21-15,7-6-21 0,5-6-8 16,-1 0-18-16,-2-6-56 16,-1-20-47-16,-15 0-65 15,-15 0-306-15</inkml:trace>
  <inkml:trace contextRef="#ctx0" brushRef="#br0" timeOffset="23412.7722">2122 10379 1139 0,'0'0'212'16,"0"0"-150"-16,-114 2-34 15,58 10 76-15,3 6 36 16,-3 1-64-16,5 6-34 16,3 3 1-16,6-1-10 0,7-2 5 15,8 0-23-15,7-2-15 16,7-2 13-16,6-3-13 16,5 0-7-16,2-4 6 15,4 1-30-15,23 2 13 0,7-3-2 16,8 1 7-16,1 2 12 15,-1-2-5-15,-5 5 5 16,-6-1 0-16,-6 2 2 16,-5 4 5-16,-7 1-6 15,-6 1 1 1,-7 0 71-16,0 1-30 16,-11-1-2-16,-14 0-2 15,-10-3-28-15,-9-1 25 16,-8-7-22-16,-2-6-12 15,-4-8 20-15,5-2-21 16,6-14 0-16,10-18-23 0,10-6-95 16,25-22-119-16,2 7-249 15,0 9-211-15</inkml:trace>
  <inkml:trace contextRef="#ctx0" brushRef="#br0" timeOffset="23878.436">2331 10724 929 0,'0'0'756'16,"0"0"-756"-16,0 0 0 0,0 0 175 15,0 0-52-15,0 0-75 32,0 0-30-32,-107 94-17 15,78-61 20-15,5 8-12 16,4-1-9-16,6-1 5 15,7-2-4-15,7-4 10 0,0-5-11 16,14-7-18-16,17-1 5 16,11-13-40-16,10-5 34 15,4-2 6-15,4-12-46 16,0-17-17-16,-7-8-35 0,-8-7 44 16,-11-7 67-16,-14-3 0 15,-16 1 9-15,-4 0-9 16,-16 5 30-16,-13 10 7 15,-6 7 20-15,-1 14-29 16,1 8 8-16,1 9-1 0,5 0-24 16,2 19-11-16,7 13 4 15,7 6-4-15,9 4 0 32,4 2 0-32,0-2-2 15,15-3-5-15,14-8 7 0,6-4-17 16,8-8 3-16,6-9-2 15,27-10-123-15,-14-1-105 16,-9-17-344-16</inkml:trace>
  <inkml:trace contextRef="#ctx0" brushRef="#br0" timeOffset="24196.3406">2832 10628 1706 0,'0'0'222'0,"0"0"-184"16,0 0-4-16,0 0-34 0,0 0-13 15,0 0 4-15,0 0 9 16,0 130 25-16,0-74 4 16,0 4-21-16,0 1 24 15,-6-3-13-15,-5-3-11 16,-1-4-1 0,2-7-6-16,1-12 17 15,2-7-18-15,4-10-3 16,3-7-9-16,0-8 6 15,8 0-24-15,13 0 30 16,16-2 2-16,7-12 32 0,8-2-21 16,0 0-11-16,2 0-2 15,-7 4-20-15,-5 0-18 16,-6 4-11-16,-1 0-114 16,-8 4-127-16,-9-1-380 0</inkml:trace>
  <inkml:trace contextRef="#ctx0" brushRef="#br0" timeOffset="24863.1558">3966 10805 126 0,'0'0'1136'15,"0"0"-982"-15,0 0-105 16,0 0 97-16,0 0 55 0,0 0-78 16,0 0-63-16,-56-99-38 15,27 94-20-15,-7 5 22 32,-3 0-24-32,0 0 1 15,3 11-1-15,3 3 10 16,8-2-8-16,5-1-2 0,7-2 0 15,6-3-1-15,3-2 0 16,1-2 1-16,3 0 0 16,0-2 0-16,0 0-3 15,0 0 3-15,0 2 0 0,0 0-1 16,-2 2 2-16,-3 2-1 16,-1 4 0-16,-1 4 1 15,-1 2 6-15,0 4-7 16,-2-1 0-16,1 6 5 15,-1-3-5-15,2 2 0 0,1-2 0 16,1 1 0-16,4-1 9 16,2 0-9-16,0-3 1 15,0 1 15-15,8-3-15 32,10-2 13-32,8-4-8 0,8-3-6 15,11-4 15-15,11-4-15 16,6 0-30-16,32-26-66 15,-17 0-180-15,-11-4-115 0</inkml:trace>
  <inkml:trace contextRef="#ctx0" brushRef="#br0" timeOffset="25678.008">4095 10832 1455 0,'0'0'338'0,"0"0"-253"15,0 0-75-15,0 0-10 0,0 0-2 16,0 0-1-16,0 0 3 15,-52 114 0-15,52-81 1 16,0-4 21-16,0-2-22 16,0-7-1-16,6-2 1 15,4-6-31-15,3-4 30 0,5-5-18 32,4-3-12-32,5 0 6 15,4-13-49-15,-2-6-6 16,-4-10-24-16,-9-2 71 15,-12-2 33-15,-4-2 19 0,-6-1 23 16,-19 7-3-16,-2 0 8 16,2 9-15-16,3 5-9 15,7 6-21-15,6 4 16 16,9 2-18-16,0 3-27 16,2 0-53-16,20 0-4 15,9 8 64-15,5 6 9 0,4 0 11 16,-4 2 20-16,-3 2-19 15,-6 2 26-15,-7 0-2 16,-9 2-5-16,-5 0 15 16,-6 1 9-16,0-4 26 0,0-1 0 15,0-4-56-15,-4-3 4 32,0-8-15-32,2-3 3 15,2 0 8-15,0 0-14 16,2-21-52-16,16-7-103 15,6-9 63-15,5 1 27 0,2 3-21 16,-2 4 86-16,-2 9 36 16,-7 8 33-16,-5 8-10 15,-3 4-3-15,-5 0-49 16,-3 16 34-16,2 10 71 0,-3 6-45 16,2 3 20-16,-3 1-53 15,0-3-24-15,-2-5 1 16,2-7-10-16,1-8-2 15,-1-6 1-15,0-7-38 16,4 0 19-16,1-8-28 0,7-16 0 16,6-6-60-16,2-7 33 15,5 2 32-15,2 0 6 32,-3 9 36-32,-3 6 44 15,-8 6 30-15,-3 10 1 0,-8 4-15 16,0 0-43-16,-1 6 10 15,-1 13 53-15,2 8-20 16,0 4-8-16,1-1-39 16,0-2-12-16,2-2-1 15,-3-2-14-15,2-9-61 0,-1-4-178 16,-3-11-356-16</inkml:trace>
  <inkml:trace contextRef="#ctx0" brushRef="#br0" timeOffset="26462.2929">4955 10865 1530 0,'0'0'124'16,"0"0"-92"-16,0 0-32 15,0 0 117-15,0 0-73 32,0 0-44-32,0 0-1 0,9 34 1 15,-9-12 27-15,0 3 4 16,0 1 9-16,0 3-31 15,0-5-9-15,0-5 15 16,0-2-15-16,-3-7-2 0,3-5-26 16,0-3-21-16,0-2 49 15,0 0-12-15,0-2-42 16,0-10-27-16,10-4 20 16,-2 0 55-16,3 1 6 15,3-3-5-15,1 2-5 0,3-5 10 16,3-1-17-16,3-4 16 15,0 0-24-15,3-4-49 16,2 2-3-16,-2 0-43 16,-2 6 97-16,-4 3 23 0,0 7 39 15,-7 7 42-15,-1 3 7 32,-3 2-40-32,2 0-25 15,-1 10-23-15,1 10 29 16,-2 6 9-16,-1 6 13 15,0 3 25-15,-2 4-32 16,0 0 13-16,-5-3-34 0,-2-4-22 16,0-2 21-16,0-7-20 15,0-6-1-15,0-8-1 16,0-2 12-16,0-5-12 0,-5-2 0 16,1 0 1-16,-3 0-1 15,0-12-2-15,3-6-15 16,2 0-30-16,2-4-25 15,0-3 61-15,0 2-13 16,11-1-4-16,7-3 21 0,2 3-31 16,4 0 6-16,5 2-23 15,0 2 20-15,2 4 23 32,-2 6 0-32,-2 3 8 15,-4 5 4-15,-8 2 1 0,-1 0 15 16,-8 7-3-16,1 9 12 15,0 7 33-15,-3 0 21 16,1 5-2-16,-3 0-25 16,-2 0-10-16,0 0 1 15,0-3-23-15,0-4-14 16,0-2 16-16,0-6-22 0,0-2 0 16,0-3-25-16,0-8-132 15,0 0-186-15,0-14-602 0</inkml:trace>
  <inkml:trace contextRef="#ctx0" brushRef="#br0" timeOffset="26878.9806">6047 10864 833 0,'0'0'169'0,"0"0"-10"16,0 0 113-16,0 0-43 15,0 0-123-15,0 0-17 16,0 0 4-16,-91-42-33 16,66 42-2-16,3 10-34 0,4 9-23 15,0 4 19-15,7 2-20 16,2-2 0-16,3-1 0 16,1-4 1-16,5 1 5 15,0-6-6-15,0-3-18 0,0-6-80 16,16-4-85-16,4 0 64 15,4-5 41-15,5-17-59 16,0-2 6-16,-2 2 84 16,-7 1 47-16,-5 7 146 15,-7 6-9-15,-4 6 19 0,-4 2-34 32,0 0-86-32,0 0-4 15,0 10-32-15,0 8 0 16,2 3 7-16,-2 0-7 15,2-2-122-15,1-9-110 0,-1-5-135 16,-2-5-497-16</inkml:trace>
  <inkml:trace contextRef="#ctx0" brushRef="#br0" timeOffset="26946.7587">6047 10864 1508 0</inkml:trace>
  <inkml:trace contextRef="#ctx0" brushRef="#br0" timeOffset="27261.7336">6047 10864 1508 0,'147'-57'318'0,"-145"57"-236"0,-2 0-51 0,3 0 33 0,-3 0-56 15,0 12 6-15,2 11 15 16,0 3 2-16,-2 6-6 16,2-2-9-16,-2-2-15 0,2-5 13 15,1-5-14-15,0-6-10 32,-1-6-9-32,2-6-28 15,2 0 3-15,3-6-3 16,9-16-20-16,3-9-1 0,2-1 16 15,4 3 38-15,-2 0 14 16,0 9 36-16,-5 4 34 16,-7 8 21-16,-2 3-38 15,-6 5 5-15,-1 0-54 16,-1 0 7-16,-1 15-4 0,2 5 11 16,-2 4 7-16,3 4-22 15,-1 1-3-15,0-6-2 16,6-2-76-16,5-7-83 15,16-14-108-15,0 0-82 0,-2-7-603 0</inkml:trace>
  <inkml:trace contextRef="#ctx0" brushRef="#br0" timeOffset="27762.5459">6836 10760 1016 0,'0'0'385'0,"0"0"-204"15,0 0-63-15,0 0 41 16,0 0-33-16,0 0-44 15,0 0-50-15,0 0-32 16,-29-71 6-16,10 90-6 16,-6 5 0-16,2 5 1 0,5 3-1 15,3 1 0-15,4-3 0 16,6-4 2-16,5-6-8 16,0-5 6-16,0-7-24 15,5-8-9-15,13 0-15 16,8-13 39-16,12-19 0 0,5-12-57 15,5-12-41-15,0-14-74 16,-4-11-21-16,-3-5 56 16,-8 0-50-16,-8 1 196 15,-12 12 213-15,-5 14 11 16,-6 17-16 0,-2 15-25-16,0 12-65 15,0 11 4-15,0 4-75 16,-6 7-41-16,-7 24-6 15,-3 15-3-15,-1 17 3 16,-4 10 0-16,3 2 0 0,5 2 21 16,2-5-21-16,4-4 18 15,7-4 3-15,0-8-20 16,0-6 32-16,14-7-32 16,5-10 7-16,8-8 1 15,6-10-2-15,8-7 21 0,8-8-28 16,2 0-26-16,7-37-62 15,-12-4-222-15,-19-5-1037 0</inkml:trace>
  <inkml:trace contextRef="#ctx0" brushRef="#br0" timeOffset="32761.483">12875 5975 130 0,'0'0'234'16,"0"0"-145"-16,0 0 15 16,0 0 107-16,0 0-61 15,0 0-71-15,0-1-28 16,0-2-32-16,0-1 33 0,0 0 7 16,0 0-44-16,2 0 11 15,0-2-15-15,3 1-2 16,0-2 17-16,-1-1 25 15,1 2-21-15,-1-1-15 0,-2 0 43 16,2 1-3-16,-2 3-42 16,1-2 25-16,-1 3 14 15,-2 2-8-15,3 0 20 16,-3 0-39-16,0 0-24 16,0 0-1-1,0 0-3-15,0 16 2 16,-12 7 1-16,-5 8 0 15,-6 10 7-15,-4 3-6 16,1 5 0-16,-3 2 21 16,0-1-22-16,2 1 19 0,-2-2-16 15,2 2 3-15,-1-5 12 16,-4 1-17-16,0 1 9 16,1 1 0-16,-4 1-9 15,-3 0 11-15,-2 5-12 16,-3-2 0-16,-1 3 1 0,-1 1-1 15,-1-1 0-15,-1 0 0 16,0 0 6-16,0-4-4 16,3-1-2-16,1-4 0 0,1-3 0 15,-3-1 0-15,3-3 0 16,-4-3 0-16,1 2 4 31,-3 0-4-31,2 2 0 16,-1 1 0-16,0 3-5 15,0 1 5-15,1 0 0 16,-4-3-1-16,4 2 8 0,-1-5-2 16,1-1-5-16,-2-4-5 15,1 1 5-15,3-1 0 16,-3-1 1-16,5 2-1 0,-2-2 1 16,3 2 2-16,1-2-3 15,2 1 0-15,-2-1-9 16,0-5 15-16,-2 1-6 15,-1-2 0-15,3-1 1 16,-2-4 1-16,-1 4-2 16,1-3 0-1,-1 0 2-15,1 3-2 0,0-4 0 0,-1 0-1 16,1 1 2-16,-1 1 2 31,2-1-3-31,-4 0 1 16,0-2 9-16,1 2-10 0,-3-2-1 15,-3 0 1-15,2-1 0 16,1-2 18-16,-2 2-18 16,0-2 0-16,-1 2 12 15,2-1-12-15,1-2 1 16,-4 2 8-16,2-5-8 0,-1 2 26 16,0-3-27-16,-2 0 10 15,3-1 0-15,-2-1-10 16,2 2 27-16,-3-3-27 15,-1 3 9-15,0 0-10 0,-5 0 1 16,-3 2 0-16,-1 0 13 16,0-2-13-16,-3 0 26 15,3 0-12-15,2 0-12 16,-3-2 14-16,3 2-13 16,0-2 1-1,2 1-4-15,-2 1 11 16,-1-2-5-16,1 2 5 15,-2-1-5-15,-1-2 16 16,-1 3-22-16,1-2 0 16,2 0-1-16,2-3 10 0,1 5-8 15,2-5-1-15,3 1 0 16,-1-2 6-16,0 2-6 16,1-1 0-16,2 0-8 15,-1-1 17-15,2 2-2 16,-4 0-7-16,0 0 0 0,0 1 0 15,2-2 6-15,-2 1-7 16,0 0 1-16,0 0 0 16,4-2 8-16,0 3-8 15,1-4-14-15,3 3 14 0,-2 0 1 16,6-2 7-16,3 1-8 31,4-2 0-31,7-2 3 16,6-1-3-16,1-1 0 15,8 0 2-15,4-3 7 16,2 1-3-16,1-1-6 0,2 0 0 16,-3 3 2-16,-3-3-2 15,2 0 0-15,-1 0 0 16,-3 1 1-16,4-1-1 16,-1 0 0-16,0 0 0 15,2 0 8-15,3 0-8 0,-1 0 0 16,3 0 0-16,0 0-3 15,2 0 3-15,0 0 0 16,0 0 0-16,0 0 12 16,0 0-6-16,0 0 1 15,0 0 2-15,0 0-9 0,2 0 3 16,7-1-3-16,7-9 0 31,9-4-8-31,6-5 8 16,9-5-1-16,6-4-16 0,8-5-13 15,2-6 30-15,0 1-15 16,-8 2 15-16,-5 4-7 16,-12 6 6-16,-6 4 1 15,-12 7 6-15,-5 8-5 16,-5 2 17-16,-3 5-6 0,0 0 4 16,0 0-16-16,0 0-3 15,0 0 2-15,-3 0-7 16,-5 5 8-16,-3 4 1 15,-5 1-1-15,-4 3 0 16,-4-1-1-16,-7 2 9 0,-3 2-9 16,-4-2 1-16,-2 0 0 15,0 0-4-15,1-2 4 16,6-2-9-16,7-2 7 16,1-2-37-1,7-1 11-15,5 0-12 16,4-1-18-16,2 2-23 15,1 0-35-15,-1 0-8 16,1 0 44-16,0 2 26 16,0-2 43-16,0 0-5 15,1 2 16-15,1-2-3 0,-1 2 3 16,-2-2 0-16,3 3-1 16,-3-2 2-16,1 1 3 15,-2 1-4-15,2-2 0 16,-1 1 0-16,3-1 1 15,0-4-2-15,2 1 1 0,2 1 0 16,0-3-1-16,0-1 1 16,0 1 0-16,0 2-1 15,0-1 1-15,0-3-1 16,0 2-4-16,0-2-18 0,0 2 21 31,0-2-18-31,0 1 20 16,0-1-9-16,0 0 10 15,0 2-1-15,0-2 0 16,0 0 2-16,0 2-2 16,0-2 1-16,0 0-1 0,0 0 0 15,0 0 1-15,0 3-1 16,0-3 0-16,0 0 7 16,0 0-7-16,0 0 0 15,0 0 0-15,0 0-1 0,0 0 2 16,0 0 5-16,0 0-6 15,-10 0-78-15,-1 2-164 16,-2-2-523-16</inkml:trace>
  <inkml:trace contextRef="#ctx0" brushRef="#br0" timeOffset="33594.5433">6823 9254 512 0,'0'0'39'0,"0"0"-23"16,0 0 59-16,0 0 94 0,0 0-99 15,0 0-45-15,0 0 17 16,23-19 73-16,-23 16-12 16,0 1-52-16,0 0-11 15,0 0 18-15,0 2-8 0,0-2-21 16,0 0-19-16,2-2 10 16,0 0-20-16,0 0 1 15,5-3-2-15,-1-2-15 16,6 1-16-16,3-2-31 15,1-2 8-15,1 0 41 0,2 0-30 16,0 0-8-16,1-1 29 16,-1 2-1-16,-4 1 16 15,-4-1 7-15,-2 3-3 16,-2 4 4-16,-7 2 2 31,0 2 32-31,0 0 28 0,0 0-23 16,-3 0 42-16,-10 0-37 15,-5 2-37-15,-6 10 22 16,-3 1 1-16,-2 5-1 16,-5 1 16-16,1 2-27 0,0 2 17 15,-1 0-29-15,1-1 15 16,0-2 11-16,-1-1-16 16,0 1-14-16,8-5 28 15,1-1-22-15,5-2 0 16,5-2 4-16,3-3-10 0,3-4 6 15,7-1-8-15,-2 0 0 16,4 3-1-16,-2-2 1 16,0 1-1-16,0 3 1 15,-4-2 0-15,2 3-4 16,0-1 4-16,-1 0-1 0,1 1-34 31,-6 1-117-31,2-2-83 16,-1-7-483-16</inkml:trace>
  <inkml:trace contextRef="#ctx0" brushRef="#br0" timeOffset="34344.3006">6634 9535 438 0,'0'0'134'0,"0"0"-112"15,0 0-22-15,0 0 121 16,0 0-6-16,0 0-74 0,0 0-40 16,-5 0 46-16,2 0 8 15,-1 0-26-15,0 0-4 16,0 0-25-16,-5 0 25 15,-1 0-24-15,4 0 6 0,-3 0 26 16,3 0-22-16,0-3 8 16,2 0-1-16,2 1-16 15,2-2 21-15,0 1 5 16,0 0-8-16,0 1 28 16,0-2-12-16,0 1 47 0,0 3-12 31,0 0-25-31,0 0 30 15,0 0-47-15,0 0-23 16,0 0 11-16,0 0-16 16,0 0 12-16,6 3-7 0,13 13 9 15,8 8 75-15,12 8-27 16,15 9-16-16,11 6-5 16,6 1-11-16,5 0 3 15,1-1-21-15,-3-5-12 16,-7-6 18-16,-11-9-18 15,-14-7 0-15,-15-8 2 0,-13-5 5 16,-10-3-4-16,-4-4 9 16,0 0 19-16,0 0 15 15,-2 0-41-15,-5 0 0 0,-2 0-6 16,2-4-19-16,1-3-25 16,-1 0-92-16,2-1-167 31,-1-1-488-31</inkml:trace>
  <inkml:trace contextRef="#ctx0" brushRef="#br0" timeOffset="47309.532">18069 1521 71 0,'0'0'376'15,"0"0"-181"-15,0 0-7 16,0 0-39-16,0 0-21 0,0 0 14 15,27-29-43-15,-23 21-24 16,2 0 34-16,0-1-48 16,-2 2-4-16,0 0-2 15,1 3 10-15,-5 3 19 0,0 1-43 16,0-2-13-16,0 2 25 16,0 0-21-16,0 0 6 15,0 0-13-15,0 0-25 16,0 0 24-16,0 0-23 15,-11 0-1 1,-5 0 13-16,-13 2-7 16,-7 8-6-16,-10 6 0 15,-6 4-1-15,1 2 1 16,2 4 1-16,4-4 0 16,6 0 6-16,7-2-7 0,8 1 0 15,3-2 0-15,10 1 0 16,3 2-3-16,6 0 3 15,2 2 0-15,0 2-1 16,0 1-7-16,4-1 8 16,11-1-1-16,8 0-13 15,-1-4 14-15,5 0 0 0,4-3 1 16,-3 0-1-16,7-4-17 16,-2-4-5-16,2-6 9 15,3-2-23-15,2-2 36 16,3 0-21-1,-3-8-5-15,-1-11-14 16,0 2-23-16,-3-5 8 16,-10 0-17-16,-3 2 26 15,-10-1 46-15,-4 7 1 16,-7 2 44-16,-2 5 33 0,0 0-4 16,0 6 11-16,0-2-51 15,0 3-28-15,0 0-6 16,0 3-6-16,0 17-12 15,0 8 11-15,-7 7 7 16,1 6 9-16,-1 1-5 0,3-2 2 16,-3-4-3-16,2-4-3 15,3-3 0-15,2-12-11 16,0-5-244-16,4-12-257 0</inkml:trace>
  <inkml:trace contextRef="#ctx0" brushRef="#br0" timeOffset="47692.5586">18488 1639 1104 0,'0'0'583'16,"0"0"-524"-16,0 0-32 16,0 0 19-16,0 0 2 15,0 0-48-15,0 0 9 16,13 69 8-16,-6-22-11 0,-4 3-4 15,-1 0 14-15,-2-2-9 16,0-2-5-16,0-7-4 16,0-4 8-16,0-7 6 15,-5-10-12-15,1-6 0 16,1-8 14-16,3-4-12 0,0 0 24 16,0-12 58-16,0-18-52 15,14-14 8-15,11-13-20 16,8-8 4-16,5-6-8 31,1 1-16-31,0 7 0 0,-3 8-7 16,-7 13-29-1,-7 12 16-15,-7 14-49 0,-8 12-76 16,-7 8-210-16,-9 18-313 16,-13 6-115-16</inkml:trace>
  <inkml:trace contextRef="#ctx0" brushRef="#br0" timeOffset="48159.1692">18876 1835 540 0,'0'0'592'0,"0"0"-516"0,0 0-55 15,0 0 142-15,0 0 21 16,0 0-48-16,96-109 5 16,-96 100-23-16,0 0-6 15,-4 1-75-15,-13 4-24 16,-4 2-8-1,-6 2-4-15,-6 0-1 16,-4 16 0-16,2 12 0 16,1 7 6-16,5 5-6 15,5 3 0-15,6 2-1 16,2-2 7-16,8-4-3 0,3-5-3 16,5-8 0-16,0-6-9 15,0-8 8-15,0-7-5 16,13-5-6-16,3-5 3 15,7-24 9-15,3-12 0 16,3-9-9-16,0-4 2 16,-7 5-22-16,-3 13 29 0,-9 11 12 15,-3 9-6-15,-5 7 51 16,-2 9-17-16,0 0-40 16,0 7-9-16,2 16-26 15,4 12 34-15,-2 5 1 0,0 2 0 16,3-2 20-16,-3-2-20 31,2-4-22-31,4-6-29 16,-1-6-59-16,9-20-95 15,-1-2-89-15,-3-2-241 0</inkml:trace>
  <inkml:trace contextRef="#ctx0" brushRef="#br0" timeOffset="48542.0274">19090 1726 1423 0,'0'0'371'0,"0"0"-295"15,0 0-58-15,0 0-18 16,0 0 0-16,0 0 32 16,0 0 3-16,31 111-29 15,-24-69 11-15,-3-4-16 16,4-4-1-16,-4-9 6 16,0-6-5-16,0-7-2 0,1-10-22 15,1-2 22-15,6-7-17 16,1-19 18-16,7-8-34 31,0-5 33-31,0 0-2 0,-2 6 3 16,-2 4 17-16,-5 11 5 15,-4 7 28-15,-5 6-15 16,0 5-20-16,-2 0-15 16,4 12 0-16,1 13 3 15,6 7 16-15,2 3-18 16,3 2 4-16,2-5-5 0,4-10-2 15,1-6-14-15,3-14 1 16,6-2-11-16,6-20 0 16,1-24-46-16,19-50-88 15,-10 7-73-15,-11 1-251 0</inkml:trace>
  <inkml:trace contextRef="#ctx0" brushRef="#br0" timeOffset="48858.8525">19776 1215 1077 0,'0'0'481'16,"0"0"-332"-1,0 0-37 1,0 0 5-16,0 0 2 0,0 0-110 16,0 0-9-16,0-21-6 15,0 60 6-15,-2 9 4 16,-2 8-3-16,-5 5 0 16,3 1 30-16,-4-2-11 0,1 1 1 15,3 0 4-15,1-3-19 16,1-2 13-16,2-6-12 15,2-4-7-15,0-7 19 16,0-7-19-16,0-8 0 16,0-4 0-16,6-4 1 0,3-6 8 15,2-1-8-15,7-6-1 16,3-3 6-16,8 0-6 16,4-10-20-16,5-22-47 15,1-40-96-15,-7 4-176 0,-12 0-911 0</inkml:trace>
  <inkml:trace contextRef="#ctx0" brushRef="#br0" timeOffset="49009.0402">19538 1489 1625 0,'0'0'289'0,"0"0"-239"15,0 0-50-15,0 0 75 16,0 0-47-16,145-19-12 15,-69 16-3-15,-1 1-13 0,17 2-65 16,-23 0-141-16,-18 0-450 0</inkml:trace>
  <inkml:trace contextRef="#ctx0" brushRef="#br0" timeOffset="49692.0585">20835 1421 1243 0,'0'0'321'16,"0"0"-241"-16,0 0 2 0,0 0 55 16,0 0-75-16,0 0-21 15,0 0-41-15,-104-56 1 16,64 67 13-16,-1 8-13 16,3 0 5-16,5 2-6 15,6 2 0-15,7-4 0 0,7 1 0 16,9-1-9-16,4-1 2 15,0-2-5-15,4 3 0 16,18 0 6-16,5-1-5 16,7 3 9-16,3-2 2 0,-1 3 0 15,-1 2-7-15,-3 3 7 16,-8 0-8-16,-6 2 7 16,-5-6-11-16,-8 0 4 15,-5-6-2-15,0 1 10 16,-7 0 10-16,-15 1 5 0,-9-2 33 31,-5-2-17-31,-8-5-15 16,-1-8 24-16,-1-2-21 15,3 0-19-15,5-16 15 16,11-4-15-16,18-21-25 0,9 7-171 16,0 2-381-16</inkml:trace>
  <inkml:trace contextRef="#ctx0" brushRef="#br0" timeOffset="50175.1831">21117 1616 1255 0,'0'0'493'15,"0"0"-432"-15,0 0 17 16,0 0 10-16,0 0-41 16,0 0-8-16,0 0-39 15,-97-15-1-15,73 38 1 0,-3 9 0 16,5 4 0-16,-1 5 0 31,8-1 0-31,7 0-9 16,2-2 9-16,6-6-1 15,0-2-6-15,21-4-25 0,8-9 32 16,6-2-21-16,5-7 4 16,7-8 16-16,1 0-16 15,-2-16 9-15,-1-15 8 16,-10-5-12-16,-8-9 11 15,-12-8 1-15,-10-1-16 0,-5 0-7 16,-11 2-11-16,-18 10 34 16,-7 10-1-16,1 7 7 15,-4 12 11-15,8 8-6 16,4 5-10-16,10 0-2 0,3 22-6 16,10 7 7-16,4 7-15 15,0 6 14-15,14 2 0 16,15 0 1-16,4-2 0 31,7-8 14-31,2-6-14 0,5-7-1 16,0-10-45-16,10-11-129 15,-9-5-139-15,-13-15-966 0</inkml:trace>
  <inkml:trace contextRef="#ctx0" brushRef="#br0" timeOffset="50475.2218">21495 1477 1377 0,'0'0'245'16,"0"0"-229"-16,0 0-16 16,0 0 0-16,0 0 38 15,0 133 9-15,-2-75-19 0,-4 3 10 16,1-3 1-16,-2-5 30 16,0-7-53-16,3-9-1 15,2-11 17-15,2-6-31 16,0-4 1-16,0-6-2 15,13 0 6 1,14-6 41-16,6-2 1 16,10-2-14-16,3 0-2 15,4-9-31-15,-1-2 7 16,-7-1-8-16,-9 2 1 16,-6 0 4-16,-9 4-5 0,-7 2-6 15,-11-1-53-15,0 2-133 16,-2-1-457-16</inkml:trace>
  <inkml:trace contextRef="#ctx0" brushRef="#br0" timeOffset="52041.4962">22347 1403 567 0,'0'0'309'0,"0"0"-218"15,0 0 16-15,0 0 34 16,0 0 48-16,0 0-40 16,0 0 3-16,93-93 7 15,-93 93-37-15,0 0-73 0,0 0-24 16,-8 0-25-16,-11 11-11 16,-10 13 11-16,-6 11 6 15,-1 4 0-15,1 7-6 16,6-2 1-16,6 2 6 31,8-9-7-31,6-2-5 0,9-8-2 16,0-3 1-16,9-4-9 15,22-4 14-15,13-8-59 16,10-6 48-16,9-2-45 16,1-4-34-16,-6-14 29 0,-6 1 18 15,-15-4 34-15,-12 5 10 16,-14 6 45-16,-7 4 76 15,-4 6-21-15,0 0-62 16,0 0-25-16,-2 0-13 16,-9 12-1-16,-1 8 1 15,2 4 0-15,3 5-6 0,3-3 6 16,4-3-2-16,0-5 2 16,4-4-20-16,13-3 5 15,6-10-19-15,6-1 15 0,2 0 11 16,3-14 4-16,-5-9 4 31,-7-10 0-31,-4 1-9 16,-11-3 9-16,-7 1-4 15,0 5 4-15,0 7 22 16,-18 6-22-16,-5 6-8 16,-3 5 7-16,-3 5 2 0,0 0 2 15,0 9-3-15,4 6 0 16,9 2-13-16,8 1 13 15,5-2-13-15,3-2-1 0,0-6-15 16,17-3-3-16,14-5-34 16,11 0 31-16,7 0-13 15,6-13-45-15,3-6 16 16,-4-4 39-16,-5 3 22 16,-11 5 16-16,-11 1 38 15,-12 9 32-15,-10 5 16 0,-5 0 16 16,0 0-27-16,0 7-75 31,-5 14 0-31,-4 5 20 16,1 2-10-16,1 2-9 15,4 0 12-15,3-3-12 0,0-8 7 16,0-2-8-16,0-9-21 16,5-8 21-16,8 0-38 15,5-8 38-15,6-16-2 16,7-7-2-16,2-3-11 15,0 0-33-15,-2 6 5 0,-7 5 42 16,-6 11-12-16,-7 3 13 16,-6 6 27-16,-5 3-26 15,0 0 5-15,0 23 35 16,0 5-31-16,0 2 20 0,0 3-30 16,0-8 7-16,2-2-7 15,5-6 2-15,-1-7-2 16,1-4 1-16,2-6 5 15,2 0 6 1,4-16 1 0,3-12-13-16,3-4 0 0,0 0-24 15,-2 1 5-15,-6 4 19 16,-2 10 0-16,-6 5 40 16,-3 7 20-16,0 5 10 15,-2 0-50-15,2 0-19 0,0 10-1 16,8 8 12-16,-2 3 3 15,5-2 3-15,1 0-18 16,1 1 0-16,4-6-2 16,-2-2-32-16,14-12-80 15,-4 0-169-15,-2 0-622 0</inkml:trace>
  <inkml:trace contextRef="#ctx0" brushRef="#br0" timeOffset="55074.2981">23733 1620 327 0,'0'0'578'15,"0"0"-429"-15,0 0-65 0,0 0 54 16,0 0 27-16,0 0-79 15,0 0-37-15,-6-30-21 16,6 30 1-16,0 0 29 16,0 0-24-16,0 0-11 15,0 0 24-15,0 0-27 0,0-2 2 16,0 2 15-16,0 0-25 16,0 0 13-16,0 0-25 15,0 0 7-15,0 0-12 16,0 0 5-16,0 0-7 0,-5 13-15 15,0 6 22-15,-1 9 3 32,-1 6-2-32,3-2-1 15,0-2 16-15,2-8-16 16,2-4 0-16,0-8-6 16,0-3 9-16,0-7-3 0,0 0 13 15,4 0-2-15,11-17-11 16,8-9-18-16,4-8-29 15,2-2 28-15,-3 2-25 16,-2 4-1-16,-3 10 19 0,-8 4 7 16,-4 9 19-16,-2 4 0 15,-7 3 7-15,2 0 2 16,-2 16 3-16,2 6 15 16,0 6-25-16,0 2 9 15,2-2 3-15,0-4-13 16,-2-4 8-16,2-6-9 0,-2-4-1 15,0-5-6-15,3-3 7 32,-1-2-34-32,3 0-2 15,4-2 21-15,7-17-5 0,4-1-37 16,5-4 22-16,-2 0 29 16,-3 4-13-16,-5 4 19 15,-8 6 15-15,-1 4 40 16,-8 4 47-16,0 2-40 15,0 0-33-15,0 0-6 16,0 5-23-16,4 8 0 0,0 1 3 16,5 2 10-16,5 0-21 15,1-2 8-15,7 0-103 16,18-4-56-16,-4-3-206 16,0-7-676-16</inkml:trace>
  <inkml:trace contextRef="#ctx0" brushRef="#br0" timeOffset="55807.8853">24616 1504 1200 0,'0'0'182'0,"0"0"-135"16,0 0 0-16,0 0 37 15,-141-24 6-15,110 33-31 16,2 18-52-16,0 5 3 0,8 4-8 15,0 2 4-15,8-1-6 16,1-4 0-16,6-3 10 16,4-4-13-16,0-6 3 15,2-8-1-15,0-8 0 16,2-4-103-16,15 0 22 0,10-11 59 16,4-16-35-16,6-2-7 15,-4-3 30-15,-4 1 35 16,-7 7 38-16,-4 7 18 31,-7 5 24-31,-5 7-13 0,-1 3 4 16,-5 2-13-16,0 0-57 15,0 12 6-15,5 9 17 16,-1 4-22-16,0 5 21 16,5-4-15-16,1-1-7 15,-2-6 10-15,1-5-10 0,0-3 3 16,2-8-4-16,0-3-47 15,5 0 17-15,1 0 24 16,6-16-7-16,4-4-24 16,-3-2-47-16,-1 0 37 0,-6 4 34 15,-6 7 13-15,-4 4 7 16,-4 2 15-16,-3 5 23 16,0 0 2-16,0 0-42 15,0 3-5-15,0 9 0 16,0 4 1-16,0 0 28 0,2-2-29 15,2-3 2-15,3-2 7 32,2-1-2-32,0-1-14 15,4-7-11-15,3 0-20 16,5 0 16-16,6-7-45 0,2-10-74 16,5-4-43-16,0-4-44 15,-3 4-11-15,-5 1 94 16,-8 6 145-16,-7 4 238 15,-6 6-3-15,-5 4-94 16,0 0 14-16,0 0-62 0,0 0-63 16,0 0-30-16,0 2-1 15,0 10-14-15,0 2-75 16,13-4-211-16,3-5-658 0</inkml:trace>
  <inkml:trace contextRef="#ctx0" brushRef="#br0" timeOffset="56274.5973">25418 1518 1023 0,'0'0'366'0,"0"0"-274"0,0 0-65 16,0 0 40-16,-125-26 83 16,90 26-50-16,2 16-58 15,1 11-32-15,8 7-2 16,3 3 8-16,8 1-16 15,7-2 5-15,6-4-5 0,0-4 0 16,0-5 2-16,17-11 6 16,8-7-6-16,10-5 14 15,11-7-16-15,7-23 0 16,10-17 0-16,-1-13-45 0,0-10 3 16,-8-8-55-16,-12-3 46 15,-11 5 22-15,-10 8 29 16,-13 11 108-16,-6 14 7 15,-2 15-41-15,0 12 16 16,0 12-57 0,-2 4-27-16,-12 6-6 15,-5 19-15-15,-4 18 15 16,-1 9 0-16,2 8 1 16,4 4 5-16,7-2-6 15,6-1 0-15,5-7 0 0,0-4 8 16,9-6-5-16,16-6-3 15,6-6 1-15,9-5-1 16,22-16-20-16,-6-7-75 16,-9-4-288-16</inkml:trace>
  <inkml:trace contextRef="#ctx0" brushRef="#br0" timeOffset="57274.5377">17989 2595 827 0,'0'0'378'0,"0"0"-257"0,0 0-16 32,0 0 91-32,0 0-35 15,0 0-74-15,0 0-46 16,0-5-40-16,0 5 30 16,0 0-31-16,0 12-11 15,0 8 11-15,-9 6 19 0,-2 6 4 16,0 3 13-16,1-1-35 15,2-2 22-15,-1-6-13 16,5-6-9-16,1-5 6 16,1-8-7-16,2-7-82 0,0-2-216 15,0-20-55-15</inkml:trace>
  <inkml:trace contextRef="#ctx0" brushRef="#br0" timeOffset="57474.8036">18089 2330 1277 0,'0'0'233'15,"0"0"-156"-15,0 0 63 16,0 0 43-16,0 0-140 0,0 0-43 16,0 0-94-16,11-16-52 15,-11 53 0-15,0-6-79 16,0-1-405-16</inkml:trace>
  <inkml:trace contextRef="#ctx0" brushRef="#br0" timeOffset="57873.9824">18347 2627 1199 0,'0'0'58'0,"0"0"-39"15,0 0 8-15,0 0 146 16,0 0-54-16,0 0-55 15,0 0-24-15,-11-44-39 32,-11 44 24-32,-5 0-25 0,1 4 7 15,-1 8-4-15,7 2-3 16,2 2 0-16,9-2-9 16,7 0-2-16,2-3 5 15,0 3-7-15,16 1 13 16,13-1-6-16,9 0-25 0,6 1 6 15,1 0 15-15,-1 1-12 16,-3-3 21-16,-13 2 1 16,-6-4-4-16,-10 0 4 15,-8-2 0-15,-4-4 23 16,0 2-23-16,0-2 1 0,-16 2 49 16,-8-2-25-16,-5-1-1 15,-7 1-15-15,1-5 0 16,-3 0-18-16,-7 0-59 15,9 0-156-15,12-5-188 0</inkml:trace>
  <inkml:trace contextRef="#ctx0" brushRef="#br0" timeOffset="58240.645">18990 2632 1333 0,'0'0'253'0,"0"0"-195"0,0 0 57 15,0 0-12-15,0 0-87 16,0 0-16-16,0 0-16 16,-27 50 16-16,29-21-6 15,9 0 13-15,5-2 0 16,2-3-7-16,0-5 1 0,4-4-2 15,0-5-3-15,5-8-10 32,4-2 14-32,0-2 0 15,0-20 0-15,-2-7 0 16,-6-6 2-16,-5-3 27 0,-7 0-28 16,-2 4 7-16,-5 5-8 15,-2 9-33-15,0 6-14 16,-2 11-87-16,0 3-76 15,0 1-191-15,0 12-254 0</inkml:trace>
  <inkml:trace contextRef="#ctx0" brushRef="#br0" timeOffset="58523.8904">19596 2617 1205 0,'0'0'203'15,"0"0"-126"-15,0 0 79 16,0 0 28-16,0 0-114 15,0 0-25-15,-113-27-45 32,99 38-17-32,7 7 17 15,5-1-17-15,2 4 5 16,0 2 10-16,2-4 2 0,14 3 6 16,-1-3-6-16,1 0-11 15,-1-1 9-15,-3-4-7 16,-3-2 3-16,-7-2-4 15,-2 0-25-15,0 0 26 0,-14 2 2 16,-12-2 6-16,-10-2-13 16,-19-8-127-16,5 0-208 15,8 0-710-15</inkml:trace>
  <inkml:trace contextRef="#ctx0" brushRef="#br0" timeOffset="58907.0657">19657 2719 1277 0,'0'0'191'0,"0"0"-133"0,0 0 25 15,142-27 8-15,-105 20-49 16,-2-1-13-16,-4-2-29 16,-7 2 0-16,-6-5 2 15,-5 1-1-15,-6-1 2 0,-5-2-3 16,-2 4 0-16,0 1 2 15,0 1 24-15,-14 4-13 16,-1 5-4-16,-3 0-9 16,-1 0 23-16,-4 14-9 15,-2 6 8-15,5 4 11 0,3 4-8 16,3 0-3-16,9-2-9 16,5-2-11-16,0-4 13 15,0-4-15-15,12 0 0 16,8-7 7-16,9 2-6 15,4-3-1-15,12-4-9 0,22-4-114 32,-7 0-147-32,-8-10-824 0</inkml:trace>
  <inkml:trace contextRef="#ctx0" brushRef="#br0" timeOffset="59523.8886">20448 2885 927 0,'0'0'654'0,"0"0"-592"0,0 0-34 15,0 0 1-15,0 0 38 16,0 0-58-16,133-138-3 16,-85 85 7-16,0-10-13 15,4-12 0-15,-4-7-1 0,-5-4-61 16,-10 3-1-16,-8 16 44 15,-12 17 19-15,-9 19 83 32,-4 17 54-32,0 14-54 15,0 0-83-15,-13 28 11 16,-9 18-12-16,-5 17 2 0,-2 11-1 16,0 7 30-16,5-6-24 15,6-4 4-15,5-11-1 16,5-10-9-16,8-10 1 15,0-7-1-15,3-8-7 0,15-7 0 16,7-6-8-16,6-8-20 16,6-4-3-16,5 0-38 15,3 0-31-15,-3-10-4 16,-5-4 27-16,-9-1 65 16,-8 2 19-16,-9 1 49 0,-6 5 109 15,-5 5-2-15,0 2-40 16,0 0-80-16,0 0-35 15,0 0-1-15,0 9-15 16,7 3 14-16,2 1-8 31,7 2 9-31,1-4 7 0,3-4-6 16,5-7-1-16,0 0 47 16,-2-2-46-16,0-17 34 15,-5-4-18-15,-9-7 8 16,-7-2 25-16,-2 1-30 0,0-4-20 15,-13 4-9-15,-9 9-27 16,-37 11-46-16,6 4-141 16,-3 6-351-16</inkml:trace>
  <inkml:trace contextRef="#ctx0" brushRef="#br0" timeOffset="59790.3791">20604 2428 1371 0,'0'0'345'0,"0"0"-265"16,0 0-36-16,0 0-36 16,0 0-1-16,0 0 44 15,120 0 11-15,-47 7 5 0,6-2-26 16,0-3-12-16,-7-2-8 15,-9 0-6-15,-17 0 14 16,-15 0-27-16,-13 0-1 16,-11 0 16-16,-7 0-17 0,0 0-8 15,-27 0-97-15,-6 2-93 16,-5-2-479-16</inkml:trace>
  <inkml:trace contextRef="#ctx0" brushRef="#br0" timeOffset="60706.2598">21981 2559 1075 0,'0'0'260'0,"0"0"-167"0,0 0-20 15,0 0 69-15,0 0 16 16,0 0-63-16,0 0-44 16,-11-89-38-16,-7 89-13 15,-9 0 0-15,-4 2 1 16,-4 16 10-16,1 6-11 16,3 3 0-16,4 1-3 0,9-5 3 15,9-5-6-15,7-1 5 16,2-8-22-16,9-4-39 15,20-5-37 1,12 0 40-16,1-5-32 16,5-12 11-16,-7-3 55 15,-7 2 25-15,-8 3 1 16,-10 5 67-16,-6 6 24 16,-6 4-3-16,-3 0-3 15,0 0-85-15,0 21 0 16,0 8 38-16,0 14-19 0,-3 11 17 15,-6 10-31-15,-2 6 3 16,-5 2 9-16,-1 0-17 16,-4-1-1-16,0-9 0 15,-2-6 9-15,-2-12-4 0,3-8-5 16,2-9 0-16,-2-12 0 16,1-5 8-16,4-7 2 15,-3-3 4-15,2-5-13 16,2-21 22-16,5-14-23 15,6-12-1-15,5-10-30 0,0-6-14 16,23-5-5-16,12 3 4 31,15 4-17-31,10 6 9 16,9 10-38-16,9 6-38 0,22 2-60 16,-19 12-162-16,-17 9-468 0</inkml:trace>
  <inkml:trace contextRef="#ctx0" brushRef="#br0" timeOffset="60890.3981">22376 2576 310 0,'0'0'1226'16,"0"0"-1022"-16,0 0-128 0,0 0 28 15,0 0-64-15,0 0-40 16,0 0 1-16,0 41 0 16,0-17 21-16,0 2-20 15,0-1-2-15,0-2 12 0,0-5-12 16,-3-4 0-16,3-4-7 15,0-6-23-15,0-4-122 16,3-9-116-16,5-10-53 0</inkml:trace>
  <inkml:trace contextRef="#ctx0" brushRef="#br0" timeOffset="60989.9763">22563 2289 445 0,'0'0'0'0</inkml:trace>
  <inkml:trace contextRef="#ctx0" brushRef="#br0" timeOffset="61606.5965">22610 2573 314 0,'0'0'761'0,"0"0"-576"15,0 0-7-15,0 0-54 16,0 0-28-16,0 0-22 15,0 0-1-15,27 98-45 16,-23-89-11-16,3-4-9 0,-1-5-2 31,8 0 21-31,3-8 44 16,8-23-46-16,6-6-8 16,3-9-17-16,-3-4-14 15,-2 4 5-15,-7 5 9 16,-7 13 0-16,-1 10-10 0,-3 12-31 15,-3 6-89-15,-4 6-93 16,-2 23-24-16,-2 8 31 16,0 7-41-16,0 0 58 15,0-4 92-15,0-8 107 0,9-7 186 16,4-11 110-16,5-11 56 16,9-3-57-16,6 0-95 15,7-12-91-15,5-3-58 16,3-4-32-16,0 2-1 15,-4-2-17-15,-6 5 4 0,-9 1-5 32,-9 0-5-32,-6 1 4 15,-12 2 1-15,-2 0-15 16,0 0-11-16,-2 5 3 16,-16-2 7-16,-2 7 16 0,-5 0 0 15,-1 2-1-15,-1 14 1 16,2 7-7-16,2 3 6 15,8 6 2-15,5 2 9 16,6 2-2-16,4-2-7 16,12-4 13-16,17-6-6 0,13-8 26 15,12-6 42-15,8-6-37 16,3-4-7-16,-3 0-32 16,-6-16-19-16,-9-8-28 15,-27-24-48-15,-12 1-156 0,-8 4-645 16</inkml:trace>
  <inkml:trace contextRef="#ctx0" brushRef="#br0" timeOffset="61890.1248">22351 2316 1726 0,'0'0'361'16,"0"0"-259"-16,0 0 21 15,0 0 25-15,0 0-80 0,0 0-67 16,0 0 8-16,14 0-9 15,-14 0 0-15,0 0-2 16,0 0-109-16,0 0-83 31,-4 0-415-31</inkml:trace>
  <inkml:trace contextRef="#ctx0" brushRef="#br0" timeOffset="62956.9115">24509 2382 1015 0,'0'0'334'0,"0"0"-244"31,0 0 69-31,0 0 48 0,0 0-62 16,0 0-65-16,0 0-61 16,22-56-9-16,-49 56-10 15,-10 5 1-15,-11 12 18 16,-4 3-19-16,0 0 7 15,8 1-7-15,10-4 6 0,10-3 0 16,10-2-6-16,10-2-28 16,4 0 22-16,0 2-36 15,20 2-23-15,11 1 29 16,5 0 21-16,1 1 8 16,-1 3 5-16,-3-4-18 0,-6 2 20 15,-9-3-6-15,-7-2-13 16,-7-2-6-16,-4 0-16 15,0-5 40-15,-6 4 1 16,-17-1 14-16,-6-3 21 0,-4 2-33 31,-7-2 23-31,0-5-16 16,-2 0-8-16,4 0-2 16,2-17-162-16,12-5-220 15,9-5-558-15</inkml:trace>
  <inkml:trace contextRef="#ctx0" brushRef="#br0" timeOffset="63156.7384">24625 2448 39 0,'0'0'1521'0,"0"0"-1419"0,0 0-102 16,0 0 0-16,0 0 43 15,0 0 17-15,0 0-8 16,27 93-52-16,-11-68 27 15,1-3-27-15,6-4-1 0,-1-3-6 16,5-5-87-16,8-10-56 31,-3 0-101-31,-8-2-153 0</inkml:trace>
  <inkml:trace contextRef="#ctx0" brushRef="#br0" timeOffset="63389.864">24942 2428 844 0,'0'0'889'0,"0"0"-782"16,0 0-107-16,0 0 0 16,0 0 19-16,0 0 39 0,-33 106-11 15,12-55 6-15,-4 0-18 16,-1 4-10-16,-1 1-17 16,-4-4-7-16,4-4 20 15,1-6-21-15,5-5-9 0,5-12-3 16,10-9-147-16,6-13-151 15,16-3-262-15,8-5-205 0</inkml:trace>
  <inkml:trace contextRef="#ctx0" brushRef="#br0" timeOffset="63772.5606">25447 2372 1152 0,'0'0'245'0,"0"0"-193"0,0 0 1 16,0 0 67-16,0 0-12 16,-144-14-58-16,105 32-12 15,8 2-13-15,7 2-2 16,8 0-23-16,8-2-3 16,4-1 2-16,4-2-16 0,0 1-5 15,12-2 16-15,13-2-26 16,6 1 14-16,5-3-5 15,4 0 18-15,-2-3 4 16,-2 1 1-16,-7 1 0 0,-10-2 0 31,-5 3-12-31,-10-1 11 16,-4-1-3-16,0-1 4 16,0 2 38-16,-20 1 19 15,-5 0-10-15,-8 0-35 16,-5-2-11-16,-1-2 16 15,-7-4-17-15,2-4-17 0,-5-4-126 16,13-16-201-16,10-7-354 0</inkml:trace>
  <inkml:trace contextRef="#ctx0" brushRef="#br0" timeOffset="63989.6619">25702 2145 1397 0,'0'0'184'0,"0"0"-150"31,0 0 25-31,0 0 40 16,-39 121-17-16,29-73-19 16,-3 6-55-16,-1 2 24 0,-1 1-26 15,-4-6-6-15,-1 0 0 16,-4-5-6-16,-5-2-114 15,7-12-147-15,3-14-561 0</inkml:trace>
  <inkml:trace contextRef="#ctx0" brushRef="#br0" timeOffset="64839.6749">25731 2634 1415 0,'0'0'332'0,"0"0"-309"15,113-42 40-15,-61 24 4 0,-3 3 17 16,-7-2-64-16,-7 3-19 15,-6 0 26-15,-10 4-26 16,-9 0-1-16,-5 2 12 31,-5 1 10-31,0 0-22 16,0 2-2-16,-13 2 2 16,-3 3-4-16,-6 0 4 0,-3 0 0 15,-1 17 0-15,-3 6 1 16,0 5 5-16,4 3-6 15,0 3 0-15,8-2 8 16,5-2-8-16,8-4-12 0,4-5 11 16,0-2-24-16,7-6 19 15,17-6-66-15,9-7 23 16,12 0 18-16,9 0-88 16,4-19-21-16,2-2-75 15,-3-4-11-15,-5-2 11 0,-12 3 197 16,-13 5 18-16,-13 6 209 15,-8 6 67-15,-6 5-33 16,0 2-85-16,0 0-100 31,0 0-49-31,0 4-9 0,0 10-3 16,0 4 3-16,0 6 0 16,0-1 1-16,0-3 7 15,0-2-1-15,0-4-13 16,0-6 6-16,9-1-34 15,7-7-4-15,1 0 8 0,10 0 18 16,4-19-19-16,8-3-50 16,-2-4 21-16,-1 0-22 15,-5 3 55-15,-6 6 27 16,-12 4 45-16,-7 8 42 0,-6 5 9 16,0 0-52-16,0 0-44 15,0 3-5-15,0 9 5 16,0 7 31-16,0-1-1 15,6-2 1-15,2 0-31 16,3-5 9-16,3-1-24 0,3-3 25 31,4-5-10-31,3-2 0 16,5 0-25-16,0-12 6 16,5-13-36-16,-3 0-28 15,-2-4 54-15,-7 2 11 0,-4 7 18 16,-10 5 121-16,-6 9 9 15,-2 5-33-15,0 1-92 16,0 0-5-16,0 7-1 16,8 9 1-16,3 5 30 15,3-1-19-15,5-1-10 0,1-2-1 16,5-7 0-16,-1-6-4 16,10-4-34-16,-6-16-116 15,-7-10-328-15</inkml:trace>
  <inkml:trace contextRef="#ctx0" brushRef="#br0" timeOffset="65172.7099">25960 2305 763 0,'0'0'660'0,"0"0"-596"15,0 0-31-15,0 0 82 16,0 0-5-16,0 0-69 16,0 0-24-16,168-35 23 15,-104 29 5-15,5-1-8 0,0 2 26 16,-4 0-35-16,-12 2-11 15,-10 1-4-15,-14-1-1 16,-12 3-18-16,-7 0 6 31,-10 0-25-31,0 0-71 16,-27 0-204-16,-6 7 24 0,-2-4-921 0</inkml:trace>
  <inkml:trace contextRef="#ctx0" brushRef="#br0" timeOffset="65972.5811">27846 2456 962 0,'0'0'606'0,"0"0"-460"15,0 0 38-15,0 0-33 16,0 0-85-16,0 0-23 0,0 0-43 15,-38 16-5-15,16 10-1 16,-7 4 6-16,3 2 0 16,-1 0 0-16,2-2 1 15,7-1 12-15,3-5-13 0,5-5-8 16,4 0 6-16,6-6-17 16,0-1-24-16,0-7-84 15,11-1 1-15,9-4 25 16,7 0 16-16,4-4-19 15,0-14-31-15,-2-8 4 0,0-2 53 16,-4-7 56-16,-3 1 19 31,-4 1 3-31,-2 1 10 16,-3 5 22-16,-5 10 68 16,2 6-37-16,-1 10-8 15,-1 1-29-15,4 1-25 0,3 18 4 16,1 6 3-16,-1 5 8 15,1 2 12-15,-1 2-11 16,-1-3 8-16,-5-7-18 16,0-4-7-16,-7-6 9 0,0-6-9 15,-2-4 23-15,0-4 75 16,0 0 4-16,0 0 3 16,0-10-33-16,3-12-63 15,6-6-9-15,1-8-13 16,9-6 4-16,0-1 9 0,2 3 0 15,-1 5 55-15,1 3 12 16,-2 9-16-16,-1 5 26 31,-3 6-24-31,-6 6-17 16,-4 2-21-16,-3 4-13 0,-2 0-4 16,0 0-19-16,0 0-59 15,0 0-44-15,-9 0-145 16,-7 0-411-16</inkml:trace>
  <inkml:trace contextRef="#ctx0" brushRef="#br0" timeOffset="68539.1667">28882 2060 1365 0,'0'0'198'0,"0"0"-174"16,0 0 1-16,0 0-12 15,0 0 12-15,0 0-16 16,0 0-8-16,-28 49 45 16,19-15-10-16,2 3-1 0,-2 3 14 15,2 1-20-15,1 3-17 16,-1-3 7-16,3 2-19 16,2 0 16-16,2-3-13 15,0-4 3-15,0-5-9 16,0-6 4-16,6-4-2 0,5-5 1 15,3-3 0 1,1-5-12-16,3-6 10 0,5-2 2 16,4 0 25-16,6-14-2 31,7-13-2-31,4-10-5 16,1-11-15-16,1-8 12 0,-5-10-13 15,-6-5 0-15,-5 0 20 16,-12 3-20-16,-7 8 0 15,-5 7-1-15,-6 13-7 16,0 10 7-16,0 14-21 0,-2 12-30 16,-19 14-160-16,2 19-148 15,-1 3-179-15</inkml:trace>
  <inkml:trace contextRef="#ctx0" brushRef="#br0" timeOffset="68971.8828">29573 2452 1445 0,'0'0'170'15,"0"0"-148"-15,0 0 19 0,0 0 8 16,-139-6-20-16,112 22-29 16,4 4-3-16,12 2 2 15,4 2 1-15,7 0-2 16,0-2 2-16,18 3 0 0,9-3-13 16,2-2-5-16,2-1 5 15,-2-2 12-15,-2-3 1 16,-7 0 0-16,-6-4-1 15,-8 0-6-15,-6-2-23 16,0-3-9-16,-11 4 39 0,-18-1 72 16,-6 0-23-16,-10-2-15 31,-3 0-2-31,0-4-25 16,1-2-7-16,7 0-14 15,4-6-212-15,14-13-147 16,9 2-593-16</inkml:trace>
  <inkml:trace contextRef="#ctx0" brushRef="#br0" timeOffset="69605.2577">29766 2663 1672 0,'0'0'233'16,"0"0"-203"-16,0 0 20 31,120-57 16-31,-78 34-9 16,-2-4-44-16,-7 1-12 0,-8 0 16 15,-9 4-17-15,-12 0 9 16,-4 4 2-16,0 2-10 15,-11 4 5-15,-9 7-6 16,-7 5-2-16,-4 0-9 0,0 12 4 16,0 13 6-16,2 8-4 15,6-2 3-15,8 1 2 16,3 0 0-16,8-5 0 16,4-6-6-16,0-2 1 15,7-5 4-15,15-5-59 16,9-2-13-16,7-5 46 0,9-2-39 15,7 0-58 1,-1 0-10-16,-2-2 59 0,-3-2 45 16,-9 1 29-16,-7 3 1 15,-10 0 37 1,-7 0-23-16,-5 9 1 16,-6 3 17-16,-4 2-20 15,0-2 8-15,0-2-20 16,0-2 1-16,0-4 22 15,-2-4 9-15,2 0 44 16,0 0 62-16,0-20-63 0,19-8-23 16,6-11-34-16,8-2-12 15,5-5 12-15,1 0-17 16,3 0 19-16,-5 9 24 16,-1 7-17-16,-2 7-18 0,-10 9-9 15,-12 14-67-15,-6 0-144 16,-6 0-410-16</inkml:trace>
  <inkml:trace contextRef="#ctx0" brushRef="#br0" timeOffset="69738.5505">30653 2556 1655 0,'0'0'329'0,"0"0"-269"0,0 0-14 16,0 0 10-16,0 0-56 15,0 0-9-15,0 0-352 0</inkml:trace>
  <inkml:trace contextRef="#ctx0" brushRef="#br0" timeOffset="70839.0155">18040 3427 1243 0,'0'0'394'31,"0"0"-256"-31,0 0-104 16,0 0 41-16,0 0 14 15,0 0-70-15,0-9-19 16,0 30 0-16,0 8 0 0,0 12 30 15,-5 7-16-15,-3 7-1 16,-6 3-5-16,-1 3-7 16,-3 1 13-16,-4 1-6 15,2-3-6-15,-3-4-4 0,0-8-2 16,4-8-27-16,-1-9-120 16,-1-13-176-16,6-9-79 15,7-9-394-15</inkml:trace>
  <inkml:trace contextRef="#ctx0" brushRef="#br0" timeOffset="71105.1245">18067 3621 952 0,'0'0'309'0,"0"0"-241"32,0 0-47-32,87-107 21 0,-65 90 90 15,1 5-55-15,-6 6-58 16,3 6 10-16,0 0-12 15,-2 4 2-15,0 12 18 16,-3 8-12-16,-1 4 32 16,-5 4-3-16,-3 3-12 0,-6 2-16 15,0-1-25-15,-4 3 10 16,-21-3-7-16,-6 0-2 16,-6-1 20-16,-8-6-22 15,-2-7-8-15,-13-14-100 0,8-8-195 16,13 0-281-16</inkml:trace>
  <inkml:trace contextRef="#ctx0" brushRef="#br0" timeOffset="71371.7973">18537 3491 1023 0,'0'0'216'0,"0"0"-157"16,0 0 9-16,0 0 48 15,0 0-20-15,47 118-39 0,-47-84-15 16,-5 0-23-16,-5-5 6 16,0-8-8-16,4-5-9 15,1-5 12-15,3-8-20 16,2-3 7-16,0 0 38 16,0-5-7-16,0-16-29 0,11-9-9 15,7-5-36-15,7-6-58 16,17-13-81-16,-5 10-119 15,-3 8-600-15</inkml:trace>
  <inkml:trace contextRef="#ctx0" brushRef="#br0" timeOffset="71537.6224">18822 3581 1309 0,'0'0'246'15,"0"0"-176"-15,0 0 31 16,0 0 19-16,0 0-59 0,0 0-33 15,0 118-6-15,0-93-21 16,0-3 11-16,-6-2-12 16,-3-6-50-16,-5-12-141 15,1-2-206-15,2-4-391 0</inkml:trace>
  <inkml:trace contextRef="#ctx0" brushRef="#br0" timeOffset="71654.7483">18972 3372 1453 0,'0'0'329'0,"0"0"-222"0,0 0-81 16,0 0-25-16,0 0-1 16,0 0-118-16,0 0-159 15,67-20-341-15</inkml:trace>
  <inkml:trace contextRef="#ctx0" brushRef="#br0" timeOffset="72139.096">19134 3592 1309 0,'0'0'367'15,"0"0"-294"-15,0 0-33 16,0 0 5-16,0 0-45 15,0 0 16-15,0 0 6 16,0 124-6-16,0-86-2 0,0-8-13 16,0-9 16-16,0-6-17 15,10-13-16-15,3-2 5 16,9-12 11-16,5-18 20 16,2-12-3-16,0-5-16 0,0-1 17 15,-5 2-10-15,-1 8-2 16,-5 8 0-16,-3 8-6 15,-3 8-6-15,-2 9-58 16,-3 5-158-16,-3 5-75 16,-2 9-235-16</inkml:trace>
  <inkml:trace contextRef="#ctx0" brushRef="#br0" timeOffset="72304.9767">19460 3573 93 0,'0'0'1532'16,"0"0"-1253"-16,0 0-201 0,0 0-37 15,0 0 47-15,0 0-82 16,0 0 3-16,2 39-10 16,-2-18 1-16,-2 5 0 15,-7 4-1-15,-2-2-18 16,-2-2-50-16,-8-12-178 0,4-5-280 16,3-9-345-16</inkml:trace>
  <inkml:trace contextRef="#ctx0" brushRef="#br0" timeOffset="72488.0333">19786 3154 157 0,'0'0'1730'16,"0"0"-1502"-16,0 0-167 15,0 0-47-15,0 0-14 0,0 0-23 16,0 0-95-16,-2 17 60 15,-25 24-115-15,0-5-200 16,2-9-426-16</inkml:trace>
  <inkml:trace contextRef="#ctx0" brushRef="#br0" timeOffset="72705.2007">20013 3159 1437 0,'0'0'345'0,"0"0"-300"0,0 0-44 15,0 0 67-15,0 0 54 16,-27 114-43-16,9-61-32 16,-4 12-29-16,-1 0 14 31,-4 2-31-31,2-1-1 0,-2-5 0 16,-12 5-17-16,6-15-114 15,4-16-423-15</inkml:trace>
  <inkml:trace contextRef="#ctx0" brushRef="#br0" timeOffset="73021.566">19923 3615 123 0,'0'0'1685'0,"0"0"-1495"16,0 0-146-16,0 0-16 16,119-78 41-16,-86 64-49 0,0 2-20 15,4 1 0-15,0-1-5 16,-3-3-37-16,-5 1 8 15,-7-3-16-15,-9 5 38 16,-6-4-21-16,-7 7 22 16,0 0 0-16,-2 5 8 15,-18 4 3 1,-9 0 0-16,-2 6 2 16,-2 14 26-16,-2 9-8 15,4 3 0-15,10 6-5 16,4 0-15-16,11-1 0 15,6 0-5-15,6-3-13 0,24-6-18 16,36-6-113-16,-8-8-134 16,0-10-598-16</inkml:trace>
  <inkml:trace contextRef="#ctx0" brushRef="#br0" timeOffset="73421.3879">20720 3514 540 0,'0'0'990'15,"0"0"-827"-15,0 0-53 0,0 0-6 16,0 0-12-16,-141-33-74 16,114 59 0-16,0 8-18 31,1 6 1-31,4 4 6 16,4-2-7-16,5-3 0 15,5-10 0-15,8-7-27 16,0-12-39-16,5-10-93 0,17 0 42 15,14-25 82-15,7-16-114 16,7-12 6-16,4-14 17 16,0-7-84-16,-7-3 102 15,-7-3 108-15,-9 10 72 0,-11 12 279 16,-9 16-5-16,-4 18-109 16,-7 10-82-16,0 11-56 15,0 3-23-15,0 3-76 16,-3 23-18-16,-7 12 17 15,-6 16 2-15,-5 12 4 0,-3 8-5 16,2 7-21-16,4-5-45 16,11 6-101-16,7-22-146 15,0-20-204-15</inkml:trace>
  <inkml:trace contextRef="#ctx0" brushRef="#br0" timeOffset="74154.7878">21115 3555 1413 0,'0'0'345'16,"0"0"-256"-16,0 0 11 16,0 0 49-16,0 0-99 0,0 0-38 15,0 0-12-15,-92-60-9 16,63 85 9-16,4 1-1 16,3 1 1-16,7 1 10 15,3-5-10-15,8-4-10 0,4-5-16 16,0-4-80-16,13-6-48 15,11-2 49-15,5-2 35 16,0 0 51-16,0 0 4 16,-4 7 15-16,-5 6 10 15,-4 11 3-15,-10 8 49 0,-6 11-12 32,0 8-9-32,-24 10-12 15,-21 5-23-15,-9 1 13 16,-6-12-4-16,0-10-15 15,9-18 20-15,9-11-18 0,13-16-1 16,13 0 40-16,14-13-41 16,2-17-22-16,31-11-3 15,18-3-1-15,21-6-11 16,9 3-40-16,11 1-11 16,5 0 29-16,4 0 0 0,-3 4 34 15,-5 2 24-15,-11 3 2 16,-15-2 12-16,-14 4 16 15,-20 0-18-15,-17 3 37 16,-14 4 35-16,0 6 18 0,-20 3-33 16,-9 10-27-16,-3 5 8 15,1 4-23-15,2 4-3 32,2 16-10-32,8 6-5 15,7 4-5-15,6 2-3 16,6-1 1-16,0-1-1 0,13-5 0 15,16-5-15-15,7-4-33 16,10-5 0-16,6-6 8 16,-1 0-54-16,-2-4 20 15,-7 2 65-15,-8-2 9 0,-10 7 19 16,-6 3 24-16,-7 2-13 16,-7 5 11-16,-4 2-12 15,0-3-7-15,-13-1 20 16,-13 0-20-16,-8-4 8 15,-3-3-13-15,-9-2-16 0,-14-7-2 16,12-14-200-16,5-11-671 0</inkml:trace>
  <inkml:trace contextRef="#ctx0" brushRef="#br0" timeOffset="75270.9764">22543 3974 1109 0,'0'0'139'0,"0"0"-120"0,44-158 6 16,-4 73 89-16,5-5-24 15,2-2-46-15,-2 2 24 16,-8 5 44-16,-8 13-41 15,-8 14 21-15,-10 16-19 16,-7 14-20-16,-4 13 17 0,0 10-1 16,0 5-41-16,-11 5-28 15,-11 24 2-15,-7 20-2 32,-3 15 1-32,1 14 0 15,2 8 20-15,7 0-20 0,2-2 4 16,8-7-5-16,8-11 0 15,4-16 9-15,0-10-9 16,2-13-17-16,21-13-48 16,6-14-59-16,9 0 65 0,9-23-14 15,-1-13-101-15,-1-7 46 16,-9 3 16-16,-12 8 112 16,-9 10 4-16,-7 10 108 15,-8 9 78-15,0 3-68 16,0 0-98-16,2 15-15 15,7 11-8-15,4 6 19 0,9 4-6 16,7-1-6-16,2-7 2 16,5-9-10-16,-1-6 0 15,0-13-5-15,-4 0 5 16,-2-6 0 0,-10-16 2-16,-7-6-1 15,-10-4 20-15,-2-2-4 16,0 0 3-16,-16 0 4 15,-1 3-24-15,-8 3 0 16,-4 6-44-16,-33 0-132 16,4 5-162-16,-2 2-625 0</inkml:trace>
  <inkml:trace contextRef="#ctx0" brushRef="#br0" timeOffset="75571.1275">22367 3345 1540 0,'0'0'283'0,"0"0"-226"16,0 0-57-16,0 0 2 15,0 0 5-15,136 0 19 16,-20 0 14-16,29-7-3 15,-8-8 14-15,-27-2-29 0,-37 5-8 16,-28 5 19-16,-1-2-21 16,-5 1-1-16,-6 4 7 15,-15 1 0-15,-11 3-3 16,-7 0-15-16,0 0-22 16,-12 1-47-16,-10 13-85 0,-4-1-143 0</inkml:trace>
  <inkml:trace contextRef="#ctx0" brushRef="#br0" timeOffset="76287.5471">23794 3493 1160 0,'0'0'234'0,"0"0"-165"15,0 0 72-15,0 0-15 16,0 0-43-16,0 0-83 16,0 0 7-16,-2 62 44 15,2-18 8-15,0 7 1 0,0 2-22 16,-5 1-37-16,-2-6 32 16,0-7-32-16,5-13 5 15,0-10 6-15,2-10-11 0,0-6-1 16,0-2 8-16,0-10 1 15,13-19-11-15,9-17 2 16,5-9-12-16,5-11 11 16,3-6-66-16,-2 1 23 15,1 6 44-15,-5 7 0 16,-2 9 33 0,-7 10-7-16,-2 11 11 15,-5 6 18-15,-4 8-44 16,-2 4 1-16,-2 6-12 15,-5 3-13-15,0 1 11 0,0 0-49 16,0 0-24-16,0 0-13 16,0 0-86-16,0 0 11 15,0 3-55-15,0 1-66 0</inkml:trace>
  <inkml:trace contextRef="#ctx0" brushRef="#br0" timeOffset="77071.3028">24064 3334 867 0,'0'0'224'0,"0"0"-142"15,0 0-14-15,0 0 69 32,0 0-66-32,0 0-38 15,129-68 21-15,-103 65-15 0,-3 3-1 16,-4 0 4-16,-3 0-30 15,-5 0 0-15,-4 5 8 16,-3 7-17-16,-1 4 45 16,-3 4-11-16,0 2 5 15,-5 3-20-15,-10-1-21 0,-6 2 18 16,-5-2-17-16,-3-2 5 16,-5-2 11-16,-1-2-17 15,-1-2 6-15,3-6 0 16,2-2-1-16,6-2 6 0,2-2-12 15,8-2 0-15,1 1 12 16,8-3-12-16,4 3-1 16,2 1 1-16,0 2-29 31,0 6 17-31,11 6-4 0,9 6-4 16,9 4 11-16,2 7 18 15,7-2-8-15,3 5 12 16,-2-1-12-16,1-4 15 15,1 0 4-15,-6-8-8 16,-1 0 7-16,-5-7-19 0,-7-2 0 16,-4-4-13-16,-2-3-41 15,-8-4 15-15,3-3-74 16,3-2-53-16,-1-2-92 16,-1-12-350-16</inkml:trace>
  <inkml:trace contextRef="#ctx0" brushRef="#br0" timeOffset="77438.2773">24697 3553 39 0,'0'0'1522'15,"0"0"-1346"-15,0 0-126 32,0 0 35-32,0 0 6 15,0 0-46-15,-130 60-43 16,115-23 27-16,3 2-23 15,3-1 8-15,5 1-11 0,4-7 9 16,0-2-7-16,2-8-5 16,18-4-18-16,7-6 6 15,9-6-22-15,6-6 15 16,5 0-6-16,-3-14-15 0,-1-15 39 16,-7-7-24-16,-12-7 25 15,-9-8 24-15,-10-3-2 16,-5-1 3-16,-7-3-15 15,-20 7-3-15,-4 7 2 0,0 11 0 16,-2 15-3-16,4 10-12 16,4 8 3-16,2 0-25 15,10 31-130-15,7-5-135 32,6-2-229-32</inkml:trace>
  <inkml:trace contextRef="#ctx0" brushRef="#br0" timeOffset="77770.5521">25146 3372 1111 0,'0'0'403'0,"0"0"-281"16,0 0 47-16,0 0-40 16,0 0-64-16,0 0-65 15,0 0 0-15,0 77 14 16,0-29-8-1,-4 4-6-15,-9 4 36 16,-5-2-24-16,-2-1 1 0,-2-8-4 0,4-2-9 16,0-6 19-16,4-11-19 15,8-5 8-15,2-9-5 16,4-6-3 0,0-4-1-16,0-2 1 15,17 0 0-15,12 0 27 16,14 0-13-16,7-6-13 15,11-8-1-15,4-2-56 16,21-15-72-16,-14-1-187 16,-12 1-369-16</inkml:trace>
  <inkml:trace contextRef="#ctx0" brushRef="#br0" timeOffset="78054.2148">25574 3384 1410 0,'0'0'396'15,"0"0"-283"-15,0 0-87 16,0 0-18-16,0 0 21 16,0 0 12-16,0 0-2 15,-9 118-9-15,1-74-14 0,-3-1 7 32,-1-1-5-32,2-2-17 15,1-5 13-15,1-6-12 16,6-2-2-16,2-7 6 15,0-4-5-15,0-7-2 0,19 0-3 16,7-5-9-16,8-4 2 16,10 0 4-16,3-8-51 15,4-15-43-15,5-35-115 16,-11 4-128-16,-14-5-729 0</inkml:trace>
  <inkml:trace contextRef="#ctx0" brushRef="#br0" timeOffset="78237.329">25490 3268 1318 0,'0'0'256'0,"0"0"-213"32,0 0 22-32,0 0 86 15,147-24-64-15,-86 14-52 16,1 0-35-16,-7 3 13 0,-3 0-29 15,-13 7-53-15,-12 0-146 16,-15 0-174-16</inkml:trace>
  <inkml:trace contextRef="#ctx0" brushRef="#br0" timeOffset="78737.518">25428 3633 1292 0,'0'0'341'0,"0"0"-329"16,120-18-12-16,-49 0 65 16,12 1-33-16,8-4-14 15,3 1-18-15,-3-2 0 32,-4-2 9-32,-11-4-9 15,-16 0 0-15,-13-2 1 0,-16 2-1 16,-16 1 68-16,-8 3 14 15,-7 6 11-15,0 4-25 16,-11 6-54-16,-9 7 5 16,-2 1-19-16,-7 0 6 15,0 5-6-15,0 16 0 0,4 4 0 16,5 8 0-16,3 1 1 16,7 2-5-16,6-1 4 15,4 3-13-15,4-3 12 0,21 1-35 16,8-3-9-16,4 2 8 15,-2-4 15-15,-6-7 22 16,-5-2 2-16,-8-9-2 16,-10-2 0-16,-6-3 13 15,0-3-7-15,-8 2 23 16,-17 3-1 0,-4-1 13-16,-6 3-28 15,-3 3-13-15,-3-4 0 16,-9-2-33-16,7-3-169 15,11-6-491-15</inkml:trace>
  <inkml:trace contextRef="#ctx0" brushRef="#br0" timeOffset="78870.5525">26524 3820 1918 0,'0'0'245'0,"0"0"-217"16,0 0-28-16,0 0-19 15,0 0-204-15,-134-8-1159 0</inkml:trace>
  <inkml:trace contextRef="#ctx0" brushRef="#br0" timeOffset="84669.9571">16430 1247 179 0,'0'0'1002'0,"0"0"-851"16,0 0-125-16,0 0 41 15,0 0 62-15,0 0-58 16,-4 0-4-16,4 0-7 31,0 0 29-31,0 0-5 16,0 0-27-16,0 0 1 0,0 0-18 15,0 0-28-15,0 0 7 16,2-2-13-16,12-4-5 16,6-2-1-16,11-2-1 15,12 2 0-15,5 0 1 16,4 4-18-16,-1 4 6 0,-9 0-11 16,-6 0 7-16,-14 4 1 15,-9 8-42-15,-10 0 35 16,-3 6-9-16,-7-1 25 15,-20 4 6-15,-4 1 1 0,-7-2 12 16,1 2-13-16,-1-3 2 16,1-6 8-16,9-1-10 15,4-3 1-15,8-6 9 16,7-1-3-16,7 0-14 16,2-2 4-1,0 0-24-15,15 3 10 16,10-1-7-16,6 1 1 15,2 3 10-15,0 2-12 16,1 0 10-16,-2 4-2 16,-6 4 6-16,-4 1 4 0,-6 3 7 15,-7-3 0-15,-5 1 9 16,-4-2-3-16,0 1 13 16,0-1-6-16,-6 2 0 15,-12 3 31-15,-2-4-13 16,-4 1-9-16,-5-4 15 0,-3 0-24 15,-1-4 15-15,2-2-18 16,-2-4-10-16,1-4 7 16,5 0-7-16,-4-18-63 15,9-8-253-15,1 0-599 0</inkml:trace>
  <inkml:trace contextRef="#ctx0" brushRef="#br0" timeOffset="85452.319">17017 1005 1091 0,'0'0'130'0,"0"0"-110"16,0 0 2-16,-136 0 22 16,90 10 11-16,-4 2-15 0,1 2 5 15,0 1 60-15,0 2-44 16,-1-2-7-16,2 3-10 31,-1-2-15-31,2 5 13 16,2-1-11-16,1 2-18 0,3 2 27 15,1 5-32-15,5-3 7 16,4 8 7-16,0-1-19 16,6 4 17-16,2-2-20 15,4 3 1-15,3 1 13 16,3 1-14-16,-1 2 1 16,5-3 12-16,1 2-11 0,0-3 9 15,4-1-11-15,2 1 0 16,2-1 11-16,0 2-11 15,0-1 0-15,14 0 0 16,5-1 0-16,6 0 16 0,4 1-14 16,6-4 4-16,6 2 14 15,10-4-8-15,7-5 1 16,8-4 13-16,6-6-17 16,6-7 25-1,0-7-32 1,3-3 0-16,-4 0 18 0,0-12-20 15,-4-11 0-15,-4-10 0 16,-5-8-5-16,-4-14-1 16,-6-11 6-16,-7-14-19 0,-11-9 12 15,-9-3-34-15,-10-2 23 16,-10 6 16-16,-7 8 2 16,0 8 17-16,0 9 6 15,-13 9-1-15,-7 8 18 16,-5 4-19-16,-1 6-2 15,-8 3-4-15,-1 7-4 0,-6 2 4 16,1 6-13-16,-2 4-2 16,-1 4 0-16,3 6 0 15,3 4-6-15,-2 0-3 16,-9 24-30-16,7 5-129 0,3-10-654 0</inkml:trace>
  <inkml:trace contextRef="#ctx0" brushRef="#br0" timeOffset="95483.4339">24679 13640 565 0,'0'0'301'16,"0"0"-159"-16,0 0-125 0,0 0 17 16,0 0-14-16,60-47 0 15,-58 41 32-15,-2 1-23 16,0-2 38-16,0 1 30 16,0 1-67-16,0 0-30 15,0 0-13-15,0-2-146 0,-4-1-52 31,-17 0-116-31,2 0 24 16,1 2-36-16</inkml:trace>
  <inkml:trace contextRef="#ctx0" brushRef="#br0" timeOffset="95917.6953">24679 13640 434 0,'-92'-137'308'16,"92"133"-165"-16,0-2-49 15,9-4-21-15,0 0-10 0,-2-1-46 16,-1-1 5-16,-1 3-21 16,-5-2 63-16,0-1 46 15,0 1-32-15,0-1 70 16,0 0-37-16,-3 4-35 0,1 0 48 16,0 4-37-16,2 1-32 15,0 3-11-15,0 0-31 31,0 21 13-31,0 39-25 16,-4 48 43-16,-3 57 30 16,-2 30-33-16,-6 9-1 0,-8-8-4 15,-6-17-36-15,-2-3 21 16,-5-3-21-16,1-11 0 16,-2-10 3-16,4-17-2 15,7-31-1-15,6-21 0 16,4-34 1-16,7-10 10 0,0-4-11 15,3-4-13-15,3-7-35 16,3-14-64-16,0-10-16 16,31-24-30-16,1-17-69 0,-1-7-275 15</inkml:trace>
  <inkml:trace contextRef="#ctx0" brushRef="#br0" timeOffset="96700.9604">24545 13172 421 0,'0'0'390'16,"0"0"-252"-16,0 0-76 0,0 0 92 16,0 0-7-16,0 0-67 15,0 0-19-15,0 2-22 16,0-2-2-16,0 0-22 15,-3 0-14-15,-1 0 9 0,-1 0-10 16,1 0 0-16,-2 0 1 16,1 0 1-16,1 2-2 15,-3 1 0-15,0 2 0 16,-2 5-1-16,1 3 2 16,-6 5 6-16,-1 4 13 0,-6 7-11 15,-1 7 39-15,-1 9 10 31,-3 9 6-31,0 11 30 16,-3 28-37-16,-7 29 28 16,-5 38-5-16,4 15-22 0,3 2 4 15,10-15-12-15,5-15-3 16,8-7 17-16,3-2-37 16,6-5 11-16,2-23 8 15,0-24-13-15,0-19 10 16,0-13-22-16,0 8-20 0,0 5 31 15,0-6-26-15,0-15-5 16,0-15-1-16,0-16-25 16,0-7-23-16,0-8-45 15,-2 0-19-15,-12-10 4 0,-22-52-111 16,5-1-265-16,0-4-264 16</inkml:trace>
  <inkml:trace contextRef="#ctx0" brushRef="#br0" timeOffset="98667.2973">24201 13886 1091 0,'0'0'243'15,"0"0"-175"1,0 0-42-16,0 0 134 15,0 0 14-15,0 0-62 16,0 0-43-16,-62 23-36 16,47-23 9-16,-6 0-9 15,-3 0-22-15,-8 0 18 0,-3 0-28 16,-9 0 0-16,-3 0 19 16,-5-3-20-16,1-15 17 15,-2-6-10-15,1-8-6 16,6-10 16-16,-1-10-17 0,7-13 2 15,-3-25 14-15,3-26-15 16,2-26 19-16,3-12-20 16,4 7-1-16,4 11-9 15,-2 11 10-15,2 1 19 16,-2 1-3-16,4 4-15 0,-2 1 17 16,3-3 2-16,2-2-19 15,-3-1 1-15,1-2-1 31,-3 0-1-31,0 5 1 16,0 9 5-16,1 1-1 16,1 15 0-16,7 16-4 0,3 14 15 15,3 4-15-15,-5-27 4 16,-1-28-5-16,-5-24 1 16,4 11-1-16,3 26 0 15,-1-1 0-15,0 31 0 0,4-2 1 16,-5-9-1-16,3 15 0 15,-3-9 7-15,-2-8-2 16,2 2-5-16,0 3 0 16,3 0-5-16,3 2 7 15,4-1-4-15,1 2-2 0,5-2-1 16,2 0-5-16,0-3 10 16,0 3 0-16,0 0-2 15,0 1 1-15,0-3 0 31,0 1 1-31,-4 1-6 0,-2-4 6 16,0 3 1-16,-1 1-1 16,1 1 2-16,-4 3-2 15,4-2 10-15,-3 3-10 16,-2 2-1-16,2 2-15 16,-2 0 9-16,-1 1 6 15,4 3 1-15,-1-1-25 0,0-1 25 16,2 2-6-16,3 5-19 15,1-2 15-15,3 1-11 16,-2-2 20-16,2-2 1 0,-2-5-18 16,0 2 17-16,0-2 1 15,0 4-22-15,-3-1 20 16,3 6-12-16,0 5 8 16,-3 2-13-16,0 2 19 15,3 2 4-15,-2 1-4 0,0-3-3 31,-1-1 2-31,1 1 0 16,-3-3 1-16,0 5 0 16,-2-3 12-16,5 1-13 15,0 1 1-15,-2 1-2 0,6 0-9 16,0-1 2-16,0 4 0 16,0-2 0-16,0 0 9 15,12-2-4-15,-1-3 4 16,5-1 0-16,-1 0-8 15,-1-2 4-15,-1 1-3 0,-2 4-4 16,-4 1 11-16,0 1-1 16,-3 3 1-16,0 4 0 15,1 0-4-15,-1 4 5 16,1 0-2-16,0 4 1 16,1-1-11-16,-4 5 9 0,0 3 2 15,-2 2 0-15,0 1-4 31,0 2 5-31,0-1-2 16,0 1-4-16,0 0 5 16,0 1-13-16,0 4 13 0,0 0-17 15,0 3 15-15,0 2 4 16,0 4-5-16,0 0 3 16,0 1 0-16,3 4 0 15,-3-2 0-15,0 4 0 16,0 0 0-16,0 0 0 0,2-2 0 15,-2 4 0-15,2-4 0 16,-2 4-9-16,2-4 9 16,-2 6 0-16,0-3 0 15,2 1 1-15,-2 3 7 0,0 0-8 16,0 0-15-16,0 0 15 16,0 10-20-16,-8 12 12 15,-13 9 7-15,-5 9 2 16,-7 8 11-16,-8 4-11 15,-1 2-1 1,-7 0 19-16,0-1-18 16,0-7 5-16,4-6 7 15,3-8-13-15,9-8 26 16,8-8-26-16,12-7-2 16,3-4-4-16,8-3 7 0,2-2-1 15,0 0 8-15,0 0-7 16,0 0 26-16,0 0-27 15,0 0 0-15,0-2-7 16,5-3 6-16,0-4 0 16,-1 1-56-16,3-4-164 0,-1 2-142 15,-2-2-340-15</inkml:trace>
  <inkml:trace contextRef="#ctx0" brushRef="#br0" timeOffset="99467.2138">22567 4598 310 0,'0'0'238'16,"0"0"-238"-16,0 0-34 15,0 0 14-15,0 0-2 16,0 0 11-16,0 0 10 0,0 0 2 15,0 0 94-15,0 0 32 16,0 0-42-16,0 0 9 16,0 0-28-16,0 0-2 15,0 0-8-15,0 0-23 16,0-2 25-16,0-2-16 0,0 2 13 16,-2-2 45-16,2 2-14 15,0 2-11-15,0-2-14 16,0 2-21-16,0 0 12 15,0 0-47 1,0 0-5 0,0 0 0-16,0 0-12 0,0 0 12 15,12 8-6-15,5 6 6 16,12 4 7-16,10 5-5 16,7 3 18-16,14 3 3 15,11 3-22-15,7 0 22 0,5 0-14 16,-5-2-3-16,-6-6 6 15,-12-2-12-15,-14-5 0 16,-15-6 0-16,-12-4 12 16,-11-3 30-16,-3-4 39 15,-5 0 29-15,0 0-11 0,0 0-43 16,0 0-14-16,0 0-25 16,0 0-8-16,0 0-18 15,0 0 3-15,2 0-116 16,-2 0-247-16</inkml:trace>
  <inkml:trace contextRef="#ctx0" brushRef="#br0" timeOffset="109582.3701">24494 5061 1215 0,'0'0'253'16,"0"0"-184"-16,0 0-34 0,0 0 12 15,0 0 62-15,-14-18-69 16,12 18-40-16,-1 0 0 15,-3 3-16-15,-7 14 16 16,-10 9 12-16,-6 9 14 0,-4 4 30 16,-5 6-21-16,0 3-7 15,2-2 16-15,3 0-25 16,2-6-2-16,4-2-1 16,6-8-15-16,6-7 12 15,5-6-12-15,2-5-1 0,4-6 12 16,4-2-12-16,0-2 0 15,0-2-1-15,12 0-32 32,11 0 32-32,14 0-7 15,7 0 8-15,7 0 0 0,5 0-22 16,-3-4-50-16,-1 1-81 16,-1 3-76-16,-11-2-51 15,-15-1-336-15</inkml:trace>
  <inkml:trace contextRef="#ctx0" brushRef="#br0" timeOffset="109815.8965">24538 5366 1217 0,'0'0'371'0,"0"0"-229"16,0 0-103-16,0 0 65 15,0 0-9-15,0 0-92 16,0 0-3-16,-9 34-6 15,0 4 6-15,0 6 18 16,-4 6-5 0,2-1-4-16,-3-3 15 15,1-5-23-15,1-2 10 16,4-8-11-16,-1-4-26 16,1-5-93-16,0-8-196 15,4-8-264-15</inkml:trace>
  <inkml:trace contextRef="#ctx0" brushRef="#br0" timeOffset="110515.7382">24726 5075 950 0,'0'0'127'16,"0"0"-127"-16,0 0 0 15,-12-128 60-15,-5 95 140 16,-1 5-81-16,-5 5-31 15,0 5 18-15,2-1-37 0,-4 5-14 32,0 2-21-32,-4 3-13 15,-4 2 2-15,-2 5-1 16,-7 2-12-16,-4 0 25 16,0 5-29-16,-3 8 26 0,-3 8-5 15,4 3-15-15,-2 5 17 16,6 6-19-16,1 3-9 15,3 3 21-15,5 5-21 16,4 1 0-16,2 5-1 16,4 2 9-16,5 4-1 0,-1 2-7 15,6 1-1-15,4 3 10 16,4-2-4-16,7 3-1 16,0-5-5-16,5-4 0 15,15-5 7-15,7-2-7 16,4-5 0-16,6-4-1 0,4-4 10 15,5-6 16-15,2-4-17 32,0-5-1-32,4-10 3 15,1-2-10-15,5-7 0 16,7-2 9-16,2-4-9 0,7-17 12 16,1-7-11-16,0-8 1 15,4-6 13-15,-6-8-15 16,-1-11-1-16,-8-7-8 15,-8-8-16-15,-9-5 24 16,-14 0 1-16,-10 0-5 0,-12 6 5 16,-11 0 2-16,0 7-1 15,-9 4 58-15,-13 3-35 16,-7 6 24-16,-2 3-36 16,-3 7-10-16,-2 5 16 0,1 7-18 15,-3 6-6-15,2 5 6 16,0 5-17-16,1 5 11 15,-1 9-70-15,-24 3-95 32,6 0-209-32,3 3-930 0</inkml:trace>
  <inkml:trace contextRef="#ctx0" brushRef="#br0" timeOffset="112798.4924">26149 4763 1285 0,'0'0'257'0,"0"0"-136"0,0 0-91 15,-133-31 5-15,102 29 66 32,2 2-57-32,2 0-18 15,4 0-24-15,0 16 5 0,0 4 4 16,-2 9-10-16,3 0-1 16,0 5 19-16,2 0-13 15,7-1 10-15,1-4-16 16,8-2-6-16,4-9-4 15,0-4 10-15,0-7-10 0,0-2 0 16,4-5-33-16,10 0 37 16,3 0 5-16,6-10 2 15,4-5 8-15,2 0-9 16,0-1-1-16,-2 1 1 16,-1 3 0-16,-4 2 3 0,1 1-3 15,-5 0 0-15,-1 2 0 16,-1 0 0-16,-1 2 0 15,-4-1-1-15,1-2-13 16,-1-1 14 0,-2 0-7-1,0-1 7-15,2-5-3 0,-5 1 4 16,4-1-1-16,-4 1 0 16,-1 1 1-16,-1 1 17 15,-2 5-17-15,-2 0 9 16,0 3 24-16,0 4-13 0,0 0 5 15,0 0 9-15,0 0-29 16,0 0 10-16,0 0-16 16,0 0-17-16,0 0 17 15,0 4-19-15,0 8 19 16,-4 7-1-16,-3 3 1 0,-1 5 15 16,-4 5-15-1,1 7 11-15,0 4 6 0,-3 6-16 16,1 7 1-16,-1 6 13 15,2 10-14-15,-5 9 31 0,0 19-23 16,1-6 4-16,-1 2 3 31,-4-2-16-31,3-17 15 16,-7 3-15-16,-3-8 0 16,-1-8 6-16,0-9-5 0,0-14 1 15,3-10 2-15,3-13 3 16,3-13 7-16,2-5 18 15,0-15 17-15,3-26-2 16,5-19-47-16,8-30 8 16,2-28 6-16,16 6-3 0,7 11-10 15,8 15-1-15,5 24 0 16,8-4-6-16,14-6 6 16,4 11-9-16,3 11 7 15,-1 12-3-15,-6 12-1 16,-11 10 6-16,-9 8-13 0,-11 8 0 15,-11 0-50-15,-7 0 3 16,-7 17-39-16,-2 2-37 31,-2 13 63-31,-17-5-172 16,4-10-554-16</inkml:trace>
  <inkml:trace contextRef="#ctx0" brushRef="#br0" timeOffset="113864.9658">26477 4971 35 0,'0'0'1405'0,"0"0"-1225"15,0 0-111-15,0 0 52 16,0 0-55-16,0 0-66 16,0 0-3-16,0 58 3 0,0-21 15 15,0 1 5-15,0-1 1 16,0-7 12-16,0-3-27 15,0-9 12-15,0-6-6 32,0-9-12-32,0-3 20 15,0 0-1-15,0-6 75 0,2-21 5 16,10-14-99-16,3-12 22 16,6-5-11-16,3-5-10 15,0 5 21-15,1 7-22 16,-3 11-14-16,1 11 8 0,-2 11-31 15,2 11-10-15,0 7-61 16,1 0-88-16,3 25-9 16,0 4-36-16,1 4-76 15,3-4-193-15,-2-4 269 16,0-11 241-16,-2-7 8 0,-6-7 223 16,-9 0 132-16,-2 0-70 15,-8-10-55-15,-2 1-25 16,0-1-45-16,0 4-54 15,-2 2-50-15,-10 4-49 16,-3 0 1-16,-7 6-16 0,-7 15 0 16,0 10 0-16,0 7-4 31,4 4 3-31,8 0 1 16,3-1 0-16,7-6 5 15,5-3 2-15,2-10-13 0,0-6 6 16,2-7-15-16,19-9 14 15,5 0-21-15,8-13 21 16,6-14 1-16,-1-12-15 16,0-5 15-16,-8 0-17 15,-4 2 17-15,-7 6 4 0,-9 12 13 16,-4 9 11-16,-3 8 16 16,-4 7-16-16,0 0-28 15,0 2-23-15,0 18-18 16,0 8 41-16,2 6 0 0,5 2 7 15,-1-2 4-15,6-4-5 16,-1-6 1-16,1-6-7 31,0-6-16-31,-1-8 15 16,5-4-19-16,3 0 20 16,2-14 0-16,4-11-5 0,2-8 4 15,-3-1-14-15,-2 4 14 16,-4 4 1-16,-7 7 10 15,-4 10 3-15,-4 3 15 16,-1 6-9-16,-2 0-19 0,2 6-32 16,2 12 30-16,1 8 2 15,3 2 11-15,2 2 0 16,-2-6-6-16,1-4 4 16,1-6-2-16,-2-7-7 15,-1-7-9-15,5 0 3 0,-2-9 5 16,11-17-8-16,0-13-20 15,6-7-37-15,0-1-10 16,-4 2 23-16,-8 12 53 31,-4 8 48-31,-4 13 8 0,-3 10 14 16,1 2-60-16,-1 0-10 16,8 14-1-16,3 8-6 15,5 2 5-15,5 1-25 16,12-9-86-16,-5-6-140 15,-8-10-556-15</inkml:trace>
  <inkml:trace contextRef="#ctx0" brushRef="#br0" timeOffset="114630.9262">27877 4471 675 0,'0'0'651'16,"0"0"-543"-16,0 0-49 0,0 0 128 16,0 0-14-16,0 0-74 15,0 0-52-15,0-51-47 16,0 58-1-16,0 19-6 16,0 13 7-16,0 11 40 15,0 9-12-15,0 6-1 0,0 1-1 16,-4-2-18-16,-3-4 21 15,3-5-10-15,0-9-13 16,1-4 15-16,3-7-21 31,0-6 1-31,0-7-1 16,0-6 2-16,0-4 11 0,7-4-13 16,6-4-8-16,5-2 7 15,7-2-9-15,8 0-6 16,7 0-17-16,2-10-96 15,7-28-34-15,-9 5-233 16,-15-5-636-16</inkml:trace>
  <inkml:trace contextRef="#ctx0" brushRef="#br0" timeOffset="114798.4535">27699 4708 1126 0,'0'0'744'0,"0"0"-722"15,0 0 33-15,0 0-54 16,0 0 37-16,154-40-2 31,-81 40-36-31,8 0 0 0,17 0-25 16,-21 3-167-16,-19 2-352 0</inkml:trace>
  <inkml:trace contextRef="#ctx0" brushRef="#br0" timeOffset="115931.1153">28678 4613 1545 0,'0'0'101'16,"0"0"-85"-16,0 0-16 15,0 0 128-15,0 0-84 16,0 0-37-16,0 0 72 16,11 130-38-16,-9-73-14 0,-2-1 16 15,0 1-24-15,0-9-7 16,0-9-1-16,-7-5-11 15,1-13 9-15,2-7-9 16,0-8 6-16,2-6 19 0,2 0-3 31,0-12 38-31,0-17-49 16,6-17-1-16,11-10-10 16,10-5 6-16,2-1 6 15,4-1-5-15,-4 5-7 0,0 10 15 16,-4 6-2-16,-6 10-11 15,-3 8 9-15,-3 7-11 16,-5 9-26-16,-6 7-8 16,-2 1-75-16,0 0-58 15,0 20-71-15,-4 1-111 0,-8 0-302 0</inkml:trace>
  <inkml:trace contextRef="#ctx0" brushRef="#br0" timeOffset="116381.0595">29177 4778 871 0,'0'0'718'15,"0"0"-612"-15,0 0-50 16,0 0 68-16,0 0-52 16,0 0-46-16,0 0-26 0,-89 27 2 15,71 4 9-15,0 4-10 16,5 3 5-16,3-2 7 16,8-5-12-16,2-4 1 15,0-7-2-15,5-6-15 0,15-5 15 16,7-9 2-16,6 0-1 15,5-12-1-15,3-15-11 16,-8-9 10-16,-4-10 1 31,-14-5-15-31,-8-4 14 16,-7 0 2-16,-3 5-1 0,-18 7 40 16,-4 14-23-16,-2 9 6 15,0 11-23-15,1 9-7 16,-1 0 1-16,0 11-6 15,0 24-108-15,8-3-205 0,5-9-436 0</inkml:trace>
  <inkml:trace contextRef="#ctx0" brushRef="#br0" timeOffset="116664.6986">29465 4287 1625 0,'0'0'212'0,"0"0"-195"16,0 0-17-16,0 0 0 16,0 0 37-16,-2 156-3 15,2-90 10-15,0 3 9 16,2-1-25-16,-2 0 2 0,0-4-5 15,0-1-24-15,-2-5 17 16,-10-7-17-16,-1-4 0 16,-3-7-2-16,-1-8-17 15,1-9-119-15,3-8-253 16,5-11-629-16</inkml:trace>
  <inkml:trace contextRef="#ctx0" brushRef="#br0" timeOffset="117047.7511">29658 4949 1706 0,'0'0'175'0,"0"0"-135"31,0 0-40-31,0 0 83 16,0 0-66-16,0 0-16 16,0 0-1-16,141-82-9 15,-114 60 0-15,-1-4-30 0,-3-5 33 16,-7 4-22-16,-8-2-7 15,-8 7 35-15,0 4 28 16,-4 6-3-16,-19 10-15 16,-6 2-9-16,-4 2 20 0,-2 21 1 15,1 6-9-15,3 9 23 16,6 4-22-16,7 1 3 16,9-3-8-16,7-3-9 15,2-2 27-15,0-5-26 16,23-4 0-16,6-6 14 0,6-6-14 15,7-4 19-15,3-4-20 16,0-4-44-16,0-2-17 31,1-8-76-31,-11-10-145 16,-10-2-388-16</inkml:trace>
  <inkml:trace contextRef="#ctx0" brushRef="#br0" timeOffset="117547.7054">30160 5034 605 0,'0'0'1178'0,"0"0"-1045"0,0 0-77 16,0 0-18-16,0 0 10 15,0 0-48-15,0 0-20 16,-22 0 20-16,39 0 23 15,10 0 4-15,6 0-1 0,8 0-24 16,1 0-2-16,0 0-18 31,-1-3-53-31,1-1-35 16,-13 0-170-16,-9 1-259 0</inkml:trace>
  <inkml:trace contextRef="#ctx0" brushRef="#br0" timeOffset="118014.8108">30526 4666 1015 0,'0'0'666'0,"0"0"-613"15,0 0-52-15,0 0-2 16,0 0 5-16,0 0-4 15,0 0 41-15,0 141-25 0,0-98 36 16,0-2-32-16,0-5-10 31,0-9 6-31,0-5-10 16,0-7-6-16,0-7 0 0,0-7 1 16,0-1 16-16,0 0-3 15,0-15-14-15,2-13-21 16,11-8-27-16,5-4 4 15,0 0-26-15,-2 4 70 16,-1 6 14-16,-3 11 49 16,-2 5 12-16,-3 10 20 0,2 4-45 15,2 0-28-15,0 4-16 16,5 17-5-16,-1 4 28 16,1 3-19-16,-1 5-1 15,1 0 9-15,-3 1-18 0,-3-3 0 16,-1-3-5-16,-1-8-80 15,10-12-69-15,-5-6-209 16,3-2-419-16</inkml:trace>
  <inkml:trace contextRef="#ctx0" brushRef="#br0" timeOffset="118380.7618">31166 4720 1292 0,'0'0'321'15,"0"0"-254"-15,0 0 41 0,0 0 9 16,0 0-38-16,0 0-41 16,-135 30-27-16,106 0 17 15,2 2-9-15,8 1-17 16,1-6 20-16,7-3-22 16,5-6 0-16,3-5 0 0,0-5 1 15,3-8-11-15,0 0-5 16,6 0-71-16,15-5 48 15,8-12-15-15,7-4-4 16,2 0-57-16,-4-1 19 0,-8 7 95 16,-6 5 40-16,-11 7 82 31,-2 3-5-31,-5 0-80 16,2 5-25-16,1 15 32 15,7 5-17-15,0 3 6 16,1 0-23-16,3-1-10 0,1-5 0 15,-2-7-83-15,1-15-96 16,-5 0-192-16,-3-6-595 0</inkml:trace>
  <inkml:trace contextRef="#ctx0" brushRef="#br0" timeOffset="119180.8219">31446 4706 1557 0,'0'0'176'15,"0"0"-144"-15,0 0-32 0,0 0 79 16,0 0 5-16,0 0-45 16,9 136-11-16,-9-97-13 31,0-6-15-31,0-5 17 16,0-8-17-16,0-6 0 0,0-5-10 15,0-9 4-15,0 0 0 16,0 0 6-16,0-14-76 15,0-12-34-15,14-8 48 16,5-3-18-16,6 4 50 16,-2 1 30-16,-3 5 68 0,-7 11 40 15,-2 4-33-15,-4 8 10 16,-3 4-60-16,-1 0-24 16,-1 14-1-16,0 13 30 15,0 3-3-15,0 5-20 0,0 0 0 16,1-5 13-16,-1-4-18 15,-2-8 7-15,2-8 1 16,0-4-10-16,3-6-7 31,2 0-1-31,4-6-17 16,9-19 25-16,5-4-41 0,6-10 9 16,4-1-49-16,1 3-27 15,-5 4 92-15,-4 11 16 16,-7 8 23-16,-9 8 49 15,-7 6-22-15,1 0-49 0,-5 12 0 16,0 10 34-16,4 6 14 16,3 4-37-16,0 0-5 15,2-4 16-15,4-5-23 16,0-5-2-16,3-6 2 16,4-7 0-16,5-5 14 15,6 0-14-15,2-12-27 0,3-18-7 16,-1-5-14-16,-4-4-32 15,-8-3-1-15,-7 1-9 16,-12 8 69-16,-4 5 21 16,0 8 37-1,-11 8 31-15,-7 8-38 16,-4 4 3-16,-3 0-13 16,1 16-19-16,0 10 26 15,1 6-5-15,5 4 6 16,3 3 15-16,8-1-23 15,7 0 2-15,0-5-6 0,7 2-1 16,17-7 2-16,10-4-8 16,5-4 2-16,4-8-11 15,2-4-6-15,10-8-69 16,-10-2-107-16,-12-16-216 0</inkml:trace>
  <inkml:trace contextRef="#ctx0" brushRef="#br0" timeOffset="120197.3811">32389 4525 1365 0,'0'0'179'15,"0"0"-130"-15,0 0 33 16,0 0-14-16,0 0-59 16,0 0-2-16,0 0-4 0,0 0 47 31,0 0-6-31,0 0 25 16,0 0-22-16,0 0-28 15,0 0 6-15,0 0-25 16,0 0 1-16,0 0 9 15,0 0-9-15,0 0 33 0,0 0 3 16,0 0-5-16,0 0 16 16,0 0-28-16,0 0-3 15,0 0-17-15,0 0-3 16,0 3-3-16,0 15-8 16,11 8 14-16,7 8 11 0,7 8-11 15,6 2 2-15,9-2 4 16,2-4-5-16,1-3 12 15,-6-9-13-15,-5-9 0 16,-12-2 1-16,-7-8 0 0,-9-2-1 16,-2-5 0-16,-2 2 1 31,0-2 5-31,0 0-6 16,0 0-8-16,0 3 2 15,0 4 5-15,-10 4-9 16,-5 5 9-16,-6 5 1 0,-4 3 11 15,-4 3-11-15,-4 5 0 16,-2-1 10-16,-1 5-9 16,1-2 9-16,3 0-10 15,6-2 0-15,3-2-4 0,5-5 4 16,-2-15-53-16,4-8-160 16,3-2-677-16</inkml:trace>
  <inkml:trace contextRef="#ctx0" brushRef="#br0" timeOffset="121380.2542">28522 4570 935 0,'0'0'175'0,"0"0"-136"0,0 0-14 15,0 0 81-15,0 0-40 16,0 0-35-16,0 0 56 15,-7-4 10-15,7 2-4 16,0 0-26-16,0 2-36 0,2 0 41 16,-2 0-20-16,3 0-11 31,-3 0 14-31,0 0-20 16,0 0 0-16,0 0-35 0,0 0-3 15,0 0 2-15,-8 4-21 16,-5 12 22-16,-5 10 17 15,-3 6-5-15,-8 6 12 16,0 1-23-16,0 5 0 16,0-7 13-16,2-1-14 0,4-5 1 15,3-5 3-15,5-6-3 16,4-4 3-16,1-6-4 16,8 0-11-16,0-4 10 15,2 0-30-15,0-3-7 0,0 6 3 16,4-4 1-16,12 7 17 15,4-5 3-15,7 3 14 16,4-2-10-16,7 2 20 16,0-4-10-16,4 2 11 15,-1 1-1 1,-4-4 13 0,-3-1-8-16,-3 2-14 0,-4-1 23 15,-5-2-24-15,-7 1 1 16,-2 1-1-16,-3-4-1 15,-3 1-21-15,-5 0-76 16,-2-2-98-16,0 0-195 0</inkml:trace>
  <inkml:trace contextRef="#ctx0" brushRef="#br0" timeOffset="122479.6353">26712 5581 1175 0,'0'0'260'0,"0"0"-260"15,0 0 64-15,0 0 77 16,0 0 4-16,0 0-99 0,33-102-35 15,-29 93 53-15,-2 6 2 16,-2 0-17-16,0 3 25 16,0 0-9-16,0 0-3 31,0 12-62-31,-10 18 4 16,-4 12-5-16,-4 13 1 0,0 6 0 15,-1 4 14-15,0 2-13 16,1-2 27-16,3 1-28 15,-1-3 7-15,5-5 1 16,5-5-8-16,4-9 0 0,2-9 0 16,0-12 5-16,0-6-12 15,2-8-11-15,9-6-41 16,7-3 43-16,4 0-3 16,12-12 18-16,8-10-5 15,2-5-54-15,1 1-20 0,-5-1 13 16,-11 8 31-16,-9 6 36 15,-13 6 13-15,-5 7 46 16,-2 0 17-16,0 0-37 16,0 7-8-16,0 13-31 31,0 4 0-31,4 3 6 0,10 0-6 16,3-3 0-16,6-3 0 15,4-10 0-15,2-2 19 16,-2-9-14-16,-3 0-4 15,-2-3 7-15,-6-14-6 0,-5-4 9 16,-7-1 10-16,-4 0 9 16,0-2 24-16,0 4-26 15,0-1-8-15,0 6 3 16,0-2-23-16,-9 2-14 16,-1-3-43-16,-6 0-64 0,-26-17 14 15,2 5-190-15,-5-1-414 0</inkml:trace>
  <inkml:trace contextRef="#ctx0" brushRef="#br0" timeOffset="122730.5928">26286 5715 1205 0,'0'0'578'0,"0"0"-540"0,0 0-20 15,0 0 61-15,131-40 25 16,-50 29-38-16,6 1-34 16,4 1-17-16,-9 0 1 15,-8 4-9-15,-14 1-1 0,-16 1 0 16,-15 1-6-16,-10 2 0 16,-13 0-9-16,-6 0 0 15,0 0-34-15,-4 0-86 16,-12 9-112-16,-2-1-261 0</inkml:trace>
  <inkml:trace contextRef="#ctx0" brushRef="#br0" timeOffset="123346.8732">28151 5927 1156 0,'0'0'637'15,"0"0"-571"-15,0 0-47 16,0 0-6-16,0 0 3 0,0 0-14 16,0 0-2-16,-2 90 44 15,2-54-24-15,0-2-5 16,0-5 13-16,2-5-27 16,10-7 2-16,3-3-1 15,3-9-2-15,7-5 31 0,2 0-23 16,6-14-7-16,-2-15-1 15,1-5 0-15,-3-8 25 16,-8-6-25-16,-3 0 0 16,-7 0 13-16,-7 4-5 0,2 10-8 31,-6 10 0-31,0 9-3 16,0 12-5-16,0 3-35 15,0 0-125-15,0 26-97 16,0 2-1-16,0 0-469 0</inkml:trace>
  <inkml:trace contextRef="#ctx0" brushRef="#br0" timeOffset="123680.0109">28782 5886 649 0,'0'0'841'0,"0"0"-710"16,0 0 4-16,0 0 56 15,0 0-101-15,0 0-54 16,0 0-36-16,-102-53 1 15,82 65-8-15,5 6 7 16,3 0-2-16,5 1 2 0,7 1-13 16,0-3 13-16,0 1-2 31,9 1-8-31,11 0 4 16,7 2 6-16,0-3 0 0,2 2 2 15,-4-5 4-15,-6 2-6 16,-5-2 0-16,-10-3-17 15,-4 1 15-15,0-1-6 16,-2 2 8-16,-20-2 22 16,-9 4-21-16,-7-3-1 15,-7-4-29-15,-11-9-141 0,14 0-216 16,9-6-628-16</inkml:trace>
  <inkml:trace contextRef="#ctx0" brushRef="#br0" timeOffset="124279.3504">28888 6025 1298 0,'0'0'244'16,"0"0"-110"-16,124-30 25 16,-75 18-84-16,-2 3-35 15,-9-2-12 1,-7-3-28 0,-4 0 0-16,-9-4 3 0,-7-4 5 15,-7 1-2-15,-4-6-5 16,0 3 0-16,-2 4 29 15,-11 1-17-15,-1 8 27 16,1 5-18-16,-3 6-22 0,3 0 6 16,-5 8-6-16,0 13-3 15,0 11 2-15,0 5 2 16,5 3 4-16,2 1-5 16,4-2 0-16,5-4 0 15,2-7 0-15,0-6-6 0,14-8 5 16,5-4-28-16,8-7 29 15,4-3-7-15,6 0-16 16,2 0 22-16,3-5-42 16,-1-5 5-16,-5-2 4 0,-3 2 9 31,-6 0 20-31,-8 3 4 16,-3 3 2-16,-7 3 0 15,1 1-1-15,-6 0 0 16,2 3 0-16,-1 13 0 15,-1 9 6-15,2 1 8 16,0-1-13-16,-4-2 22 0,2-8-23 16,1-10 0-16,-1-5 8 15,2 0 5-15,8-24 75 16,3-15-67-16,8-7-2 0,2-5 20 16,2-4-3-16,2 10 2 15,-4 4 23-15,-2 11-21 16,-6 10-12-16,-1 8-28 15,-7 10-15-15,-4 2-32 16,-2 5-102-16,-5 33-27 16,-5-1-184-16,-13 1-709 0</inkml:trace>
  <inkml:trace contextRef="#ctx0" brushRef="#br0" timeOffset="124495.3962">29737 6180 515 0,'0'0'1196'16,"0"0"-1142"-16,0 0-53 16,0 0 159-16,0 0-46 15,0 0-64-15,0 0-41 16,50 0 38-16,-23 0 49 0,7-4-42 16,6-4-18-16,5 2-36 15,0 0-2-15,-3 0-27 16,-7 1-73-16,-6-2-46 0,-11-1-143 15,-11 0-446-15</inkml:trace>
  <inkml:trace contextRef="#ctx0" brushRef="#br0" timeOffset="124895.9921">30225 5923 1113 0,'0'0'580'0,"0"0"-580"16,0 0 1-16,0 0 28 16,0 0 45-16,0 0-1 0,2 125-49 15,-2-89-8-15,0-7-6 16,0-4-4-16,0-9 4 16,0-4-10-16,0-7 1 15,0-5 8-15,0 0-9 16,2-17-30-16,11-7-109 0,8-7 47 15,1-1 60-15,7 1 9 16,0 2 23-16,0 5 80 16,-3 8 34-16,-1 4 5 31,-3 8-47-31,-7 4-42 0,-1 0-7 16,-5 0-23-16,1 16 0 15,-2 7 29-15,-1 3-27 16,-5 4 6-16,0 2-8 15,0 0-33-15,-2-2-24 16,10-4-96-16,-2-8-123 0,3-8-246 0</inkml:trace>
  <inkml:trace contextRef="#ctx0" brushRef="#br0" timeOffset="125263.0065">30931 5921 1220 0,'0'0'248'15,"0"0"-148"-15,0 0 62 16,0 0-22-16,-147-5-38 16,109 18-34-16,3 11-41 0,4 4-16 15,4 5 16-15,9-1-27 32,3-3 0-32,7 0 0 15,6-9 2-15,2-4-4 16,0-6 2-16,10-4-32 0,13-6 20 15,6 0-4-15,10-6-2 16,3-14-19-16,0-2-22 16,-4-2 58-16,-6 2 1 15,-11 8 26-15,-7 4 57 16,-5 6-6-16,-7 4-21 0,0 0-34 16,0 0-22-16,1 7-1 15,2 14-1-15,1 1 2 16,1 5 0-16,1 0-27 15,0-3-55-15,0-10-94 0,-1-6-314 16,-3-8-520-16</inkml:trace>
  <inkml:trace contextRef="#ctx0" brushRef="#br0" timeOffset="126046.4149">31164 5946 1117 0,'0'0'678'0,"0"0"-653"15,0 0-18-15,0 0 0 16,0 0-7-16,0 0 55 16,0 0-6-16,6 90-3 0,-6-54-12 15,0-2-23-15,0-4 4 16,0-7-15-16,0-4-12 16,-2-9 0-16,0-7-16 15,2-3 14-15,0-3 14 0,0-21-85 16,6-10-19-16,11-6 68 15,8-4-67-15,4 2-41 16,0 5 88-16,0 9 56 16,-2 10 93-16,-4 9 32 31,-6 6 3-31,-1 3-66 16,-5 0-56-16,-2 14 17 0,0 9-1 15,0 5 19-15,-5 4 3 16,-2 0-22-16,-2 0 7 15,0-3-22-15,0-6-7 16,0-9-1-16,0-5-22 0,0-9-9 16,0 0 26-16,8 0-17 15,4-15 15-15,9-14-62 16,6-2 32-16,6-5 31 16,3-1-2-16,1 7 9 15,-3 7 60-15,-8 6-19 0,-3 10 29 16,-10 3-14-16,-3 4-47 15,-6 0-9-15,0 9 0 16,0 13 28-16,1 5 5 16,1 3-25-16,4-2 14 0,-2 0-22 15,5-6 0-15,3-5 0 32,5-6-12-32,3-10-4 15,7-1-6-15,5-7-31 16,2-22 28-16,0-5-29 15,-3-5-33-15,-8-2-18 0,-9 3-9 16,-11 6 114-16,-7 8 24 16,0 8 107-16,0 7-24 15,-14 9-75-15,-4 0-19 16,-4 3 4-16,-3 15-16 0,1 8 23 16,0 6-3-16,3 2 4 15,8 1 6-15,2-1-21 16,11-3 7-16,0 0-17 15,0-6-8-15,18-3 8 16,11-3-19-16,9-7 17 0,28-12-32 16,-10 0-146-16,-9 0-421 0</inkml:trace>
  <inkml:trace contextRef="#ctx0" brushRef="#br0" timeOffset="126362.7437">32256 5738 1696 0,'0'0'162'16,"0"0"-162"-16,0 0 0 15,0 0 10-15,0 0 66 16,62 116-17-16,-33-79-30 15,2-1 9-15,3-2-23 0,-7-5-15 16,-6-8 9-16,-5-4-9 16,-7-7-18-16,-9-5-1 15,0 0-17 1,-2-3 36 0,-17 1 21-16,-6 6-2 0,-4 3 3 15,-8 6-21-15,-1 3 1 16,-4 6-2-16,-26 15-6 15,7-8-95-15,6-8-373 0</inkml:trace>
  <inkml:trace contextRef="#ctx0" brushRef="#br0" timeOffset="127512.9215">28136 5801 935 0,'0'0'336'0,"0"0"-248"16,0 0-11-16,0 0 29 16,0 0-33-16,0 0-50 0,0 0 27 15,0-8-3-15,0 8-8 16,0 0 38-16,-6 0-30 16,-6 3-26-16,-5 12-14 15,-6 5-1-15,-8 3 13 16,-7 6-6-16,-5 4-12 0,-5-3 21 15,-4-1-21-15,-2 0 5 16,4-4-6-16,3-4 8 16,7-5-3-16,11-4-5 15,6-4 0-15,12-4 1 0,6-2 0 32,5 0-2-32,0-2 1 15,3 0-47-15,12 2 18 16,6 1 18-16,0 6 10 15,2-1 0-15,-1 1 1 16,-1 6 0-16,-2 1 0 0,4 4 0 16,2 4 3-16,1 2-3 15,3 4-3-15,7 5 3 16,4-4 0-16,5 3 0 16,3-6-1-16,2-3 1 0,-6-7 8 15,-6-6-8 1,-2-6 1-16,-7-1 11 0,-7-2-12 15,-6-3-35-15,-10 0-205 16,-6-11-386-16</inkml:trace>
  <inkml:trace contextRef="#ctx0" brushRef="#br0" timeOffset="136594.8587">29214 8819 1069 0,'0'0'219'0,"0"0"-189"0,0 0-7 16,0 0 40-16,0 0-8 15,0 0-7-15,0-5-38 16,4 5 6-16,4 0 42 16,3 14 15-16,5 11 22 0,-1 8-9 15,3 13-26-15,2 19 15 16,2 30-23-16,1 37-37 16,-3 43 38-16,-9 15-19 15,-9 2-15-15,-2-9 0 16,-11-19-17-16,-15-7 2 0,-3-10-3 15,-3-8-1-15,1-10 20 16,7-24-19-16,1-18 11 16,10-22-9-16,3-14 6 15,2 2-4-15,6-4-5 16,2-6-28-16,0-16-56 0,22-27-105 31,5 0-35-31,0-19-116 0</inkml:trace>
  <inkml:trace contextRef="#ctx0" brushRef="#br0" timeOffset="137244.6299">29565 8751 1058 0,'0'0'337'15,"0"0"-253"-15,0 0-33 0,0 0 90 16,0 0-21-16,0 0-50 16,0 0-55-16,13 68 48 15,5 12 33-15,7 40-32 16,2 43-6-16,-6 23-22 16,-7 5-4-16,-12-1 2 31,-2-13-22-31,-16-2-3 0,-11-6-9 15,-1-16 9-15,1-15-1 16,3-13-8-16,-1-6 0 16,2-3 13-16,8-19-12 15,1-16 5-15,4-21-6 0,3-12 10 16,3 0-14-16,2-2 4 16,2-4-1-16,0-13 1 15,0-15-75-15,0-10-11 16,10-16-47-16,-1-19-51 15,-7-9-303-15</inkml:trace>
  <inkml:trace contextRef="#ctx0" brushRef="#br0" timeOffset="139077.1558">29741 9605 1051 0,'0'0'123'16,"0"0"-123"-16,0 0-7 16,0 0 7-16,0 0 47 0,0 0-22 15,0 0 10-15,-2 19 81 16,8-14 0-16,3-1-20 15,3-1-20-15,1 2-9 16,7 1 4-16,4-2-27 0,7-2 2 16,8 1 11-16,3-3-28 15,9 0 12-15,3-5-15 16,3-13 1-16,9-8 23 31,0-10-27-31,3-12 8 16,2-15 0-16,1-11-17 0,1-26 11 15,-1-29-9-15,-9-29-16 16,-19-8 11-16,-24 8-5 16,-20 19-6-16,0 23 8 15,-25 18-2-15,-2 21 1 0,-2 14-7 16,-2 3 0-16,-9-13 10 16,-5-7-10-16,-5-11-1 15,-2 3-8-15,-2 6-6 16,3 2 5-16,0 4 10 15,2 5 0-15,3 7-1 16,0 4 1-16,7 6-7 0,3 4 6 16,3 4 2-16,4 0-1 15,4 3 1-15,5 2-1 16,-1 2 1-16,8 3 0 0,-2 1-1 16,1 4 0-16,4 2 2 31,-4 4 2-31,1 3-4 15,-1-1-1-15,3 3-6 16,0 3 7-16,-1 3-1 16,6 3 1-16,2 2 0 0,-1 0 2 15,1 1-2-15,2 2 0 16,-1-2 5-16,-2 2-4 16,3 1-1-16,2-2 0 15,-2 1 1-15,2 0-8 0,0 0 7 16,-2 1 0-16,2 0 0 15,0 1 3-15,-2 1-3 16,2-2 0-16,-2-1-2 16,-1 2 1-16,1 0 1 15,0 0 0-15,2 2 8 16,-2 0-7-16,2 2-2 0,0 0-6 16,0 0 7-16,0 0 18 31,0 0-18-31,0 0 0 15,0 0 12-15,0 0-12 0,0 0-7 16,-4 18-20-16,-8 14 3 16,-5 17 24-16,-4 11 0 15,1 6 8-15,0 0 2 16,0-1-8-16,2-10 8 16,3-3-10-16,1-9 0 15,5-12 9-15,1-8-9 0,5-9 0 16,1-8 7-16,2-6-7 15,0 0 12-15,0-14-12 16,2-17-33-16,13-13-13 16,-1-10 12-16,2-4 18 0,-3 0-16 15,-4 6-11-15,0 3 43 16,-5 8-13-16,0 7 13 31,-1 4-9-31,-3 3 1 16,0 5-12-16,0 6-4 15,0 2-49-15,0 2 18 0,0 4-5 16,0 2 5-16,0 3-42 16,0-2 37-16,0 1 44 15,0 0 6-15,3 0 10 16,-3 2 3-16,2-2 20 0,0 1-17 16,0 0 27-16,-2 1-1 15,0-2-1-15,2 2 4 16,-2 1-1-16,0-2 40 15,0 1-18-15,0 0-19 16,0 0 27-16,0 0-25 0,0 2-11 16,0 0-4-16,0 0-23 15,0 0 21-15,5 0-22 16,3 0-21-16,10 0 21 16,9 6 8-16,11 4 2 0,14 2-10 31,8 0 0-31,6-2 8 15,3-3-8-15,-2-4-3 16,-7-1 2-16,-8 0-17 16,-15-2 17-16,-10 0-1 15,-13 0 2-15,-10 0 8 0,-4 0 4 16,0 2 30-16,0 1-11 16,0-1-31-16,0-2 5 15,0 0-5-15,0 1-2 16,0-1-4-16,0 0 6 0,0 0 0 15,0 0-1-15,0 0 2 16,0 0-8-16,0 0 2 16,0 0-30-16,0 0 35 15,0 0-22-15,0 0 4 16,0 0-4-16,0 0-20 0,0 0-18 16,0-10-77-16,0-2-392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5:53:48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 1620 940 0,'0'0'133'0,"0"0"-97"16,0 0 3-16,0 0 92 15,0 0-49-15,0 0-22 16,-31-39-1-16,29 36 7 15,0-1 28 1,-1-1-5-16,1 5-44 16,2-3-28-16,-2 1 31 15,0 2-26-15,2 0-8 16,0 0 16-16,-2 0-22 16,2 0-7-16,0 0-1 15,0 0 1-15,0 0-12 0,0 0-7 16,0 0-24-16,11 0 8 15,7 0 34-15,8 0 9 16,12 0 13-16,9 0 3 16,4 0 16-16,5 0-41 0,-3 0 1 15,-4 0-1 1,-4 0 1-16,-5 0 18 0,-6 0-19 16,-3 0-22-16,-4 0 22 15,-3 0-15-15,1 0-5 16,-1 0-11-16,0 0-30 0,1 0-46 31,0 0-51-31,0 0-112 16,-10-7-45-16,-7 2-466 0</inkml:trace>
  <inkml:trace contextRef="#ctx0" brushRef="#br0" timeOffset="418.1371">715 1937 773 0,'0'0'237'15,"0"0"-159"-15,0 0 16 16,0 0 100-16,0 0-54 31,0 0-81-31,0 0 7 16,-20 0-2-16,20 0-12 15,2 0-52-15,11-2 12 0,8-3-12 16,10 2 32-16,14-3-7 16,8-2 4-16,11 2-28 15,8 0 40-15,3 0-34 16,4 2-1-16,-6-1 7 0,-5 5-13 15,-9 0 0-15,-12 0 9 16,-9 0-2-16,-11 0-6 16,-11 0-1-16,-10 0-1 15,-4 0-11-15,-2 0-13 16,0 0-19-16,0 0-27 0,0 0-90 16,0-7-108-16</inkml:trace>
  <inkml:trace contextRef="#ctx0" brushRef="#br0" timeOffset="1016.9167">1293 1160 1136 0,'0'0'239'16,"0"0"-186"-16,0 0-5 16,0 0 70-16,0 0-112 15,0 0-6-15,0 0-3 16,31 8 3-16,-7 18 57 15,7 1-16 1,5 4 24-16,2 6-41 16,4-1-10-16,3 2 6 15,-1 1-19-15,3-3 4 16,-2 0-5-16,-5-4 13 0,-6-3-5 16,-5-2-8-16,-10-3-22 15,-5-4-22-15,-10 1-1 16,-4-2 37-16,0 9 8 15,-16 4 0-15,-15 10 25 16,-7 6-17-16,-9 7-6 16,-6 4 18-16,0 2-20 0,1 2 18 15,8-5-12 1,6-5 1-16,7-4 22 0,9-12-28 16,6-7 0-16,7-6 15 0,2-7-15 15,5-7 4-15,2-3-5 16,0-2 0-16,0-3 1 31,0 2-1-31,0 0-6 16,0 4-35-16,-2 1-165 15,-10-9-150-15</inkml:trace>
  <inkml:trace contextRef="#ctx0" brushRef="#br0" timeOffset="2583.1531">18332 1780 882 0,'0'0'237'0,"0"0"-169"0,0 0-55 16,0 0 16-16,0 0 93 15,0 0-28-15,-33-22-67 16,33 20 12-16,0 2 60 16,0 0-38-16,0 0-29 0,0 0 0 15,0 0-19-15,0 0-13 16,0 0-25-16,15 0-37 16,12 0 60-16,14 0 2 15,9 7 18-15,15-6 1 16,2 5-12-16,4-3 12 0,-2 1-18 15,-4-3-1-15,-5 3 20 32,-11-2-20-32,-9 1 0 15,-9-3-14-15,-10 0-13 16,-11 0 27-16,-5 0 0 0,-3 0-15 16,-2 0 14-16,0 0-104 15,-17 0-69-15,-4 2-19 16,-6 0-322-16</inkml:trace>
  <inkml:trace contextRef="#ctx0" brushRef="#br0" timeOffset="2966.3322">18025 2099 867 0,'0'0'207'0,"0"0"-158"16,0 0 8-16,0 0 83 15,118-12-51-15,-72 8-43 16,10 4 25-16,6 0-1 15,5 0 0-15,7 0-9 0,4 0-13 16,2 4 1-16,1 6-17 16,-1 0-32-16,-8 1 24 15,-8-3-24-15,-13-1 0 16,-11-1 0-16,-13-2-8 0,-12 1-11 16,-8-1-57-16,-7-4-73 15,-7 0-47-15,-10-7-36 0</inkml:trace>
  <inkml:trace contextRef="#ctx0" brushRef="#br0" timeOffset="3499.8862">18735 1520 970 0,'0'0'142'16,"0"0"-134"-16,0 0 55 15,0 0 99-15,0 0-59 16,0 0-67-16,0 0-10 15,90-16 50-15,-53 28-41 0,6 10-5 32,6 6 10-32,0 7-27 15,5 2 6-15,-4 5-19 16,0 4 0-16,-5 3-11 0,-5-5 3 16,-9-4 7-16,-9-8 1 15,-6-5-29-15,-10-4 4 16,-6 1-7-16,0-1 28 15,-6 6 4-15,-17 5 2 16,-8 10 11-16,-5 4 1 16,-6 8-13-16,-5 4 17 0,3 0-18 15,3-2 1-15,4-7 18 16,3-5-12-16,7-7 5 16,6-11 4-16,3-5-16 15,7-9 30-15,1-4-30 0,8-3 0 16,2-5 7-16,0-2-7 15,0 0-11-15,0-7-102 32,0-7-168-32</inkml:trace>
  <inkml:trace contextRef="#ctx0" brushRef="#br0" timeOffset="4632.3909">10051 521 1211 0,'0'0'258'0,"0"0"-216"0,0 0-16 15,0 0 0-15,0 0 92 16,0 0-93-16,18-74-2 15,-55 74 18-15,-13 12-32 0,-15 10 16 16,-1 8-12-16,-2 2-6 16,12 5 14-16,12-4-21 15,13-1 0-15,18-4 1 16,13 1 13-16,0-5-28 16,35-1 12-16,16-1-7 0,17 0-1 15,5-1 10-15,2 1-8 16,-1 0 7-16,-7 4 2 15,-11 2-2-15,-14 2 1 32,-11 0-40-32,-11-4 39 15,-11 1-22-15,-9-6 23 0,0-1 21 16,-24 2-3-16,-17-4 39 16,-7-2-25-16,-8-3-23 15,-6-7 19-15,1-6-19 16,6 0-8-16,7-5-1 15,15-10-6-15,16-7-16 0,17-22-200 16,15 5-269-16,12 4-410 0</inkml:trace>
  <inkml:trace contextRef="#ctx0" brushRef="#br0" timeOffset="4832.0159">10310 826 1270 0,'0'0'347'0,"0"0"-260"15,0 0-85-15,0 0 4 0,0 0 64 32,0 0-31-32,73 104-12 15,-46-65-7-15,4-2-20 16,2 1 20-16,3-6-20 16,-5-3-15-16,0-7-23 15,-4-10-116-15,-2-12-50 0,-5 0-11 16,-9-12-86-16</inkml:trace>
  <inkml:trace contextRef="#ctx0" brushRef="#br0" timeOffset="5049.1783">10628 858 1033 0,'0'0'346'0,"0"0"-151"0,0 0-82 16,0 0-69-16,0 0-28 16,0 0 47-16,0 0 10 15,-20 162-24-15,9-87-20 16,-2 7 18-16,-8 4-23 0,1 0-15 15,-1 3 3-15,-2-6-11 16,5-6 6-16,3-9-7 31,3-14-22-31,5-11-26 16,7-31-125-16,0-12-168 16,0-2-359-16</inkml:trace>
  <inkml:trace contextRef="#ctx0" brushRef="#br0" timeOffset="5465.3936">10887 1015 935 0,'0'0'256'15,"0"0"-214"-15,0 0 6 16,0 0 94-16,0 0-13 16,0 0-94-16,0 0-14 15,51 19 52-15,-40 20 8 0,0 5-44 16,0-1-18-16,1-2-1 15,-4-4-17-15,1-11 21 32,-2-5-22-32,0-8-5 15,-3-12 4-15,-2-1 1 0,3-10-10 16,3-20-75-16,2-14 6 16,3-7 19-16,1-3-37 15,1 7 37-15,1 4 60 16,-3 13 32-16,3 10 56 15,-1 10 46-15,3 10-83 0,2 0-9 16,4 21-17-16,3 11 16 16,0 10 3-16,0 5-27 15,-2 4 0-15,-4-5-15 16,0-4 4-16,-5-10-12 16,-3-6-13-16,-5-12-105 0,-5-14-114 15,-3-12-145-15,0-20-493 0</inkml:trace>
  <inkml:trace contextRef="#ctx0" brushRef="#br0" timeOffset="5665.9829">11593 546 950 0,'0'0'659'0,"0"0"-519"15,0 0-110-15,0 0-21 16,0 0 55-16,0 0 14 0,7 150-28 15,-5-80 13-15,-2 6-34 16,2 3-11-16,0-2-3 16,1-1-14-16,2-7 11 15,1-7-12-15,1-8-23 0,-5-10-26 16,-2-12-116-16,-9-11-161 16,-13-19-464-16</inkml:trace>
  <inkml:trace contextRef="#ctx0" brushRef="#br0" timeOffset="6182.4745">11377 1002 1490 0,'0'0'300'15,"0"0"-297"-15,0 0-3 16,121-19 58-16,-48 19-11 16,14 0-22-16,6 0-7 0,3 10-18 15,0-1-1-15,-9-3-34 16,-9-4-44-16,-13-2 21 15,-16 0-58-15,-20-4 44 16,-16-8 72-16,-13-1 14 16,0 1 109-16,-16 1-64 0,-15 3-28 15,-4 6 16-15,-5 2-24 16,-2 0 4-16,-1 19-1 16,5 7-11-16,7 8 20 15,6 2-35-15,8 2 0 16,10-3 13-16,4-4-12 0,3-4-2 15,0-8-11-15,16-3-20 32,4-10 10-32,7-6-8 15,4 0 30-15,2-20 0 16,-2-8 6-16,1 0-9 0,-8-2 3 16,-8 3 0-16,-5 6 5 15,-6 4 15-15,-5 9 27 16,0 3 16-16,2 5-37 15,0 0-26-15,5 1-20 0,4 18 20 16,7 2 6-16,4 8-6 16,3-2 2-16,1 2-4 15,-1-5-15-15,0-6-56 16,2-11-57-16,-10-7-170 16,-5 0-227-16</inkml:trace>
  <inkml:trace contextRef="#ctx0" brushRef="#br0" timeOffset="6348.9335">12364 935 1295 0,'0'0'359'0,"0"0"-307"15,0 0-25-15,0 0 53 16,156 35-10-16,-90-4-11 16,5 0 7-16,2 6-56 15,-1-4 0-15,-8 0-10 16,-6-8-14-16,-13-2-38 15,-12-12-113-15,-11-11-150 0,-15 0-95 0</inkml:trace>
  <inkml:trace contextRef="#ctx0" brushRef="#br0" timeOffset="6565.6928">12829 909 1363 0,'0'0'308'0,"0"0"-241"15,0 0-66-15,0 0 65 16,0 0 35-16,-61 125-35 15,35-64-2-15,-3 4-42 16,-5 1 6 0,1-1-8-16,2-7-19 15,2-9 22-15,4-12-23 16,7-5 0-16,5-11-1 16,3-5 3-16,8-9-4 0,2-7-61 15,2 0-96-15,12-9-148 16,1-12-432-16</inkml:trace>
  <inkml:trace contextRef="#ctx0" brushRef="#br0" timeOffset="8498.5707">14019 1358 975 0,'0'0'243'15,"0"0"-243"-15,0 0 0 16,0 0 61-16,0 0 84 16,0 0 25-16,0 0-61 15,11 3-34-15,-11-3 52 16,0 0-26-16,0-16-56 0,0-8-11 15,-13-10-19-15,-3-6 4 16,-7-10-19-16,-5-8 2 16,-3-5 19-16,-3-3-21 15,-2-2 0-15,5 0-5 16,0 0 5-16,6 4 0 0,6 6-1 16,5 4-23-16,7 5 24 15,7 9-15-15,0 8-38 16,13 6 2-16,10 6 16 15,3 8 23-15,4 5 5 0,-4 4 0 32,-5 3 7-32,-6 0 0 15,-6 12-47-15,-9 8 38 16,0 9 9-16,-16 10 25 16,-19 10-6-16,-10 4-19 15,-9 7 31-15,-3-2-22 0,-1 0-2 16,6-3 7-16,7-8-13 15,12-8 9-15,9-9-10 16,10-4 0-16,12-5 1 16,2-3-1-16,14-4 0 0,24-2 30 15,18-5-1-15,12-5-7 16,13-2-15-16,3 0 2 16,-1-2-18-16,-10-8 1 15,-8 1-11-15,-12-1 18 16,-10-1-3-16,-12 2 2 0,-4 2-13 15,-7 2-49-15,0-2-18 32,-5 2-127-32,-3-2-188 0</inkml:trace>
  <inkml:trace contextRef="#ctx0" brushRef="#br0" timeOffset="8898.9196">14819 684 1322 0,'0'0'296'0,"0"0"-239"16,0 0-50-16,0 0 16 16,0 0-5-16,-98 142 27 0,98-84-10 15,0 6-22-15,18-2 22 16,8-1-27-16,5-10-8 15,4-9 0-15,0-7-5 32,-4-13-5-32,3-12-5 15,-1-10 15-15,5-8 32 0,4-26-12 16,3-20-2-16,0-17 14 16,-5-10-17-16,-11-12-15 15,-10 1-1-15,-9 6-1 16,-6 14 2-16,-4 17 24 15,0 19-7-15,0 18 7 0,0 14-24 16,0 4-37-16,0 22-95 16,0 47 17-16,2-6-67 15,2 2-166-15</inkml:trace>
  <inkml:trace contextRef="#ctx0" brushRef="#br0" timeOffset="9265.4016">15666 906 1058 0,'0'0'278'16,"0"0"-180"0,0 0-11-16,0 0 36 15,0 0-33-15,0 0-34 16,-133-26-37-16,101 44-18 16,8 7 11-16,8 0-12 15,9 1 0-15,7 2-13 0,4-2 8 16,25 1-17-16,7-6 5 15,11 2 17-15,3-7 0 16,-2 0 6-16,-3-2-4 16,-7-2 28-16,-11-1-30 15,-10 1-17-15,-7-3-14 0,-10-1 31 16,0 0 27-16,-12 0 24 16,-17 5 1-16,-9-1-5 15,-11-3-31-15,-4-4-5 16,-5 0-11-16,0-5-1 0,8 0-6 15,11 0-46-15,20-14-135 32,13-3-116-32,6-3-391 0</inkml:trace>
  <inkml:trace contextRef="#ctx0" brushRef="#br0" timeOffset="9665.0304">16380 834 882 0,'0'0'404'0,"0"0"-252"16,-143-12-1-16,80 12-9 15,5 9-49-15,9 18-11 16,7 3-51-16,11 8-22 16,8 5 4-16,10-2-13 15,11 0 6-15,2-7-6 0,2-6-6 16,20-5-7-16,5-8 12 15,6-7-7-15,4-7 8 32,-2-1-41-32,5-9 17 15,-5-13-19-15,-3-6-1 0,-8 0 42 16,-5 1-5-16,-11 8 7 16,-4 7 72-16,-4 3-5 15,0 8 28-15,0 1-56 16,0 0-38-16,0 3-1 15,5 17-11-15,7 4 10 0,5 2 1 16,12 1-64-16,8-8-2 16,13-4-17-16,10-9-40 15,40-6-82-15,-13-18-130 16,-6-4-297-16</inkml:trace>
  <inkml:trace contextRef="#ctx0" brushRef="#br0" timeOffset="10448.3965">16976 877 383 0,'0'0'705'16,"0"0"-432"-16,0 0-123 15,0 0-40-15,0 0-32 16,-158-26 14-16,116 49-31 16,2 6-30-1,11 3-6-15,7 2-24 16,8-5-1-16,8 0 0 16,4-8 1-16,2-5-11 15,0-6 4-15,15-6-105 16,7-4 44-16,7 0 48 0,5-7-38 15,1-9 22-15,-2 2 35 16,0 1 14-16,-8 5 13 16,-2 8 15-16,-5 0-25 15,-1 7-9-15,-3 21 5 16,-3 14 23-16,-7 12-23 0,-4 14 43 16,0 12-11-16,-24 9 1 15,-10-3-17-15,-1-5-17 16,-1-14 5-16,3-15-17 0,4-16 1 15,4-15 23-15,3-18-18 16,2-3 6-16,2-29-12 31,5-17-9-31,6-15-13 16,7-5-14-16,0-1-19 16,14 4 39-16,19 3-2 15,11 3 5-15,16 10-5 0,12 0 8 16,11 7 3-16,26-1 7 15,-6 5 0-15,1 3-10 16,-4 0 5-16,-23 6-77 0,-6-2 14 16,-24 3 26-16,-20 3 42 15,-25 6 59-15,-2 5 83 16,-25 3-67-16,-16 7-61 16,-3 2-6-16,-5 2 14 15,5 21-22-15,4 10 19 0,11 4-19 16,11 6 0-16,11-2-1 15,7 0 1-15,0-7-8 16,25-6-2-16,10-6-21 31,9-9 14-31,8-10-14 16,6-3-23-16,2-3-59 0,0-17-63 16,-4-1 56-16,-9-1 52 15,-7 0 55-15,-14 5 13 16,-5 8 60-16,-11 4 29 15,-2 5-4-15,-4 0-84 16,1 14 15-16,-1 10 70 0,0 5-48 16,-4 0 35-16,0-2-44 15,0-3-7-15,0-4 31 16,-15-4-20-16,-14-2-5 16,-12-2-28-16,-34-10-17 0,8-2-233 15,5 0-856-15</inkml:trace>
  <inkml:trace contextRef="#ctx0" brushRef="#br0" timeOffset="10564.9657">18249 1124 1408 0,'0'0'209'0,"0"0"-209"15,0 0-69-15,0 0-445 0</inkml:trace>
  <inkml:trace contextRef="#ctx0" brushRef="#br0" timeOffset="11548.7182">10744 1618 652 0,'0'0'351'0,"0"0"-237"16,0 0-69-16,0 0 51 16,0 0 26-16,0 0-122 15,0 0 10-15,7-5 13 0,26 24 55 16,14 3 37-16,18 2-17 15,30 4-35-15,46 2 4 16,48-6-41-16,25-4-25 31,9-9 19-31,-2-10-15 0,-11-1-4 16,10 0 3-16,7 0 5 16,8-1-4-16,8-6-5 15,4 0 0-15,0-2-6 16,-8-1 6-16,-13 0-6 15,-18 2-4-15,-9 4 20 0,-14 2-26 16,-13 2 16-16,-12 0 0 16,-13 0-1-16,-26 0 1 15,-30 0 0-15,-26-1 0 16,-14-6 12-16,0 3-1 16,-4-1 32-16,-5-4 24 0,-13 1 42 15,-8 2-6-15,-8 0-20 16,-4 3-46-16,-5 3-36 15,-1 0 18-15,-1 0-19 16,-2 0-17-16,0 0 16 0,0 0-27 31,0 0-30-31,0 0-69 16,-7 0-43-16,-28 11 7 16,-2 7-13-16,-5-8-360 0</inkml:trace>
  <inkml:trace contextRef="#ctx0" brushRef="#br0" timeOffset="17613.4345">2938 8685 960 0,'0'0'150'0,"0"0"-105"16,0 0-42-16,0 0 17 16,0 0 48-16,0 0-30 0,0-4-6 15,0 4-26-15,0 0 12 16,0 0 9-16,0 0-27 15,0 0 7-15,0 0-7 16,2 0-3-16,4 9 3 16,5 6 1-16,10-1 0 0,3 0-1 15,12 0 0-15,4-5 15 16,7 0 20-16,4-4-18 16,7-5 8-16,5 0-6 15,1 0-12-15,5 0 1 16,4 0-7-16,4 0 7 0,-2-5-8 15,3 1 0-15,-2 1-1 16,-2 1 1-16,-5 2-13 31,-5 0-4-31,-4 0 17 16,-2 0 0-16,-2 0 0 0,0 0 0 16,-2 0 6-16,4 0-6 15,-1 0-18-15,9 0 8 16,-2 0-12-16,3 5 21 15,-1-1-14-15,-1 1 15 16,2-2 6-16,-4 3-6 0,-1-3-1 16,-2 2-13-16,3 1 14 15,-1-2 6-15,5 0-6 16,4 2 0-16,3 1 6 16,1-2-6-16,4 1 0 0,0 2-6 15,2-1 6-15,-3 2 3 16,0-1-3-16,-4 2 0 15,1 2-7-15,-2-2 7 16,4 0 0-16,-4-2-1 16,3-2-5-1,-1-4 5-15,2 1 1 16,-2-2-30-16,1-1 29 16,-3 0-23-16,-1 2 22 15,-3 0 2-15,2 0 0 16,1 3 1-16,1-3-1 0,1 1 0 15,2 1-4-15,2-4 4 16,-2 0-7-16,0 0 5 16,-5 0 1-16,-2 0 1 15,-1 0 1-15,0 0 6 16,1 0 5-16,2-4-12 0,3 1 0 16,-1-2-4-16,1-1 14 15,0 3-4-15,-3-2-6 16,-2 1 0-16,-2 1 7 15,0 0-7-15,-3 1-1 16,1 0 1-16,-1 2 0 0,4-2 4 16,3 2-3-16,0-2-1 31,5 0 5-31,2 0-4 16,2 0-2-16,1-1 1 15,-2 3-3-15,-2 0 3 0,-2 0 0 16,-1 0 1-16,-1 0-2 15,1 0 4-15,0 5-3 16,-1 1 0-16,5-4-8 16,-3 2 8-16,4-1 0 15,-3-2 4-15,0 1-5 0,0-2 2 16,-3 0-1-16,0 0 0 16,1 0 1-16,4 0-2 15,0 0 1-15,1 0 0 16,0 0-10-16,0 0 30 0,-4 0-14 15,3 0-6-15,-2 0 0 16,0 0-15-16,1-2 27 31,2 2-13-31,-2-4 1 16,2 2 0-16,-3-4 1 0,2 2 5 16,-2-1-6-16,-3 2 26 15,3-1-25-15,-3-1 8 16,3 3-4-16,0-3-4 15,-1 3 9-15,6-3-10 16,-1 2 1-16,-2-1 15 16,0 0-16-16,-4 0 0 0,-5-1-8 15,-4 4 19-15,-3-1-2 16,-2 2-9-16,-2 0 0 16,1 0 8-16,-5 0-7 15,4 0 0-15,1 0-1 0,-1 3-3 16,0 4 3-16,0-1 0 15,2 1 0-15,2-2-12 16,3-1 13-16,1 1-2 16,2-2 0-1,1-1-5 1,2 0-8-16,-2-2 2 0,3 0-3 16,-1 0 14-16,0 0 2 15,1 0 0-15,-4 0-1 16,3 0 2-16,-1 0-7 15,-3 0 5-15,2 0 0 0,-3 0-1 16,0 0 3-16,-2 0-4 16,-1 0-5-16,-1-2 7 15,-4-3 9-15,-2 3-9 16,-7-5 0-16,-2 2 0 16,-7 2 1-16,-1-1 7 0,-2 0-8 15,1 0 0-15,1-1 1 16,3 2-1-16,1-1-7 15,4-1 6-15,-2-2-1 16,1 0 2-16,1-5 0 0,3 4 1 16,-2 1-3-16,4-1 5 31,-1 2-3-31,0 0 0 16,3 0 0-16,-3 1-1 15,2 5 1-15,-2-5 0 16,1 1 2-16,0 1-2 0,-2-1 0 15,0 0 0-15,-4 1 0 16,-1-1 1-16,-3 1-1 16,-3 1 0-16,-6 0-1 15,0 2 1-15,-4-1-1 0,0 1-8 16,0-2-1-16,0 0 4 16,3 2 3-16,-3-2-20 15,-1-1 22-15,-2 3-16 16,-3 0 15-16,0 0 1 15,-1 0-2-15,0 0 3 0,0 0 0 16,5 0-5-16,0 0-2 16,0 0 4-16,2 0-26 31,-3 0-26-31,1 0 38 16,-5 0 8-16,1 0 9 0,1 5 0 15,-2-1 3-15,7 1 3 16,0 2-4-16,7 3-2 15,2 3 0-15,2-2-4 16,0 1 4-16,3 2-1 16,-3-5 0-16,-1 3 2 0,0-3 5 15,-1-1-6-15,-3 1 0 16,-1 2 0-16,-1 1 0 16,-2-1 1-16,2 1 18 15,2 3-19-15,-2-1 0 0,3 3-1 16,-1 4 1-16,1 2 9 15,1 3-8-15,0 1-1 16,-2 4 0-16,1 3-9 16,-5 3 0-1,0 0 9 1,0 5 0-16,-2 2 4 0,-2 2-4 16,-2 2-14-16,-4 1 13 15,0-3 2-15,-5 0 10 16,-3-4-11-16,-5-2 10 15,-3-1 30-15,-2-2-15 0,-3 1 11 16,-3 6-10-16,-19 1-26 16,-7 2 3-16,-6 6 5 15,-8 0 5-15,1 10 23 16,-8 2-36-16,2 2 16 16,-2 4-13-16,1-1 4 0,1-2 0 15,0-2-6-15,2-6-1 16,-1 2 21-16,0 1-20 15,0-2 5-15,0 4-6 16,-4-3 1-16,-5-2 3 0,-6-4-4 16,-9-2 0-16,-9-4 6 31,-8-5-3-31,-3-4 9 16,-7-7-12-16,-20-1 1 15,10-8 16-15,0-6-10 16,-4-5 19-16,19-6 27 0,-15 0-18 15,6-2 9-15,2-3-25 16,6 4-8-16,3-2 11 16,6-3-6-16,7 5-16 15,2 1 1-15,4 0 13 0,3 2-13 16,5 2-1-16,2 0 0 16,-1 2 6-16,3 5-6 15,-2-2-1-15,1 5 0 16,1 2 2-16,-2 2-2 15,0 6-4-15,-1 2 5 0,1 1 1 16,-1 3-1-16,1 2 0 16,2 2-1-16,2 7 4 31,0 1-11-31,2 2 8 16,2 4-5-16,4 2-4 15,-2 2 6-15,5 0 3 0,5 2 0 16,6-2 1-16,3-1 10 15,8-1-11-15,3 0 0 16,7 0-11-16,-1 5 4 16,3-2 7-16,1 1-6 0,-1 1 16 15,-3-1-5-15,1 0-5 16,-1 1-1-16,-2-3-1 16,0 1 2-16,3 2 0 15,1 3 13-15,3 1-12 16,0 5 23-16,2-2-24 0,5-4 0 15,-1-3 20-15,3-2-20 16,2-6 0-16,0-4 0 16,0 2 0-16,0-4 12 31,0 4-12-31,2-7 8 16,5 2 12-16,1 3-19 0,2-4 7 15,-1 6-8-15,-1 1 7 16,2 5 8-16,-2 4-15 15,1 7 0-15,2-3 1 16,1 4 6-16,-4 1-7 0,3 5 0 16,-3-1 0-16,0 0 1 15,-1-2-1-15,-1-2 0 16,4 1 6-16,-4-3-5 16,3 0 7-16,0 2-8 15,0-5-1-15,-5-3 0 0,1-3 1 16,-1 2-2-16,0-3 1 15,6 4 2-15,-1 4 8 16,3-1-9-16,2 1-13 16,-3 0 11-1,3-1-4-15,-5-2 6 16,-1-2-1-16,2-5-25 16,-6-8 26-16,1 2-6 15,-1-11 6-15,0 5 6 16,1-2-5-16,-1-5-1 15,-1 6 0-15,-1-4-3 0,0 3 3 16,-2 0 0-16,0 5 3 16,0-5-16-16,0 6 13 15,0-5 0-15,0-6 0 16,0 2 9-16,0-5-7 0,0 0-2 16,0-1 0-16,0 2 14 15,0-7-12-15,0 2 11 16,0-1 4-16,0 1-15 15,-2 3 12-15,-3-5-6 16,3 6-6-16,-3-4 2 0,1-1-4 16,2 1 0-16,-2-1 6 31,-1 4-5-31,3 0 9 16,-2 2-10-16,1-1 0 15,1 0 19-15,2-2-19 0,0-6 0 16,0-2 0-16,0-3-19 15,0-10-46-15,0-8-228 16,-11-5-609-16</inkml:trace>
  <inkml:trace contextRef="#ctx0" brushRef="#br0" timeOffset="21613.1041">3125 8851 492 0,'0'0'302'0,"0"0"-302"16,0 0-85-16,0 0 51 16,0 0 34-16,0 0 7 15,33-72-6-15,-33 60 17 16,2 1-1-16,-2 4 25 15,0 1-10-15,2-1-5 0,-2 4 4 16,0-1-1-16,0-1-30 16,0 3 53-16,0 1 34 31,0-1-36-31,0 0 27 16,0 2 6-16,0 0-18 0,0 0-29 15,0 0-13-15,0 0 42 16,0 0-13-16,0 0-37 15,0 0 13-15,-2 0-28 16,-2 0 6-16,-2-2 17 16,-4-1-23-16,-1-1 17 0,-2 1-7 15,-3 1 1-15,3-3 13 16,-3 3-25-16,1 2 7 16,-1 0-7-16,-1 0 3 15,-2 0 4-15,-1 0-7 0,3 11 0 16,-4 1-6-16,1 2 6 15,1 4 0-15,-4 1-1 16,3 5 1-16,-2 3-8 16,-1 1 8-16,1 2 0 15,-1 2-8 1,4 1 13 0,3 4-6-16,5 1 1 0,5 3-7 15,3 3 1-15,3 4 6 16,0 6 0-16,0 1 4 15,5 8-3-15,3-1-2 16,1 2 0-16,3-1 1 0,-1 2 18 16,-1-4-18-16,4 1 0 15,-3 2 13-15,3 4 3 16,-5 1-4-16,-1 3-12 16,-3 2 6-16,0 2 10 15,-5 0-9-15,0-1 2 0,0-3 2 16,0-4-11-16,0-2 16 15,0-1-16-15,0-1 9 16,-3 3 10-16,-2 3-13 0,1 7 2 16,-2 1 8-16,1 6-16 31,-1 3 17-31,-4 1-5 16,2 0-11-16,-1 0 17 15,-1 2-18-15,2 1 10 16,1-3-6-16,-1 0 2 15,-2 1 16-15,-1 0-10 0,0-6-12 16,2-1 22-16,0-4-21 16,1 1 13-16,-4-1-4 15,3 1-4-15,-4 0 16 16,-1 6-21-16,-1-1 8 0,-1 2 17 16,-1-1-25-16,1-5 1 15,1 0-1-15,1-2-1 16,3-2 18-16,1 2-18 15,4-1 1-15,2-2 10 16,1 2-11-16,3-3 0 0,0-2 0 16,0-2 0-16,0-2 5 31,0 1-5-31,3-1 0 16,5 0 9-16,2 0-9 15,-2-1 1-15,-1-2-1 0,-1 2 1 16,0-5 2-16,-2-1-3 15,0-6 0-15,-1-3 0 16,1 1 2-16,0-5-4 16,0-2-2-16,4 0 4 15,-2-2-3-15,1-2 3 0,-1 0 0 16,3 4 0-16,1 3 6 16,-2 1-11-16,3 4 5 15,1-1 0-15,-4 0 6 16,1-7-6-16,-2 2-2 0,0 0 2 15,-3-2 0-15,1 3 6 16,-3-1-6-16,2 1 0 16,-2 4-3-16,3-2 3 15,-2 7 0 1,1-9-1 0,0 4 9-16,-2 0-5 0,-2-2-3 15,0 2 0-15,0 0 8 16,0 1-8-16,0 1 0 15,0 1 0-15,0 2 1 16,0 4 10-16,0 2-11 0,0 2 1 16,0 1 3-16,0 1-4 15,0 2-4-15,-6 2 2 16,2-4 4-16,-4-2 11 16,0 1-13-16,1-8 0 15,-2 3 1-15,0-4-1 0,2-9 0 16,-1 6 0-16,-1-8 0 15,2-1 7-15,0-2-7 16,3 1 0-16,0-2 6 16,-1-2-5-16,3-1-1 0,-1 3 5 31,1 0 9-31,2 1-12 16,-2 0-2-16,-1 1 6 15,1-3-1-15,-2 6-4 16,2-5 12-16,0 3-13 15,0-1 6-15,-3-5 3 16,3 0-9-16,-3-3 0 0,3-2 3 16,-1 2-1-16,1-3-2 15,-2-2 1-15,2-3 2 16,0 0 12-16,2-3-15 0,0-3 0 16,0-6 2-16,0-3 8 15,0-2-10-15,0-2 0 16,0-2 0-16,0-2-6 15,0-2 6-15,0-4 0 16,0 4 0-16,4-4 1 0,-2 4 1 16,2-4-2-16,4 0 0 31,5 0-1-31,5 0 1 16,8 0 0-16,15 0 8 15,5 0-7-15,8 0 4 0,4-4-5 16,2-4-3-16,-2 2 2 15,0 3 1-15,-4-2 0 16,-1 5 0-16,0-4 0 16,-1 4 0-16,4-3 0 15,-1 0 0-15,5-1-9 16,0 0 6-16,0 4-22 0,3-4 18 16,2 4 4-16,0-5 1 15,1 5 2-15,1 0-15 16,-2 0 15-16,1 0 0 15,2 0-10-15,1 0 8 0,0 0-4 16,3 0-7-16,1 5 3 16,0-5-9-16,5 0 11 31,1 0-9-31,-2 0-1 16,2-5 9-16,-6 0 6 15,-4-7 2-15,-2 3 1 0,0-6 0 16,-3 3 5-16,1-2-5 15,-1 2-2-15,-1-2-5 16,-3 6 14-16,-4 2-2 16,-2 2-5-16,-4-1 0 0,4 5 7 15,0 0-6-15,-1 0-1 16,6 0 0-16,1 0 1 16,-2 0-2-16,2 5 1 15,0-1 0-15,0 6 3 16,-3 3-1-16,-1-1-3 0,0 7 1 15,0-5 0-15,-2 4 0 16,-1 1 0-16,0-4 0 16,3-1-3-16,2 0 11 31,5-2-14-31,-1-2 6 0,5 2 0 16,-3-6 3-16,4 6-3 15,-4-6-9-15,-1 2 8 16,-1-4 1-16,0 1 4 15,-1-5-4-15,1 1-1 16,-2-1-1-16,5 0 2 0,-3 4 0 16,3 0-1-16,1-4 2 15,4 9-2-15,1-5-4 16,2 1 5-16,4 4 7 16,1-4-7-16,-3 4-5 0,2 3 4 15,0-6 2-15,4 4 1 16,0-3-2-16,2 2-3 15,-2-3-11-15,-2 2 14 16,0-4-20-16,1 2 20 16,0-6 0-16,1 0 1 0,4 0-1 15,-1 0 0-15,0-2 5 32,1-6-5-32,0 0 0 15,-2-2 12-15,1 0-11 16,-1 1 4-16,-3 0-5 0,-2 1 0 15,-2 4 3-15,-3 0-3 16,3 4 8-16,-2 0-3 16,4 0-4-16,5 0 19 15,1 0-11-15,3 0 28 16,2 0-11-16,0 0-25 16,-2 0-1-16,3 4 0 0,-1 0 0 15,2-4 0-15,5 4 7 16,0-4 0-16,1 0 2 15,0 0-8-15,-1 0-1 0,-3 0 6 16,-1-4 4-16,-5 0 10 16,-1 0-20-16,-6-3 0 31,-5 0 13-31,-4 2-11 16,-7 0 19-16,-2-4-8 15,-6 1-12-15,0 4 19 0,-2-6-19 16,-1 7-1-16,3-3 7 15,-5 1-6-15,1 2-1 16,-6-2-1-16,-1 1 1 16,-3 4-1-16,0-3-2 15,-3-4 3-15,1 7 6 0,2-8-6 16,3 4 10-16,3-6-10 16,4 0 0-16,4-2 4 15,2-2-4-15,0 1-1 16,-6-1 1-16,0 5 0 0,-3-7 3 15,-5 6-2-15,2-8 0 16,-2 4 23-16,-3-2-16 16,-2-3-7-16,-1 2 1 15,0-1 8 1,0 0-9 0,-4-4-1-16,-3 4-3 0,-2 0-6 15,-2 4 9-15,-6-3 0 16,2 4 0-16,-1-1 1 15,0 5-6-15,0-5 5 16,1 6 0-16,-3-5-6 0,0 6 6 16,0-5 0-16,-5 5 0 15,1 0 6-15,-1-6-1 16,2 4-5-16,-2-5 0 16,1 2-1-16,0-2 1 15,1 0 0-15,-1 5 0 0,-3 2 1 16,-2-3 4-16,-1 2-5 15,-4 1 0-15,0-5 14 16,1-2-13-16,0-3-1 16,0 2 0-16,1 0 3 0,1-3-5 15,1 4 2-15,-2 3 0 32,-1-1 9-32,-3 3-9 15,0 0 18-15,2 5-18 16,-6-1 1-16,0 1-2 15,-8-9-102-15,-15-1-117 0,-11-4-578 0</inkml:trace>
  <inkml:trace contextRef="#ctx0" brushRef="#br0" timeOffset="25679.5026">21415 12832 628 0,'0'0'69'0,"0"0"-69"0,0 0-49 15,0 0 32-15,0 0 8 16,0 0-78-16,0 0-24 16,5 1 13-16,-1 3-13 0</inkml:trace>
  <inkml:trace contextRef="#ctx0" brushRef="#br0" timeOffset="26062.624">21415 12832 783 0,'5'33'106'0,"-3"-34"-106"32,0-4 0-32,-2 1 69 15,0 3 31-15,2 1-63 16,-2-3-21-16,2 2 25 15,-2-3 8-15,3 0 31 16,-1-3-25-16,2 0 6 0,-2-2-11 16,0 4-25-16,1-2 16 15,-3 1-9-15,3 4-3 16,-3-1 23-16,0 0-26 16,0 1-10-16,0 2 19 0,0 0-7 15,0 0 12-15,0 0 2 16,0 8 2-16,-6 14-2 15,-4 15-26-15,-3 9 18 16,-3 9 7-16,1 6-28 16,1-1 15-16,7-7-28 0,5-4 0 15,2-13-13-15,0-12-9 32,15-24-180-32,1-5-140 15,-5-25-545-15</inkml:trace>
  <inkml:trace contextRef="#ctx0" brushRef="#br0" timeOffset="26712.3768">21453 12833 1072 0,'0'0'174'15,"0"0"-145"-15,0 0 81 16,0 0 8-16,0 0-33 15,0 0-53-15,36-110-5 0,-9 106 40 16,6 4-29-16,2 0-3 16,7 16 6-16,3 12-22 15,5 8 14-15,-4 7-30 0,-1 5 6 32,-7-1 4-32,-9 4-13 15,-8-3 1-15,-11-4 20 16,-10-2-14-16,0-2-1 15,-22-4-6-15,-18-2 7 16,-12-1 14-16,-8-3-20 16,-5-6 0-16,-1-6 9 0,1-4-9 15,5-5 18-15,8-4-19 16,11-3 0-16,11-2-2 16,14 0-5-16,10-2-80 0,6-26-145 15,15 2-110-15,10-5-507 0</inkml:trace>
  <inkml:trace contextRef="#ctx0" brushRef="#br0" timeOffset="27078.602">22320 13026 1079 0,'0'0'303'15,"0"0"-220"-15,0 0 39 0,-127 49 6 16,94-30-36-16,6 5-47 16,4 3-45-16,10 0 27 15,7-1-27-15,6-2-2 16,0-2-8-16,0-1 6 16,15-7-5-16,7-5 8 15,7-6 1-15,5-3-10 0,3 0 10 16,2-16-69-16,-6-6 2 15,-7-5-48-15,-8-5 56 16,-11 0 47-16,-7-2 12 0,-9 2 65 16,-18 2 34-16,-4 4-47 15,0 8 1-15,4 4-44 32,3 10-8-32,8 4-1 15,6 0-67-15,10 28-105 16,8-5-170-16,15-3-474 0</inkml:trace>
  <inkml:trace contextRef="#ctx0" brushRef="#br0" timeOffset="27478.4276">23274 12984 523 0,'0'0'848'0,"0"0"-737"16,-132-8-2-16,66 8 31 0,1 9-7 15,3 18-80-15,8 7-52 16,10 4 21-16,10 4-22 16,12 3 0-16,8-2 0 15,12-1-4-15,2-5 3 32,2-9 1-32,21-8-31 0,3-8 11 15,10-10-11-15,5-2-23 16,3-12-57-16,1-17-46 15,-7-6 48-15,-7-4 6 16,-7 4 100-16,-11 6 3 16,-6 7 133-16,-5 8 69 15,-2 7-18-15,0 7-78 0,0 0-33 16,2 0-71-16,4 7 10 16,0 12-13-16,7 6 1 15,5 3-2-15,7-1-15 0,8-1-62 16,30-16-9-16,-5-6-207 15,-6-4-563-15</inkml:trace>
  <inkml:trace contextRef="#ctx0" brushRef="#br0" timeOffset="28429.9103">24182 12956 1448 0,'0'0'218'0,"0"0"-146"15,0 0 48-15,0 0-51 0,0 0-5 16,-118-22-62-16,72 39 18 16,2 12-4-16,-1 3-16 15,10 4 25-15,4 3-25 16,10-4 1-16,12-5-3 16,9-3 3-16,0-8-2 0,14-7-53 15,20-10-1-15,8-2 38 16,7-12-70-16,4-17-62 15,-2-9 28-15,-3-3 21 16,-13 4 68-16,-10 8 32 16,-12 11 80-16,-7 7 87 0,-6 10-34 15,0 1-36-15,0 6-25 16,-8 26-55-16,-11 18 9 31,-6 32-5-31,-10 36-12 16,7 2 33-16,4-13-36 0,5-17-4 15,13-29 7-15,-1-2 4 16,5-6-9-16,2-17-4 16,0-18-13-16,15-16-18 15,14-2 8-15,13-25 22 16,16-14-27-16,10-19-54 0,14-26-6 16,-8-1-55-1,-10-4 0-15,-10-4 49 0,-25 19 84 16,-5 3 10-16,-12 18 173 15,-10 15-33-15,-2 15 3 16,0 9-21-16,0 10-41 0,0 4-18 16,0 0-63-16,-4 14-14 15,-1 14 12-15,2 9 1 32,3 0-7-32,0 1 8 15,0-6-5-15,10-5 4 0,5-9-41 16,5-8-10-16,5-10 17 15,6 0-7-15,5-19-2 16,1-12-59-16,1-11 1 16,-2-1 6-16,-10 4 17 15,-5 5 79-15,-11 10 12 0,-4 10 75 16,-6 9 71-16,0 5-41 16,0 0-61-16,0 8-43 15,0 15 0-15,0 9-12 16,0 1-1-16,0 4 0 0,13-6 10 15,5-4-10-15,7-9-6 16,0-13 6-16,7-5-14 16,6-1-11-16,4-28-38 15,3-11-47-15,-1-8 11 16,-2-4-48 0,-8 0-10-16,-7 7 106 15,-9 12 51-15,-10 8 75 16,-3 14 88-16,-5 7-7 15,0 4-34-15,0 0-80 16,0 2-40-16,0 18-3 0,2 6 2 16,8 4 6-16,0 0-7 15,9-2-73-15,14-7-54 16,-2-12-147-16,-2-9-624 0</inkml:trace>
  <inkml:trace contextRef="#ctx0" brushRef="#br0" timeOffset="28629.2376">25719 12855 1190 0,'0'0'316'15,"0"0"-262"-15,0 0-29 16,0 0 52-16,0 0 6 31,0 0 5-31,-62 116-32 16,60-81-26-16,2-3 7 15,0-2-31-15,0-6 0 0,0-2-6 16,0-6-8-16,0-6-30 16,8-10-142-16,6 0-114 15,-3-10-396-15</inkml:trace>
  <inkml:trace contextRef="#ctx0" brushRef="#br0" timeOffset="29178.7764">25461 12726 1538 0,'0'0'349'0,"0"0"-258"16,0 0-18-16,0 0 26 0,0 0-14 15,0 0-85-15,0 0-9 16,0-17 8-16,2 17-73 16,16 0 8-16,-2 0-85 15,-8 0-447-15</inkml:trace>
  <inkml:trace contextRef="#ctx0" brushRef="#br0" timeOffset="29960.8573">25849 12901 529 0,'0'0'252'32,"0"0"-198"-32,0 0 5 15,0 0 35-15,0 0-41 16,0 0-27-16,0 0 18 0,15-11 47 15,-12 11 29-15,-1-2-40 16,0 0-41-16,0-1 35 16,0 3-43-16,0-2-7 15,-2 2 10-15,3 0-4 0,-3 0 39 16,0-2-14-16,0 2-18 16,0 0 16-16,0 0-20 15,0 0 10-15,0 0 4 16,-5 0-22-16,-3-1 4 15,-1-1-29-15,-5 2 0 16,-3 0-7-16,-2 0 8 0,2 0-1 16,-1 2 0-16,-2 10 1 15,4 3 16-15,-2 3-9 16,7 5-7-16,1-1 26 0,2 2-20 31,6 0 13-31,2 3-3 16,0 2-17-16,0 0 28 15,0 0-28-15,2 0 1 16,8 3 6-16,1-6-6 16,2-6-2-16,-2-3-6 15,0-5-24-15,1-3 23 0,1-8-14 16,2-1-3-16,10 0 16 16,8-1-37-16,12-20-25 15,15-7-50-15,49-36-114 0,-10 6-70 16,-8-3-433-16</inkml:trace>
  <inkml:trace contextRef="#ctx0" brushRef="#br0" timeOffset="30462.3377">26540 12410 1196 0,'0'0'284'0,"0"0"-226"16,0 0-26-16,0 0-13 15,0 0 30-15,-100 137 34 0,91-74-36 16,5 10 16-16,-4 3-16 16,2-2-37-16,-3 1 21 15,-7-7-30-15,-1-6-1 16,-6-8 3-16,-4-10 3 16,3-9-12-16,2-12-3 15,2-9-71-15,6-14 2 0,9 0-16 16,5-19-114-16,12-16-29 15,21-6 19-15,14-6 37 16,6 1 4-16,6 6 177 16,-6 6 140-16,-4 8 55 0,-11 7-9 15,-14 9-5-15,-12 7-65 16,-10 3-18-16,-2 0-37 31,-4 8 32-31,-21 14 12 16,-4 8-40-16,-7 7-30 15,3 7 10-15,6-1 4 0,5-1 9 16,11 0-39-16,11-2-17 16,0-2 33-16,11-4-8 15,18-2 17-15,8-6-21 16,11-3-23-16,2-5 3 0,2-6-3 16,-5-8-60-16,-9-4-42 15,-11-14-142-15,-19-9-376 0</inkml:trace>
  <inkml:trace contextRef="#ctx0" brushRef="#br0" timeOffset="31045.0625">27291 12948 1119 0,'0'0'714'31,"0"0"-563"-31,0 0-101 16,0 0-28-16,0 0 28 15,0 0-50-15,0 0-7 16,0 26 7-16,0 9 1 0,0 6 42 16,0-1-29-16,0-4-14 15,-9-3 26-15,0-12-26 16,2-5-8-16,3-5 1 16,2-8-11-16,2-3 18 15,0 0 0-15,0-17-6 0,4-14-43 16,14-10 26-16,7-10 15 15,8-5 2-15,9 0-17 16,6 2 22-16,0 8-23 16,-1 9-36-16,-7 13-9 0,-11 14-75 15,-13 10-139-15,-11 0-391 0</inkml:trace>
  <inkml:trace contextRef="#ctx0" brushRef="#br0" timeOffset="31394.9469">27534 13126 1495 0,'0'0'303'0,"0"0"-302"15,0 0 22-15,156-34 29 16,-96 17-22-16,0-3-30 16,1 1 14-16,-6 3-14 0,-7 0-13 15,-13 2 4-15,-11-2-10 16,-12 1 19-16,-12 2 9 15,0-1 4-15,-16 4 35 16,-11 1-32-16,-1 8-8 0,-7 1 11 16,0 0-3-16,-3 11 23 15,3 12-2-15,1 5-8 16,3 6 14-16,9 1-30 31,6 0-2-31,7 1 0 16,9-3-11-16,0-8 0 0,4-3-10 15,19-4-36-15,10-8 18 16,12-6-64-16,8-4-53 16,30-21-117-16,-12-12-114 15,-9-3-445-15</inkml:trace>
  <inkml:trace contextRef="#ctx0" brushRef="#br0" timeOffset="31728.3858">28277 12941 1197 0,'0'0'401'0,"0"0"-238"16,0 0-81-16,0 0-37 15,0 0-2-15,0 0-35 0,0 0 13 16,-124 102 14-16,103-61-22 16,2 3 15-16,11-6-28 15,4-4 1-15,4-8-2 16,0-10-4-16,6-7-51 0,17-9 13 31,10 0-1-31,7-25-3 16,7-8-78-16,-1-10-79 15,-3 1 30-15,-7 6 80 16,-12 7 94-16,-8 12 149 16,-10 8 7-16,-4 6 34 0,0 3-89 15,-2 0-67-15,6 6-24 16,0 14-3-16,7 2-4 16,5 5-3-16,7-2-5 15,6-6 4-15,9-4-59 16,7-9-82-16,29-8-82 0,-12-17-92 15,-6-6-352-15</inkml:trace>
  <inkml:trace contextRef="#ctx0" brushRef="#br0" timeOffset="31945.0066">28963 12886 1220 0,'0'0'351'0,"0"0"-195"16,0 0-38-16,0 0-61 31,-116-22-3-31,78 46-39 16,-2 11 19-16,2 8 4 15,6 7-28-15,11 0 3 0,9 0-13 16,10-7-9-16,2-9 8 16,12-13-46-16,21-14 6 15,13-7 12-15,15-21-50 16,13-25-82-16,15-30-40 16,24-54-45-16,-20 15-51 0,-16 3-318 0</inkml:trace>
  <inkml:trace contextRef="#ctx0" brushRef="#br0" timeOffset="32144.968">29349 12392 1064 0,'0'0'689'0,"0"0"-527"16,0 0-45-16,0 0-64 0,0 0-31 16,0 0-22-16,0 0 0 15,-137 111 3-15,95-27 3 16,2 9 4-16,9 2 25 31,11 2-27-31,11-5 5 16,9-1 18-16,13-8-13 15,25-4 17-15,13-12-8 0,14-12-26 16,4-17-1-16,5-18-24 16,-1-20-35-16,16-30-81 15,-17-18-167-15,-21-13-745 0</inkml:trace>
  <inkml:trace contextRef="#ctx0" brushRef="#br0" timeOffset="33144.9036">29823 13441 1104 0,'0'0'540'15,"0"0"-469"-15,0 0-4 16,0 0 5-16,0 0 10 16,22-104-60-16,8 55-21 15,9-25-1-15,15-32 0 0,4-31-23 16,-8 8-3-16,-15 22 2 15,-15 35 24-15,-11 30 12 16,-2 4 13-16,-1 5 13 16,-4 5 0-16,0 14 0 0,-2 12 7 15,0 2-36-15,0 7-9 16,-10 27-4-16,-17 38 4 31,-7 42 3-31,-3 34 2 16,8-5-4-16,10-29-2 15,13-42 2-15,6-28 9 0,0 0-10 16,0-5-7-16,16-5-5 16,8-21-61-16,12-13 39 15,6-5 17-15,10-35-73 16,0-19-8-16,-2-9-33 0,-10 1 29 16,-9 6 102-1,-13 17 99-15,-9 16 37 0,-7 18-28 16,-2 8-10-16,0 2-19 15,0 9-79-15,0 22 8 16,0 7-1-16,0 8-7 16,0 1 0-16,14-6 0 0,11-6 1 15,8-10-1-15,2-10 0 16,3-11-22-16,-2-4 12 31,-5-11-16-31,-9-13 26 0,-11-7 7 16,-8-8-6-16,-3-2 33 15,-9-3 0-15,-16 5-21 16,-4 3-13-16,-7 6-3 16,-26 2-36-16,6 8-125 15,3 6-477-15</inkml:trace>
  <inkml:trace contextRef="#ctx0" brushRef="#br0" timeOffset="33412.1844">30138 12777 1521 0,'0'0'277'0,"0"0"-196"15,0 0-34-15,0 0 25 16,0 0 1-16,0 0-73 0,149-16 29 31,-22 4-21-31,36-4-7 16,-10 0 14-16,-28 4-6 15,-42 2 19-15,-27 6 6 16,-3 0-22-16,-2 2 22 0,-8 0-34 16,-16 2 1-16,-19 0-2 15,-8 0-54-15,-44 0-86 16,-14 8-140-16,-12-4-820 0</inkml:trace>
  <inkml:trace contextRef="#ctx0" brushRef="#br0" timeOffset="38993.5358">31313 12753 1069 0,'0'0'294'0,"0"0"-201"0,0 0-65 15,0 0 88-15,0 0-29 16,0 0-69-16,-8 17 4 16,-2 9 20-16,-6 11 56 15,-2 11-10-15,0 5-47 16,3 1 3-16,-1-2-16 16,3 0-17-16,-1-4 14 0,3-4-25 15,1-2 1-15,0-7-2 16,-1-5-19-16,0-5-49 15,0-7-72-15,0-9-130 16,4-9-76-16,5 0-273 0</inkml:trace>
  <inkml:trace contextRef="#ctx0" brushRef="#br0" timeOffset="39260.4333">31531 13034 1126 0,'0'0'259'15,"0"0"-213"-15,0 0 12 16,0 0 25-16,0 0-70 16,0 0-11-16,-138 32 7 0,91-11-8 15,2 0 5-15,10-1-6 16,6-1 0-16,14-2-3 16,7 1 3-16,8 3 0 15,8 1 28-15,23 4 2 16,13-2 5-16,12-1-21 15,10 0-14-15,3-7 0 0,3-7-96 16,10-9-56-16,-20 0-132 16,-17 0-562-16</inkml:trace>
  <inkml:trace contextRef="#ctx0" brushRef="#br0" timeOffset="39643.2147">31687 13113 1298 0,'0'0'247'16,"0"0"-247"-16,0 0 0 0,0 0 51 15,0 0 34-15,0 131-17 16,-6-92-15-16,-8-3-34 16,1-4 6-16,3-8-25 15,2-8 7-15,3-8-14 0,3-6-15 16,2-2-13-16,0-14 24 15,25-18-188-15,10-9-29 16,7-5 96-16,8 0 51 16,-4 6 81-16,-5 8 40 0,-10 8 140 15,-9 12 13-15,-9 4-9 16,-4 8-63-16,-7 0-68 16,-2 0-42-16,0 18 35 31,0 8-8-31,0 6-2 15,0 4-11-15,0 0-25 0,0-3-2 16,0-6-59-16,0-8-75 16,0-9-139-16,5-10-232 0</inkml:trace>
  <inkml:trace contextRef="#ctx0" brushRef="#br0" timeOffset="39943.1805">32211 13148 1126 0,'0'0'716'15,"0"0"-688"-15,0 0-28 16,0 0 0-16,0 0 15 0,0 0-14 16,0 0 6-16,-73 124 6 15,68-94-12-15,5-1-1 16,0-9 0-16,2-4-29 16,16-4 27-16,2-7-11 15,7-5-6 1,4 0-3-16,0-3-52 15,-2-15-36-15,-7-8 58 16,-8-4 52-16,-12-5 3 16,-2 3 19-16,0 0 58 15,-18 6-45-15,-4 6-34 0,-5 8-1 16,-2 7-37-16,-14 5-107 16,10 0-98-16,4 0-343 0</inkml:trace>
  <inkml:trace contextRef="#ctx0" brushRef="#br0" timeOffset="40560.6995">32493 13126 1169 0,'0'0'323'0,"0"0"-256"16,0 0-6-16,0 0 18 15,0 0-69-15,0 0 11 31,0 0-20-31,-12 81 0 16,9-56 7-16,3 1-8 16,0-5 1-16,0-5-1 0,7-4-35 15,9-8-22-15,8-4 25 16,5 0-29-16,5-9-67 16,4-13-48-16,-9-4 105 15,-2 1 16-15,-10 3 55 16,-5 8 113-16,-8 3 101 0,-4 9-41 15,0 2-68-15,0 0-48 16,0 0-20-16,0 6-37 16,0 8 0-16,0 4 4 15,0 3-4-15,0-2 0 0,0-1 0 16,0-1 0-16,11-5-2 16,-1-5-43-16,4-5-17 31,1-2 4-31,6 0-35 15,1-14-35-15,-2-3-33 16,-2-3 21-16,-7 1 140 0,-4 7 0 16,-2 5 115-16,-5 7 9 15,0 0-66-15,2 0-49 16,0 7-9-16,4 10 0 16,3-1 21-16,7-1-13 15,7-4-7-15,0-7 36 0,10-4 6 16,0-7-3-16,5-18-29 15,-5-12-11-15,-6-7 35 16,-12-5 28-16,-8 3 52 16,-7 2 16-16,0 5-8 0,0 11-50 15,-5 10-54-15,1 11-17 16,-3 7-4-16,-26 11-93 16,2 11-103-16,-3 0-318 0</inkml:trace>
  <inkml:trace contextRef="#ctx0" brushRef="#br0" timeOffset="43593.5809">23094 15008 1283 0,'0'0'495'0,"0"0"-441"16,0 0-10-16,0 0 33 16,0 0-25-16,0 0-50 15,0 0-2-15,0 12 0 16,0 15 27-16,4 4-5 0,0 3 16 16,-1 1-37-16,1 0 4 15,-2 1-5-15,0-2-13 31,0 2-87-31,-2-8-217 16,0-12-425-16</inkml:trace>
  <inkml:trace contextRef="#ctx0" brushRef="#br0" timeOffset="43809.7275">23570 15187 1287 0,'0'0'367'0,"0"0"-300"15,0 0-58-15,0 0 63 16,0 0-33-16,0 0-27 16,-71 125-9-16,49-89 6 15,-4-1 5-15,-3-3-14 0,-8-6 0 16,-5-5-9-16,-27-10-191 16,9-11-203-16,2 0-579 0</inkml:trace>
  <inkml:trace contextRef="#ctx0" brushRef="#br0" timeOffset="44025.9213">22844 15270 1498 0,'0'0'239'0,"0"0"-198"16,0 0-40-16,0 0 15 0,0 0 1 15,0 0-6-15,0 0 28 16,-9 116 8-16,9-84-15 15,0-4-2-15,20 2-29 16,11-7 18-16,11-10-19 16,16-5-16-16,36-8-18 0,-11-21-147 15,-10-5-328-15</inkml:trace>
  <inkml:trace contextRef="#ctx0" brushRef="#br0" timeOffset="44192.5732">23158 14825 1549 0,'0'0'218'0,"0"0"-206"0,0 0 7 16,0 0-19-16,0 0-36 15,0 0-128-15,0 0-341 0</inkml:trace>
  <inkml:trace contextRef="#ctx0" brushRef="#br0" timeOffset="44576.1992">24812 15159 599 0,'0'0'974'0,"0"0"-872"0,0 0-81 16,0 0 114-16,0 0-31 15,-133-58-70-15,83 66-21 16,0 20 9-16,2 8-5 16,8 9 17-16,7 0-24 15,11 4-9-15,15-1 12 16,7-8-13-16,7 1-13 0,24-14-19 16,11-5-38-16,36-13-24 15,-11-8-166-15,-7-1-292 0</inkml:trace>
  <inkml:trace contextRef="#ctx0" brushRef="#br0" timeOffset="45126.4799">24957 15302 1452 0,'0'0'260'0,"0"0"-250"0,0 0-10 15,0 0 41-15,0 0-17 16,0 0 3-16,81 100-21 15,-75-70-6-15,-4-4 0 16,-2-8 9-16,0-10 0 16,0-5-8-16,0-3 10 0,0-5 42 15,0-19-41-15,2-12 8 16,19-8-6-16,10-4-6 16,9 2-6-16,11-5-2 15,5 12-7-15,-3 8 0 16,-1 5-53-1,-9 16-49-15,-14 10-83 16,-14 0-94-16,-13 18 40 16,-2 12 32-16,-15 3 178 15,-8-1 36-15,5-2 212 16,9-9-61-16,9-1 5 0,0-11-33 16,21-4 56-16,14-5-58 15,14 0-52-15,6-13-19 16,4-9-50-16,-6-5-8 15,-6 0-21-15,-16-1-2 16,-15 2 30-16,-12-1 1 0,-4 9 41 16,-9 5 65-16,-11 4-45 15,-2 9-20-15,0 0-22 16,-3 4-13-16,3 13 16 16,2 6-21-16,4 5 0 0,8 3 13 15,8-1-6-15,0 1-16 31,13-8-5-31,20 0-57 16,14-11 22-16,40-12-100 16,-12 0-180-16,0 0-211 0</inkml:trace>
  <inkml:trace contextRef="#ctx0" brushRef="#br0" timeOffset="45476.1029">26194 15159 1126 0,'0'0'379'16,"0"0"-272"-16,0 0 34 0,0 0-17 15,-140 18-25-15,108 9-63 16,8 1-11-16,6 3-8 16,10 4-9-16,6-8 1 15,2-6-9-15,0-5-22 16,2-8-29-16,15-4-9 0,8-4 13 16,6-12-4-16,4-13-68 15,5-4-4-15,-3 0 3 31,-6 2 56-31,-12 8 64 16,-5 7 44-16,-9 9 45 0,-3 3 24 16,-2 0-44-16,0 0-21 15,0 15-25-15,0 10 5 16,6-4 5-16,8 4-32 16,6-4-1-16,4-4 0 15,5-13-17-15,7-4 1 16,7-4-47-16,5-30-102 0,24-42-92 15,-12 7-99-15,-7-7-274 0</inkml:trace>
  <inkml:trace contextRef="#ctx0" brushRef="#br0" timeOffset="45876.3808">26747 14618 967 0,'0'0'560'0,"0"0"-313"16,0 0-52-16,0 0-41 16,0 0-83-16,0 0-55 15,0 0-16-15,-35 100 0 31,22-20-7-31,-1 9 6 0,5 3 1 16,7-16 0-16,2 1 8 16,0-14 3-16,0-8-11 15,19-14 0-15,8-7-2 16,11-17-24-16,7-15 8 0,9-2-26 16,4-10-37-16,0-22 17 15,-6-8-8-15,-4-4-14 16,-15-2-34-16,-15 6 99 15,-11 5 21-15,-7 11 107 16,0 12 25-16,-18 5-43 16,-3 7-41-16,0 1-29 0,-2 23 8 15,0 6-11-15,11 6 43 16,5 1-29-16,7-1-17 16,0-6 34-16,19-2-17 0,15-10-18 15,7-7 2-15,5-5-14 31,10-6-22-31,0-9-62 16,6-35-62-16,-15-2-53 16,-16-1-309-16</inkml:trace>
  <inkml:trace contextRef="#ctx0" brushRef="#br0" timeOffset="46042.7947">26542 14950 1538 0,'0'0'314'0,"0"0"-288"16,153-41 27-16,-20 20-22 15,35 5-30-15,11 1-1 16,-27 9-63-16,-23-6-38 16,-51 3-138-16,-26 4-379 0</inkml:trace>
  <inkml:trace contextRef="#ctx0" brushRef="#br0" timeOffset="46359.0914">27968 14870 123 0,'0'0'1456'16,"0"0"-1274"-16,0 0-131 16,0 0-15-16,0 0 12 15,0 0-22-15,0 0 17 16,0 145-1-16,0-94-19 0,6-5-12 15,2-7 5-15,1-8-15 16,7-9 1-16,3-13-2 16,8-4 0-16,7-5 8 15,9-14-8-15,-1-22-15 0,-1-13-17 16,-6-13-15-16,-11-13 22 16,-11-8-45-16,-10 0-34 15,-3 9-80-15,0 14 17 31,-16 23 70-31,0 14-120 16,3 17-381-16</inkml:trace>
  <inkml:trace contextRef="#ctx0" brushRef="#br0" timeOffset="46659.1243">28582 14857 1245 0,'0'0'330'0,"0"0"-163"15,0 0-16-15,0 0-76 16,0 0-44-16,-114-18-12 16,85 30 2-16,7 7-21 0,4 8-5 15,9 3 4-15,7-2-16 16,2 5 17-16,6-4-19 16,19 1-22-16,4-2 32 15,0-2-7-15,0-2 8 0,-4-4 7 16,-10-2-11-16,-13 1 12 31,-2-1 0-31,-17-5 0 16,-29 2 13-16,-8 1-13 15,-38-8-26-15,14-2-125 16,11-6-218-16</inkml:trace>
  <inkml:trace contextRef="#ctx0" brushRef="#br0" timeOffset="46991.7111">28689 15109 1273 0,'0'0'260'0,"0"0"-71"16,167-30-34-16,-110 17-81 15,-7-4-47-15,-15-1-5 16,-10-5-22-16,-14-3-27 16,-8-6 11-16,-3-7-34 0,-10 0 45 15,-9 6 5-15,-4 5 6 31,5 10 48-31,1 9-19 16,-1 9-14-16,-1 0-9 16,0 18-4-16,-1 17-7 15,0 11 15-15,0 7-8 0,8 5 21 16,6-3-21-16,6-7-6 16,0-8 4-16,6-9-6 15,19-9-18-15,10-8-7 16,10-10-35-16,9-4-13 0,6 0-136 15,22-26-82-15,-14 3-71 16,-10 1-428-16</inkml:trace>
  <inkml:trace contextRef="#ctx0" brushRef="#br0" timeOffset="47192.5993">29337 15124 413 0,'0'0'402'0,"0"0"-250"16,0 0 13-16,0 0 9 0,0 0-61 16,0 0-61-16,0 0-30 15,-69 102 0-15,65-98 27 31,4-4 6-31,0 0 93 16,6-12 55-16,19-16-124 0,11-11-41 16,6-7-16-16,7-5-20 15,2 0 21-15,1 7-23 16,-4 8-7-16,0 8-12 16,-2 16-87-16,-9 8-135 15,-16 4-347-15</inkml:trace>
  <inkml:trace contextRef="#ctx0" brushRef="#br0" timeOffset="47292.1219">29841 15191 1896 0,'0'0'216'15,"0"0"-107"-15,0 0-14 16,0 0-95-16,0 0-142 16,0 0-442-16</inkml:trace>
  <inkml:trace contextRef="#ctx0" brushRef="#br0" timeOffset="48209.0201">23299 16066 857 0,'0'0'216'0,"0"0"-140"15,0 0 104-15,0 0-23 0,0 0-9 16,0 0-39-16,0 0-36 16,0-40 20-16,0 40-47 15,0 0-12-15,0 0 8 16,0 0-27-1,-5 0-5 1,-2 14-10-16,-6 12 0 0,-1 10 43 16,-3 7 0-16,-1 6-14 15,5 6 7-15,1-2-29 16,8-2 6-16,4-3-13 16,0-8-8-16,0-12-36 0,4-8-93 15,23-20-75-15,-4-8-166 16,-1-18-602-16</inkml:trace>
  <inkml:trace contextRef="#ctx0" brushRef="#br0" timeOffset="48392.5746">23472 16160 1200 0,'0'0'509'16,"0"0"-458"-16,0 0-1 16,0 0 60-16,0 0-43 15,0 0-50-15,0 0-16 0,10 63 36 16,-4-32-24-16,3 5-13 31,0 3 6-31,0-3-6 16,0-11-52-16,-3-6-99 15,1-13-206-15,-7-6-691 0</inkml:trace>
  <inkml:trace contextRef="#ctx0" brushRef="#br0" timeOffset="48558.6765">23691 15839 1513 0,'0'0'286'0,"0"0"-280"15,0 0 2-15,0 0 23 16,0 0-31-16,0 0-133 16,0 0-56-16,-9 38-211 0</inkml:trace>
  <inkml:trace contextRef="#ctx0" brushRef="#br0" timeOffset="48725.3073">23368 15807 1536 0,'0'0'244'16,"0"0"-244"-16,0 0 14 0,0 0-14 15,0 0-172-15,0 0-133 0</inkml:trace>
  <inkml:trace contextRef="#ctx0" brushRef="#br0" timeOffset="48992.036">22824 16369 1245 0,'0'0'397'0,"0"0"-291"0,0 0-77 15,0 0 27-15,0 0-12 16,0 0-35-16,-4 108 40 16,6-60-32-16,11 10 3 0,7-4-2 15,7 0-18-15,6-5-8 16,11-10-24-16,12-10-38 15,48-17-33-15,-13-12-160 16,-5 0-426-16</inkml:trace>
  <inkml:trace contextRef="#ctx0" brushRef="#br0" timeOffset="49175.6955">24035 16361 1483 0,'0'0'259'16,"0"0"-191"-16,0 0-45 31,0 0 15-31,0 0 50 16,0 0-38-16,58 147-12 15,-52-94-28-15,-6 1-4 16,-2 1-8-16,-27-11 2 0,-38 4-32 16,5-12-94-16,-4-18-405 0</inkml:trace>
  <inkml:trace contextRef="#ctx0" brushRef="#br0" timeOffset="49592.6218">25272 15874 1287 0,'0'0'318'0,"0"0"-207"15,-120-9 32-15,59 13-26 16,3 18-29-16,2 10-54 0,5 8-11 15,9 5 14-15,9 9-22 16,6-3 10-16,11 8-24 16,7-5-1-16,9 1 5 15,0-7-5-15,11-2-14 16,16-6-11-16,8-10-19 0,14-13 10 16,7-6-40-16,11-11-63 15,29-28-111-15,-16-8-242 16,-13-3-571-16</inkml:trace>
  <inkml:trace contextRef="#ctx0" brushRef="#br0" timeOffset="49858.6641">25410 16191 971 0,'0'0'574'0,"0"0"-466"16,0 0-53-16,0 0-11 16,0 0 1-16,0 0-11 15,0 0 8-15,58 97 8 0,-38-60-41 16,-3-1 5-16,-3-10-14 15,-5-9 0-15,-5-6 11 16,0-11-10-16,-1 0 15 16,1-28 3-16,6-11-13 15,5-11-6-15,7-11 0 0,7-4-2 16,7 3 2-16,1 8 0 16,6 11 0-16,1 16-1 15,-3 12-15-15,-7 12-47 16,-15 8-147-1,-9 22-120-15,-10 2-503 0</inkml:trace>
  <inkml:trace contextRef="#ctx0" brushRef="#br0" timeOffset="50175.1296">25789 16284 914 0,'0'0'799'16,"0"0"-699"-16,0 0-59 0,0 0 72 15,131-44-47-15,-73 22-26 16,3-5-40-16,-3 4-5 15,-10-3-7-15,-7-3-33 16,-14 8 14-16,-17-5 14 0,-10 4-1 16,0 4 18-16,-8 4 12 15,-13 5 13-15,1 6 9 16,-3 3-28-16,0 0 5 16,-2 12 15-16,2 10-8 15,1 6 39-15,3 8-24 0,7 2-23 16,7 8 13-16,5-5-23 31,0-2-1-31,17-3-17 16,12-5-20-16,8-14 4 15,13-7-70-15,8-10-66 0,1 0-132 16,21-31-32-16,-15-6-208 16,-16-1-42-16</inkml:trace>
  <inkml:trace contextRef="#ctx0" brushRef="#br0" timeOffset="50892.1682">26511 16168 552 0,'0'0'617'0,"0"0"-339"15,0 0-119-15,0 0-9 0,0 0-32 16,-136 9-56-16,107 14-3 16,4 7-43-16,8-2-15 15,7 2 7-15,8-6-7 16,2-6-2-16,0-5-29 16,9-8-25-16,13-5 19 0,7 0-36 15,9-9-43-15,5-18-37 16,3-4-16-16,-1-1-83 31,-7 1-317-31,-9 9 210 16,-11 8 358-16,-9 11 557 0,-9 3-238 15,0 0-58-15,0 17-129 16,-4 10-18-16,2 0-23 16,2 4-21-16,0-1-4 15,4-9-37-15,13-5-29 16,6-11 0-16,8-5-28 0,9-14 2 15,5-23-110-15,4-16-63 16,0-10 7-16,-4-10 79 16,-8-2 95-16,-8-4 18 0,-8 7 94 15,-8 10 110-15,-7 12 61 16,-4 19-74-16,-2 10-25 16,0 15-47-16,0 6-44 15,0 0-52-15,0 20-10 16,-6 18-12-16,-5 12 0 15,1 16 0 1,4 6 6-16,2-1-7 16,4-3-1-16,0-5 1 15,2-16-2-15,16-10-8 16,6-14-20-16,12-11-29 16,8-12 12-16,10 0-43 0,9-30 8 15,1-12-28-15,-2-10-47 16,-8-2-24-16,-12 2-11 15,-15 10 192-15,-15 11 21 16,-12 13 221-16,0 10 24 16,-6 8-113-16,-11 0-100 0,-3 4-19 15,-3 23-20-15,4 0 27 16,1 12-1-16,9 3-21 16,7-3 12-16,2 2-13 15,8-7-12-15,17-5 8 16,8-8-14-16,7-13-1 0,8-8-21 15,3 0-57-15,0-22-8 32,0-31-69-32,-13 0-118 15,-18 2-256-15</inkml:trace>
  <inkml:trace contextRef="#ctx0" brushRef="#br0" timeOffset="51042.483">27021 15901 975 0,'0'0'812'0,"0"0"-732"0,0 0-49 16,0 0 44-16,174-27-19 15,-89 18-45-15,7-5-11 16,10-1-88-16,-24 0-174 16,-25 1-913-16</inkml:trace>
  <inkml:trace contextRef="#ctx0" brushRef="#br0" timeOffset="51974.5024">28437 15735 998 0,'0'0'207'15,"0"0"-54"-15,0 0 68 0,0 0-58 16,0 0-88-16,0 0-27 16,0 0-39-16,0-4 28 15,0 4 1-15,0 0-12 16,0 13 2-16,0 10-12 0,0 14 51 31,0 7-18-31,0 9-26 16,0 3 8-16,0-1-22 15,0-9-9-15,-4-8 10 16,-4-10-10-16,4-10 0 16,0-8-14-16,-1-10-36 0,-1 0 49 15,-4-10-11-15,4-22-94 16,1-16-5-16,5-14 3 15,0-6-41-15,11-9-93 16,16-1-21-16,10 10 228 0,2 6 35 16,10 13 87-16,5 16 50 15,-1 11-18-15,-3 13-5 16,-10 9-15-16,-9 0-55 16,-13 23 10-16,-12 8-19 15,-6 8-3-15,-11 3 12 0,-25 6-27 16,-8-7-1-16,-5-6-16 31,-3-3 6-31,6-9 0 16,8-6-6-16,9-7 0 15,13-2-2-15,14 0 2 0,2 0-10 16,8 6 10-16,27 5 0 16,13 3 15-16,10 4-15 15,9-3 0-15,5 3 0 16,-1-3 0-16,14-5-67 15,-21-10-189-15,-17-6-416 0</inkml:trace>
  <inkml:trace contextRef="#ctx0" brushRef="#br0" timeOffset="52275.1263">29000 15909 1302 0,'0'0'577'0,"0"0"-524"15,0 0-50-15,0 0 7 16,0 0-8-16,0 0-2 31,0 0 33-31,-19 99-19 16,19-71-4-16,15-2-6 0,8-10-4 15,4-2 0-15,6-14-44 16,5 0-41-16,-1-8-25 16,-2-20-42-16,-12-6 24 15,-9-10 31-15,-14-2 36 0,0 1 61 16,-18 6 64-16,-7 7 40 15,-2 9-14-15,4 7-52 16,0 14-35-16,5 2-3 16,9 2-106-16,7 14-123 15,2-2-352-15</inkml:trace>
  <inkml:trace contextRef="#ctx0" brushRef="#br0" timeOffset="52458.0992">29440 15654 1536 0,'0'0'355'16,"0"0"-274"-16,0 0 21 15,0 0-46-15,0 0-19 16,0 0-14-16,0 0 14 16,-6 143 0-16,-2-78-29 0,-3 5-2 15,-2-2-12-15,-7 2 3 16,-9-2-95-16,4-15-78 15,3-21-312-15</inkml:trace>
  <inkml:trace contextRef="#ctx0" brushRef="#br0" timeOffset="52824.4239">29663 15955 1534 0,'0'0'136'0,"0"0"-99"0,134-40 40 16,-81 24-43-16,-2 4-2 31,-7-1-32-31,-5-2-23 16,-12-1-6-16,-10-6-62 15,-12 0 29-15,-5-2 43 16,-7-2 19-16,-20 4 1 0,-2 4 40 16,-4 9 64-16,-3 9-41 15,-1 0-8-15,1 19 19 16,3 11 1-16,4 11-16 15,8 6 14-15,13 7-26 0,8-4-6 16,0 3 18-16,21-7-9 16,13-6-14-16,11-8-22 15,6-8-15-15,0-8-15 16,1-8-86-16,-8-3-47 16,-13-5 10-16,-11-5-112 0,-18-5-432 15</inkml:trace>
  <inkml:trace contextRef="#ctx0" brushRef="#br0" timeOffset="53625.0074">23501 17333 1145 0,'0'0'319'16,"0"0"-246"-16,0 0 87 0,0 0 24 16,0 0-96-16,0 0-47 15,0 0-26-15,5 18-15 16,-5 14 82-16,0 8-9 16,0 10-28-16,-7 6-8 15,-1-1-23-15,-4 3 2 0,3-4-16 16,3-10-12-16,-1-3-13 15,7-10-93-15,0-19-68 32,2-7-168-32,11-5-298 0</inkml:trace>
  <inkml:trace contextRef="#ctx0" brushRef="#br0" timeOffset="53841.6146">23831 17423 1264 0,'0'0'179'0,"0"0"-171"0,0 0 153 16,0 0 21-16,0 0-130 16,0 0-33-16,0 0 3 15,0 63 32-15,0-27-4 16,0 3-34-16,0 6-10 0,5-9-6 16,-1-1 0-16,0-8-11 15,4-5-68-15,-2-8-101 16,5-14-86-16,1-8-112 15,-4-13-396 1</inkml:trace>
  <inkml:trace contextRef="#ctx0" brushRef="#br0" timeOffset="54074.5948">24143 17365 1577 0,'0'0'302'0,"0"0"-258"16,0 0-25-16,0 0-3 15,0 0 32-15,0 0-1 16,-2 130-12-16,-2-85 12 16,2-5-33-16,-1 4-14 15,1-3 10-15,0-10-10 0,-2-4-17 16,2-6-67-16,2-7-77 16,0-14-86-16,0 0-155 15,4 0-500-15</inkml:trace>
  <inkml:trace contextRef="#ctx0" brushRef="#br0" timeOffset="54591.0663">24164 17231 1121 0,'0'0'380'0,"0"0"-350"16,0 0 65-16,0 0 70 15,0 0-54-15,0 0-31 16,0 0 7-16,0-58-24 0,0 58-38 16,0 0-25-16,0 0-35 15,0 0-14-15,0 13-62 16,0-2-157-16,-17-3-322 0</inkml:trace>
  <inkml:trace contextRef="#ctx0" brushRef="#br0" timeOffset="54824.4505">23789 17156 1603 0,'0'0'240'16,"0"0"-185"-16,0 0 30 15,0 0-16-15,0 0-56 16,0 0-13-16,0 0-10 0,69-2-53 16,-69 4-83-16,0 7-127 15,-11-9-288-15</inkml:trace>
  <inkml:trace contextRef="#ctx0" brushRef="#br0" timeOffset="55024.3935">23461 17177 1343 0,'0'0'362'0,"0"0"-268"15,0 0 89-15,0 0-34 16,0 0-84-16,0 0-39 16,0 0-25-16,16-8-2 0,-5 8-39 15,-6 0-87-15,-1 4-101 16,-4-4-447-16</inkml:trace>
  <inkml:trace contextRef="#ctx0" brushRef="#br0" timeOffset="55341.2058">23165 17503 166 0,'0'0'1393'0,"0"0"-1206"16,0 0-116-16,0 0 44 0,0 0-15 16,0 0-75-16,0 0-6 15,22 95 24-15,-1-43-16 16,7 2-4-16,10 4-11 16,13-4-12-16,15-4-15 0,40-5-63 15,-12-20-103-15,-10-11-202 0</inkml:trace>
  <inkml:trace contextRef="#ctx0" brushRef="#br0" timeOffset="55625.0709">24531 17529 1181 0,'0'0'287'16,"0"0"-234"-16,0 0 29 0,0 0 80 16,0 0-34-16,38 131-56 15,-31-83-5-15,-4 2-36 16,-3 4 0-16,0 0-22 15,-17-1-8-15,-16-3-2 0,-13-2 0 32,-43 1-40-32,10-12-113 15,1-16-500-15</inkml:trace>
  <inkml:trace contextRef="#ctx0" brushRef="#br0" timeOffset="56507.917">25737 17098 1091 0,'0'0'174'16,"0"0"-163"-16,0 0 57 15,0 0 101 1,0 0-63-16,25-104 13 0,-25 97 19 0,0 0-56 15,-9 3 1-15,-9 4-37 32,-9 0-37-32,-6 0 14 0,-8 4-22 15,-3 20 0-15,-3 3 27 16,1 4-6-16,6 3 8 16,3 7-11-16,8-1-12 15,10 2 20-15,7 2-27 16,8-5 0-16,4 2 6 15,0-5-6-15,16-6 0 0,9-2-7 16,6-10-20-16,6 0 10 16,8-10-41-16,8-3-13 15,3-5-13-15,4 0-35 0,1-5-16 16,-3-12-18-16,-5-6 25 16,-8-3 51-16,-6-2 38 15,-10-2 39-15,-8 6 0 16,-10 2 42-16,-6 4 83 15,-5 6 73-15,0 6-53 16,0 1-12 0,0 5-58-16,0 0-43 15,0 0-20-15,0 0-6 16,0 0 1-16,0 20-7 16,0 6 13-16,0 6 24 15,0-1-26-15,-3 10-4 0,1-6-7 16,-1 0 7-16,1-8-17 15,2 0-6-15,0-5-93 16,0-16-54-16,0-3-204 16,0-3-500-16</inkml:trace>
  <inkml:trace contextRef="#ctx0" brushRef="#br0" timeOffset="56874.0407">26223 17302 948 0,'0'0'577'0,"0"0"-522"15,0 0 19-15,0 0 61 32,0 0-21-32,0 0-81 15,0 0-33-15,0 49 58 16,0-17-18-16,0 8-9 16,0 1 2-16,0-10-32 0,0 0 13 15,0-5-14-15,-2-12 1 16,0-8 2-16,0-3-3 15,2-3 0-15,0-3 2 16,0-21-2-16,4-11-27 0,11-7-3 16,6-9 7-16,6-4 0 15,2-3 11-15,4 9 12 16,5 0 9-16,-3 9-8 16,4 4 19-16,-8 6-20 0,-5 7 7 15,-6 9-14-15,-6 10 4 16,-5 4-47-16,-9 4-58 15,0 10-127-15,0 2-112 0</inkml:trace>
  <inkml:trace contextRef="#ctx0" brushRef="#br0" timeOffset="57624.4403">26691 17336 985 0,'0'0'308'0,"0"0"-237"16,0 0 73-16,0 0-6 15,0 0-17-15,0 0-32 16,0 0-7-16,-2-37 32 0,-11 37-59 16,-3 0-36-16,-6 3 0 15,-4 16-19-15,-1 3 22 16,2 4-7-16,7 6-8 15,5-1 20-15,6-8-25 16,5 3-2 0,2-8 0-16,0 0-3 15,4-6-6-15,19-5-22 16,8-7-34-16,7 0 9 16,4-10-49-16,3-17-46 15,-3-1-27-15,-9-6 27 0,-6 6 86 16,-11 6 65-16,-7 9 83 15,-5 1 122-15,-4 12-21 16,0 0-82-16,0 0-45 16,0 0-41-16,0 7-11 15,0 11-5-15,2 10 0 0,3 2 8 16,-1-2-8-16,6-2 0 16,-4-8 0-16,5-9-24 15,3-6-3-15,1-3-17 16,7 0-3-16,5-16 23 15,4-11-42-15,3-5-27 0,-1-2 1 32,-2 1-13-32,-8 11 105 15,-10 5 21-15,-7 8 94 16,-3 3 41-16,-3 6-70 16,0 0-45-16,0 3-17 0,0 12-23 15,0 3 42-15,0 4-32 16,0 2-10-16,0-2 10 15,9-4-11-15,2-2-14 16,5-14-15-16,3-2-21 16,6 0 2-16,6-24-68 0,5-10-81 15,0-7-46-15,0-4-87 16,-5 9-148-16,-7 6 478 16,-8 8 287-16,-6 8-15 15,0 10-35-15,-4 4-68 0,1 0-75 16,2 4-75-16,4 10 6 15,6 8-25-15,2 5-52 32,-2-6-140-32,-7-11-595 0</inkml:trace>
  <inkml:trace contextRef="#ctx0" brushRef="#br0" timeOffset="58391.2274">27904 16709 1510 0,'0'0'331'15,"0"0"-254"-15,0 0-34 16,0 0 28-16,0 0-27 16,0 0 30-16,-4 139 21 15,-5-77-27-15,-3 4-11 0,-1-4-6 16,2 3-27-16,0-3 4 16,0-8-27-16,7-10 7 15,-1-8-2-15,5-10-6 0,0-3-14 16,0-9-29-1,17-11-16-15,13 1 25 0,9-4-36 32,17 0-41-32,23-36-50 15,-13 5-218-15,-14-4-682 0</inkml:trace>
  <inkml:trace contextRef="#ctx0" brushRef="#br0" timeOffset="58557.711">27706 17048 643 0,'0'0'1192'0,"0"0"-1042"16,0 0-130-16,0 0 6 15,0 0-10-15,185-10-14 16,-92 6-4-16,14-4-36 16,32-6-69-16,-44 6-142 15,-8-2-456-15</inkml:trace>
  <inkml:trace contextRef="#ctx0" brushRef="#br0" timeOffset="58907.5173">28900 16910 1092 0,'0'0'622'0,"0"0"-508"0,0 0 71 16,0 0-39-16,0 0-66 15,0 0-80-15,0 0 16 16,-4 54-1-16,-7-6 13 15,-3 10-7-15,-1 5-17 16,-1-1 4 0,-2-4-16-16,1-12-37 15,-4-6-93-15,-6-14-35 16,6-17-173-16,1-9-508 0</inkml:trace>
  <inkml:trace contextRef="#ctx0" brushRef="#br0" timeOffset="59123.6703">28956 16721 1661 0,'0'0'248'15,"0"0"-208"-15,0 0 20 0,0 0-8 16,0 0-24-16,0 0-27 16,0 0 27-16,116 24-19 15,-116 15-6-15,0 7 19 16,-22-2-22-16,-11 2 0 0,-13-2-19 15,-8-4-38-15,-29 1-32 32,12-16-201-32,7-11-436 0</inkml:trace>
  <inkml:trace contextRef="#ctx0" brushRef="#br0" timeOffset="59406.5427">29125 17008 1045 0,'0'0'614'16,"0"0"-554"-16,0 0-13 0,0 0 89 15,0 0-16-15,0 129-50 16,-2-93-48-16,-4 0 9 16,-3-4-31-16,0-10 1 15,2-8-2-15,0-1-5 0,3-13 6 16,2 0 0-16,2-9-1 15,0-14-4-15,0-12-72 32,11-11-6-32,18 2-66 15,27-15-121-15,-7 11-55 16,-1 16-281-16</inkml:trace>
  <inkml:trace contextRef="#ctx0" brushRef="#br0" timeOffset="59540.4221">29440 16976 515 0,'0'0'397'0,"0"0"-71"15,0 0-42-15,0 0-22 0,-6 120-101 16,-2-83-67-16,4-1-52 16,0 0-36-16,1-10 3 15,1-4-9-15,0-8-82 16,-7-14-108-16,0-9-339 0,-2-14-608 16</inkml:trace>
  <inkml:trace contextRef="#ctx0" brushRef="#br0" timeOffset="59673.6974">29457 16862 1640 0,'0'0'271'0,"0"0"-271"0,0 0-41 16,0 0 39-16,0 0-108 16,0 0-130-16,0 0-390 0</inkml:trace>
  <inkml:trace contextRef="#ctx0" brushRef="#br0" timeOffset="59957.0229">29640 17103 1614 0,'0'0'233'0,"0"0"-218"0,0 0-11 16,0 0 3-16,0 0 45 15,0 0-16-15,21 120-25 16,-13-90-3-16,2-8-8 15,1-12 9-15,3-5-9 0,3-5-2 16,1-9 2-16,4-19 6 31,0-13-5-31,1-2-1 16,-1-6-25-16,-2 3-14 16,-2 6 3-16,-1 10-24 15,-1 6-77-15,5 12-6 0,-6 5-95 16,-1 4-322-16</inkml:trace>
  <inkml:trace contextRef="#ctx0" brushRef="#br0" timeOffset="60090.457">29978 17040 355 0,'0'0'1138'15,"0"0"-924"-15,0 0-141 16,0 0 38-16,0 0-31 16,0 0-26-16,0 0-37 15,0 121-16-15,-3-96-1 16,-8-2-23-16,-12-9-83 0,6-2-167 15,-3-12-321-15</inkml:trace>
  <inkml:trace contextRef="#ctx0" brushRef="#br0" timeOffset="60240.1754">30086 16820 1460 0,'0'0'487'0,"0"0"-487"15,0 0-59-15,0 0 6 16,0 0-180-16,0 0-877 0</inkml:trace>
  <inkml:trace contextRef="#ctx0" brushRef="#br0" timeOffset="60456.232">30269 16624 1707 0,'0'0'250'16,"0"0"-210"-16,0 0-24 16,0 0 40-1,-11 125 22-15,5-66-36 16,-4 2-15-16,-3 11-10 16,-9-5-16-16,-7-1-2 15,-7-2-32-15,-22-2-88 16,7-13-73-16,6-21-384 0</inkml:trace>
  <inkml:trace contextRef="#ctx0" brushRef="#br0" timeOffset="60806.9693">30296 17084 1579 0,'0'0'349'15,"0"0"-246"-15,0 0 3 16,0 0-17-16,133-58-51 15,-94 48-36-15,-1 2-4 16,-5 4-24-16,-4-6-57 0,-7 3 11 31,-13-4 17-31,-9-1 27 16,0 2-17-16,-4-3 28 16,-17 8 17-16,-1 1 9 15,0 4 7-15,-2 0 23 0,-3 4-7 16,2 18 15-16,6 2-8 15,0 10-20-15,13-2 22 16,6 4-29-16,0-1-11 16,9-3-1-16,20-4-23 15,10-2-13-15,11-8-48 0,12-10-53 16,42-8-109-16,-12-8-114 16,-9-15-463-16</inkml:trace>
  <inkml:trace contextRef="#ctx0" brushRef="#br0" timeOffset="61357.2593">30981 16973 1422 0,'0'0'301'0,"0"0"-216"31,0 0 45-31,0 0-38 16,-135 26-38-16,111 1-1 16,4 9-32-16,4-2-5 0,5-2-7 15,5-4-9-15,6-5-6 16,0-7-35-16,0-6-28 15,15-6 19-15,14-4-20 16,9-12 4-16,9-16-25 0,9-13-72 16,2-8 32-16,0-14-54 15,-5-3-105-15,-8-10-205 16,-12 0 105-16,-10 4 390 16,-12 9 71-16,-7 7 93 15,-4 15 30-15,0 10 19 0,-4 9-28 16,-7 8-65-16,1 10-75 15,8 0-32-15,2 4-13 16,0 0-45-16,0-2 45 31,0-2 11-31,6-4 18 16,6-2 48-16,-3-8-13 0,-1 2-22 16,0-2-32-16,-6 7 61 15,-2 4 29-15,0-2 12 16,0 9 21-16,0 0-15 15,0 0-65-15,0 9-9 0,-12 13-22 16,-3 14 23-16,-5 12 23 16,-3 10-29-16,2 0-2 15,2 0 8-15,4-4-19 16,4-1 21-16,2-12-29 0,7 3-7 16,0-7 18-16,2 3-28 15,0-6-1-15,0 8-20 16,0-2-44-16,4 9-46 15,-2-6-77-15,0-11-380 0</inkml:trace>
  <inkml:trace contextRef="#ctx0" brushRef="#br0" timeOffset="62323.4347">31662 16932 1515 0,'0'0'229'0,"0"0"-144"0,0 0-14 15,0 0-14-15,0 0-18 16,-135-26 7-16,101 38-15 31,2 11-30-31,9 4 24 16,2-5-24-16,8 4 1 16,8-8-2-16,5-7-50 15,0-4-11-15,18-2-4 0,11-5 7 16,7-5 27-16,1-9-28 15,0-4 11-15,-11 2 48 16,-10 6 28-16,-7 6 46 0,-7 4 29 16,-2 0-53-16,0 22-30 15,0 11-3-15,0 18 3 16,-7 14 8-16,-15 23-18 16,-5 2 18-16,-9 3-13 15,-8 1-15-15,-3-22 17 16,-4-5-17-16,2-21 0 0,4-25 0 15,7-21 0-15,7 0 0 16,6-32-5-16,12-12-31 31,7-18-10-31,6-6 13 16,8-3-16-16,24 3 15 0,15 6 14 16,11 14 13-16,13 8 4 15,10 12 3-15,5 2 23 16,7 4-21-16,2 8 17 15,-4-5-6-15,-11 6-12 16,-14-4 4-16,-16-1-5 0,-17 0 0 16,-17-6 3-16,-11-6-1 15,-5 4 18-15,-7 2 34 16,-11 2-20-16,-5 10 10 16,2 3-13-16,0 9 0 0,-1 0 1 15,-1 14-14-15,4 11 1 16,1 11 1-16,5 8-3 15,5 1 4-15,8-4-20 16,0 0 0-16,5-7-2 16,17-6-26-1,9-7-49-15,14-7-35 16,9-14-21-16,8 0-35 16,1-5-101-16,-3-17 33 15,-9-4 139-15,-9 7 96 16,-10 6 36-16,-13 5 137 0,-5 8-12 15,-10 0-8-15,-4 0-42 16,0 18-68-16,0 4 27 16,0 8-2-16,-4-2-14 15,-12-1-10-15,-1-6-9 16,-6-3 17-16,-2-4-52 0,-19-9-21 16,7-5-98-16,0 0-448 0</inkml:trace>
  <inkml:trace contextRef="#ctx0" brushRef="#br0" timeOffset="62423.3098">32831 17333 1585 0,'0'0'184'16,"0"0"-184"-16,0 0-231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5:55:12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24801 4610 1243 0,'0'0'243'0,"0"0"-174"16,0 0-53-16,0 0 47 0,0 0 30 16,0 0-50-16,-13-28-14 15,13 26 3-15,0 2 16 16,0-2 17-16,0 2-33 16,0-3-3-16,0 3 8 15,0-5-11-15,0-3 23 0,0-8-40 16,-3-6-8-16,-1-9 12 15,2-9-13 1,2-4-1-16,0-8 0 0,0-4-7 0,2-7 0 16,18-2 6-16,7-9-4 15,8-5 5-15,11-3-9 16,4 4 10-16,12 2 0 31,10 5 0-31,12 8-7 16,26-2 7-16,29 1-4 15,27 8 2-15,9 14-5 0,-9 17 5 16,-16 19 2-16,-20 6-7 16,-22 4 6-16,-21 13 1 15,-22 2 0-15,-7 2-9 16,2 5 16-16,2 2-7 0,-3 2 0 16,-15-7 9-16,-17-2-5 15,-9-10-4-15,-14-2-19 16,-4-3 4-16,-25-6-56 15,-17 0-49-15,-7-8-521 0</inkml:trace>
  <inkml:trace contextRef="#ctx0" brushRef="#br0" timeOffset="532.391">27208 3453 1104 0,'0'0'612'16,"0"0"-530"-16,0 0-82 15,0 0-1-15,-23 146 1 16,2-32 13-16,-4 36 35 0,1-11-35 15,4-28 1-15,4-44 18 16,8-29-23-16,-4-1-8 16,1-5-1-16,2-6 10 15,3-14 0-15,1-12-9 16,2-9 18-16,3-52-19 0,0-49-85 31,14-45 38-31,13-10 9 16,-1 25-29-16,-1 47 22 15,-9 38 45-15,-1 15 20 16,1-1 40-16,1 6 16 0,4 3-17 16,-3 15 1-16,-3 14-35 15,1 3-13-15,1 22-2 16,4 24 11-16,8 37 10 16,2 32-16-16,9 30 17 15,-1-9-32-15,-11-27 11 0,-4-35-8 16,-5-27-3-16,1 4 1 15,-1-3-1-15,2 0-12 16,-8-13-44-16,-13-21-106 16,-7-5-190-16,-18-9-778 0</inkml:trace>
  <inkml:trace contextRef="#ctx0" brushRef="#br0" timeOffset="699.4778">26890 4150 1341 0,'0'0'316'0,"0"0"-296"16,0 0-7-16,0 0 56 15,135-21-21-15,-54 14-23 16,10-1-19-16,3-1-5 0,-3-1-1 16,15-11-90-16,-27 7-136 15,-18-1-131-15</inkml:trace>
  <inkml:trace contextRef="#ctx0" brushRef="#br0" timeOffset="1049.8167">27846 3878 1352 0,'0'0'254'16,"0"0"-187"-16,0 0-23 31,0 0-2-31,0 0 6 0,-142-15-38 16,111 27 1-16,4 8-11 15,9 1-8-15,7 1 2 16,11 2-1-16,0 1-16 16,21 1-1-16,18-2-27 15,7 1 13-15,8 0 18 0,2-3 7 16,-8-4 11-16,-7-3 2 16,-14 0 0-16,-10-5-1 15,-15 0 2-15,-2-2 14 16,-8-1 5-16,-23 1 14 15,-14 5 1-15,-6-5-22 0,-3 0-3 16,-2-6-10-16,-4-2-153 16,16-10-94-16,13-11-365 0</inkml:trace>
  <inkml:trace contextRef="#ctx0" brushRef="#br0" timeOffset="1382.6717">28332 3840 1228 0,'0'0'304'0,"0"0"-242"0,0 0-12 15,-115-9 37-15,67 9-8 16,6 11-69-16,8 7 3 16,13 2-13-16,7 4-13 15,14 0 12-15,0 3-14 16,11-3-16-16,23-3-38 0,8-1-8 15,9-3 52-15,1-6-4 16,-4 1-7-16,-8-1 26 16,-11-4-2-16,-13 2 12 15,-9-5 12-15,-7 0 47 0,0 1 71 16,-23 4-79-16,-10 3-17 31,-11-1 5-31,-10 3-27 16,-2-3-6-16,2-4-6 15,4-3-20-15,7-4-119 0,12-8-207 16,18-11-513-16</inkml:trace>
  <inkml:trace contextRef="#ctx0" brushRef="#br0" timeOffset="1583.1965">28687 3889 1467 0,'0'0'266'0,"0"0"-202"16,0 0-36-16,0 0 47 0,0 0-46 16,0 0-11-16,-21 107-1 0,17-69-16 15,4 1 16-15,0-7-17 16,0-6 1-16,0-8-2 31,4-10-71-31,8-6-140 16,-3-2-128-16</inkml:trace>
  <inkml:trace contextRef="#ctx0" brushRef="#br0" timeOffset="1725.3116">28780 3643 1592 0,'0'0'318'0,"0"0"-261"16,0 0-56-16,0 0-1 15,0 0-139-15,0 0-84 16,0 0-127-16</inkml:trace>
  <inkml:trace contextRef="#ctx0" brushRef="#br0" timeOffset="2099.1179">29160 3896 1046 0,'0'0'641'15,"0"0"-565"-15,0 0 8 16,0 0 36-16,0 0-40 15,-131-26-48-15,102 38-32 16,6 12 9-16,5 4-9 16,9 2 0-16,5-1-6 0,4 3-2 15,0-5 8-15,19-1-37 16,8-4-22-16,4 0 8 16,0-3 51-16,3 0-11 15,-5 1 11-15,-5 3-7 16,-3 3 7-16,-6 4 0 0,-7 7-9 15,-8 9 17-15,0 3-8 16,-15 9 1-16,-18 4 12 16,-12 1 16-16,-6-3-22 15,-7-8 4-15,0-6-10 16,2-12 0-16,7-12-1 0,5-14-6 16,8-22-104-16,12-18-246 31,11-13-708-31</inkml:trace>
  <inkml:trace contextRef="#ctx0" brushRef="#br0" timeOffset="3015.8388">29306 3993 1711 0,'0'0'263'16,"0"0"-253"-16,0 0 23 15,0 0-12-15,0 0-9 0,0 0 1 16,72 107 15-16,-70-57-13 15,0 0 25-15,-2-7-39 16,0-7 12-16,0-10-13 16,2-10-8-16,0-7-22 0,1-9 4 15,1 0 17-15,5-13 1 16,7-17-93-16,4-12-13 16,9-6 54-16,2-3-77 31,0 5 87-31,-2 8 50 15,-7 13 85-15,-4 11 36 0,-7 7-39 16,-4 7-35-16,2 0-33 16,2 18-13-16,3 8 39 15,1 2-12-15,5 5-12 16,5-5 9-16,2-2-25 16,4-9 1-16,5-6-1 0,3-9-22 15,4-2 5-15,1-8-30 16,-4-18-1-16,-6-4 33 15,-10-2 15-15,-10 1 0 16,-10 8 43-16,-4 5 38 0,0 6-17 16,-2 10-39-16,-9 2-19 15,-2 0-6-15,-3 14-23 16,0 9 23-16,3 8-1 16,2-1 1-16,4-2 0 0,7-4 0 31,0-5-9-31,9-2 2 15,20-8-65-15,16-4 8 16,10-5-4-16,13-5-87 16,3-18-37-16,2-9-75 15,-1-10 35-15,-12-1 161 0,-14 2 71 16,-17 8 141-16,-17 9 125 16,-12 11 9-16,-5 10-128 15,-23 3-107-15,-9 6-21 16,-3 20 12-16,1 12-25 0,0 4 24 15,8 3-16-15,9-6-13 16,13-4 4-16,9-12-5 16,0-10-6-16,24-11-7 15,16-2 13-15,14-28-13 16,20-36-34-16,13-45-51 0,-1-51-8 16,-5-23-2-16,-28 5-27 31,-26 39-25-31,-18 54 160 15,-9 36 116-15,0 19 230 16,0 7-123-16,0 9-53 0,-2 5-46 16,-5 9-106-16,-7 20-18 15,-10 44-11-15,-12 40 11 16,1 34 0-16,8 7 1 16,14-21 0-16,13-33 8 15,0-30-9-15,8-10 0 0,13 7-15 16,6 5 14-16,8-3-62 15,21-6-81-15,-10-16-105 16,-3-16-407-16</inkml:trace>
  <inkml:trace contextRef="#ctx0" brushRef="#br0" timeOffset="3566.2004">31484 4235 153 0,'0'0'1182'0,"20"-113"-1040"0,3-3-46 16,6-52 71-16,-1-22-50 15,-1-3-43-15,-7 25-63 16,-11 52 13-16,-2 33 29 0,-2 30-38 16,-3 24 49-16,0 3-17 15,-2 5 12-15,0 11 12 16,0 10-71-16,0 36-30 15,-20 55 3-15,-5 45 27 16,-2 26 14-16,10 1-13 16,6-20 7-16,6-43-1 0,5-24-7 15,0-23 3-15,0-12-3 16,0 1 0-16,9-6 0 16,4-4 0-16,1-16-48 15,1-14-13 1,10-2 11-16,4-19 40 15,6-15-72-15,1-7-65 16,-5 1 13-16,-6 10 134 16,-12 11 16-16,-6 8 126 15,-5 11-69-15,-2 0-67 16,3 22 9-16,3 13-4 0,7 3 42 16,5-1-39-16,5-1-13 15,6-7 19-15,0-11-12 16,4-12 48-16,-2-6-11 15,-2-5-8-15,-6-22 44 0,-10-12-9 16,-9-7 0-16,-4-7-19 16,0 2-44-16,-13 1-9 15,-14 8-55-15,-39-3-110 16,3 15-41-16,-2 4-407 0</inkml:trace>
  <inkml:trace contextRef="#ctx0" brushRef="#br0" timeOffset="3748.9716">31504 3491 1520 0,'0'0'529'0,"0"0"-476"16,0 0 23-16,0 0 3 16,179-23-25-16,-102 23-43 15,4 0-3-15,-8 0-7 16,-13 0-1-16,-17 0-69 0,-32 0-51 15,-11 0-97-15,-2 0-457 0</inkml:trace>
  <inkml:trace contextRef="#ctx0" brushRef="#br0" timeOffset="4482.4033">27644 5034 1579 0,'0'0'221'0,"0"0"-200"16,0 0 12-16,0 0-6 16,0 0 14-16,62 109-24 15,-43-44 16-15,-3 5-17 16,-7 6-7-16,-5-4 14 16,-4-8-23-16,0-9 13 15,-2-17-13 1,-6-13 0-16,1-11 19 15,1-14-1-15,0 0 19 16,4-30 22-16,2-17-58 16,0-14 7-16,2-7 11 0,19 0-4 15,4 4 27-15,8 9-21 16,2 10-15-16,3 11-6 16,-2 11-37-16,0 11-33 15,-1 12-97-15,-10 6-162 16,-12 12-306-16</inkml:trace>
  <inkml:trace contextRef="#ctx0" brushRef="#br0" timeOffset="4782.6674">28065 5329 1597 0,'0'0'330'16,"0"0"-236"-16,0 0-69 0,0 0 33 16,0 0-58-16,0 0-9 31,0 0 7-31,0 112 3 15,-7-69-1-15,4-2 2 16,3-6 8-16,0-4-20 16,10-14 8-16,14-8-64 0,11-9 41 15,6-11 17-15,3-21 7 16,-3-14 1-16,-10-8 0 16,-9-4 5-16,-15 0 2 15,-7 4-4-15,0 6 100 0,-12 9-43 16,-7 13-26-16,-6 10-34 15,1 12-21-15,-5 4 14 16,-5 11-45-16,-13 35-67 16,9-4-99-16,5-2-322 0</inkml:trace>
  <inkml:trace contextRef="#ctx0" brushRef="#br0" timeOffset="5082.5103">28551 4879 1260 0,'0'0'577'0,"0"0"-539"15,0 0-26-15,0 0 38 16,0 0-27-16,0 0 8 15,42 106 33-15,-29-54-19 16,-6 3 5-16,-7 3-9 0,0 8-34 16,-2 2 15-16,-20 2-21 15,-7 2-1-15,-7-6-24 16,-15 1-123-16,9-18-216 16,5-18-1215-16</inkml:trace>
  <inkml:trace contextRef="#ctx0" brushRef="#br0" timeOffset="5565.6364">28626 5530 1594 0,'0'0'327'0,"0"0"-305"0,0 0 99 16,129-51-32-16,-79 39-16 16,1-2-45-16,2-1-27 15,1-5 17-15,-3-3-18 16,-4-9-23-16,-11 1 9 15,-12-8-11-15,-10 2-6 0,-12 1-12 16,-2 7 35-16,0 8 8 16,-16 10 20-16,-4 9-6 15,0 2-11-15,-5 14-3 16,1 18-1-16,0 14-12 0,4 9 13 16,3 4 10-16,9 2-10 31,8-3-2-31,0-10 1 15,0-7-17-15,20-13 17 16,11-10-58-16,7-13 19 16,9-5 31-16,6-14-62 0,7-16-24 15,0-7-14-15,-1-5-26 16,-6 3 29-16,-9 7 106 16,-9 8 13-16,-12 10 96 15,-9 7-7-15,-5 7-33 16,-5 0-45-16,1 12 17 0,-3 9 28 15,1 5-13-15,-3 2 2 16,0-4 0-16,-5 0-35 16,-13-4 4-16,-9-4-1 15,-8-4-26-15,-32-9-23 0,7-3-137 16,2 0-463-16</inkml:trace>
  <inkml:trace contextRef="#ctx0" brushRef="#br0" timeOffset="7265.2089">26749 3234 584 0,'0'0'162'16,"0"0"-116"-16,0 0 48 16,0 0-32-16,0 0 8 15,0 0-30-15,0 0-18 0,-19-17 40 16,16 17 31-16,3-3-24 16,0 1-6-16,0 0-16 15,0 0 6-15,0 0-10 16,0 1-8-16,0-4 22 15,0 3-37-15,0 2 15 0,0 0 18 16,0 0-20-16,0 0-1 16,0 0-8-16,0 0-24 15,0 0 0-15,0 12-1 16,0 12 1-16,0 12 1 0,0 8 1 16,9 6 30-16,6 4-20 31,4 3-11-31,1-1 34 15,2-2-22-15,-2-6-6 16,0-8-5-16,-7-10 4 16,-2-8-2-16,-3-9-4 0,-6-8 7 15,-2-1 2-15,0-4-9 16,0 0 19-16,0 0 8 16,0 0-4-16,0 0 18 15,0 0-34-15,0-4-4 0,0 0 0 16,0 0-3-16,0 0-7 15,0 4-15-15,0 0-57 16,-2 0-68-16,-8-1-346 0</inkml:trace>
  <inkml:trace contextRef="#ctx0" brushRef="#br0" timeOffset="7748.9732">26876 3698 84 0,'0'0'504'16,"0"0"-327"-16,0 0 52 0,0 0-70 16,0 0-70-16,0 0 46 15,0 0-49-15,0-21-35 16,-2 21 75-16,0 0-18 16,-3 0-46-16,-3 0-30 15,-13 7-16 1,-10 10 34-16,-11 12-14 15,-11 5-6-15,-8 7 17 16,-5 0-14-16,-4 1 2 16,3-4-1-16,3-2-21 15,6-8 29-15,11-4-16 0,12-4-17 16,12-8 12-16,11-6-21 16,8-3-2-16,4-3-10 15,0 0 4-15,0 0-3 16,0 0-1-16,0 0-60 15,12 5 6-15,-3 1-58 16,-5-6-244-16</inkml:trace>
  <inkml:trace contextRef="#ctx0" brushRef="#br0" timeOffset="11031.1218">30281 5231 1113 0,'0'0'256'0,"0"0"-199"16,0 0-4-16,0 0 59 15,0 0 9-15,-118-10-42 16,93 24-50-16,0 10-4 0,0 5 29 15,6 5-23-15,5 2 13 16,5 1-24-16,7 2-19 16,2-1 23-16,0-6-24 15,18-4-1-15,8-8 0 16,6-8-45-16,3-10 31 0,6-2-32 16,-6-9-39-16,-6-18 1 15,-8-7-20-15,-13-9 58 31,-8-1 33-31,0 1 14 16,-20 1 58-16,-2 6 0 0,2 9 7 16,4 9 15-16,7 8-36 15,7 6-10-15,2 4-34 16,2 0-39-16,25 4 39 16,11 12-10-16,13 1 4 15,8 1 6-15,3-2-16 16,-4 0-23-16,-10 2-21 0,-9-4 7 15,-17 1 52-15,-11-3-22 16,-8 3 15-16,-3 4 8 16,-3 4 31-16,-13 3 24 0,1 2-11 15,-1-1-28-15,7-3 13 16,5-9-28-16,4-3-1 16,0-5-1-16,0-7-22 15,20 0-7-15,11-23 30 16,10-9 7-16,3-5 5 15,1-1-11 1,-5 3-1-16,-7 4 9 16,-8 12 18-16,-12 9 35 15,-7 6 13-15,-6 4-46 16,0 0-29-16,0 16 18 0,5 9-7 16,6 10 37-16,7 3-31 15,4 0 15-15,5-4-13 16,6-8-10-16,6-7 21 15,3-11-19-15,4-8-3 16,6-5-8-16,12-53-82 0,-14 0-110 16,-17-7-420-16</inkml:trace>
  <inkml:trace contextRef="#ctx0" brushRef="#br0" timeOffset="11964.5086">31863 5107 872 0,'0'0'363'16,"0"0"-247"-16,0 0-14 15,-155-20 72-15,105 25-56 16,1 20-74-16,7 13-12 0,4 10 5 15,13 5 11-15,9 1-4 16,14-1-32-16,2-7-5 16,10-7-7-16,16-11 1 15,8-10 7-15,6-12-8 0,4-6-14 16,5-18 1-16,3-23-50 16,-4-18 4-16,2-30 33 15,-8-29-47-15,-11 4 17 31,-9 7-41-31,-11 20 1 16,-11 27 96-16,0 5 29 0,0 6 105 16,0 17-2-16,-11 20-26 15,3 12-42-15,-2 0-64 16,-3 33 0-16,0 17 3 16,4 15-2-16,2 9 32 0,7 7-32 15,0 3 5-15,0-6 15 16,9-6-21-16,7-12-9 15,1-11-1-15,4-12-7 16,1-13-41-16,3-12-57 16,4-12 2-16,2 0 26 0,17-44-86 15,2-11-86-15,-12 4-355 16,-12 5 184-16,-21 27 430 16,-5 9 800-16,0 2-439 15,0 4-35-15,0 2-105 0,0 2-117 31,0 0-96-31,-5 11 9 16,1 14-17-16,0 6 18 16,2 1-11-16,-1 0 18 15,3-4-25-15,0-2-6 16,0-6 5-16,0-4-1 0,0-4-5 16,3-9-84-16,3-3-161 15,-4-3-12-15,0-15-333 0</inkml:trace>
  <inkml:trace contextRef="#ctx0" brushRef="#br0" timeOffset="12080.8745">32256 4809 1647 0,'0'0'28'16,"0"0"-28"-16,0 0-147 0,0 0-39 15,0 0-151-15</inkml:trace>
  <inkml:trace contextRef="#ctx0" brushRef="#br0" timeOffset="12431.1552">32418 4979 970 0,'0'0'65'0,"0"0"-45"16,0 0 22-16,0 0 36 0,0 0 51 15,118-121-26-15,-113 105 76 16,-5 5 21-16,0 4-57 16,0 6-42-16,-5 1-68 15,-6 8-32-15,-7 21 0 16,-2 22 5-16,-7 33 23 0,0 32 6 16,6 29-27-16,2-9 26 15,11-28-25-15,4-35-9 31,1-22 16-31,3 3-16 16,0 3 0-16,0-3 0 0,-2-12-20 16,-5-12-45-16,-17-17-101 15,1-12-190-15,-3-1-726 0</inkml:trace>
  <inkml:trace contextRef="#ctx0" brushRef="#br0" timeOffset="12797.6058">32115 5462 1832 0,'0'0'227'16,"0"0"-218"-16,0 0 19 16,139-26 16-16,-80 24-31 0,11 0 7 15,3 0-20-15,7-4-12 16,-2-9-36-16,0-11-47 16,-7-11-21-16,-3-13 19 15,-13-18-145-15,-8-51-41 16,-22-5-219-1,-17 13-139-15,-8 19 641 16,0 60 385-16,-2 14 172 16,-4 3-312-16,-2 6-17 15,4 6-59-15,0 3-111 16,2 15-50-16,-5 28 0 0,1 28 23 16,-6 32 42-16,1 27-16 15,0-8-5-15,4-22 11 16,5-26-27-16,0-16 0 15,-3 5-20-15,3 5-15 16,-2 0 13-16,-3-10-14 0,0-14 0 16,-17-9-56-16,2-13-143 15,-5-14-386-15</inkml:trace>
  <inkml:trace contextRef="#ctx0" brushRef="#br0" timeOffset="12947.5449">32518 5409 1790 0,'0'0'124'15,"0"0"-106"-15,0 0-18 0,143-3 7 16,-78 3-7-16,24 10-62 16,-14-2-208-16,-17-4-517 0</inkml:trace>
  <inkml:trace contextRef="#ctx0" brushRef="#br0" timeOffset="13079.9489">33165 5392 1923 0,'0'0'220'0,"0"0"-208"16,0 0 1-16,0 0-13 0,0 0-104 16,0 0-269-16</inkml:trace>
  <inkml:trace contextRef="#ctx0" brushRef="#br0" timeOffset="13847.3129">28379 6391 1038 0,'0'0'382'0,"0"0"-235"0,0 0 16 16,0 0 29-16,0 0-125 15,0 0-61-15,0 0 26 16,-129 80 6-16,82-31 11 16,5 6-14-16,1 3-29 15,12-2 22-15,7-2-28 0,8-8 1 16,12-7-4-16,2-9 3 31,9-13-7-31,22-4-36 16,12-13 16-16,9 0 26 15,5-16-58-15,1-16-21 16,-5-6 8-16,-5-7-16 0,-15-1-13 16,-14-3 45-16,-13-2 40 15,-6 1 16-15,-10 6 30 16,-17 6 33-16,-2 8 22 15,0 9-40-15,6 7 9 0,6 7-16 16,9 4-26-16,6 3-12 16,2 0-7-1,6 9-18-15,21 8 7 0,11 2-84 16,11-6 69-16,9-3-25 16,29-10-79-16,-14 0-84 0,-8-7-266 0</inkml:trace>
  <inkml:trace contextRef="#ctx0" brushRef="#br0" timeOffset="14247.3448">28851 6110 986 0,'0'0'349'0,"0"0"-130"16,0 0 9-16,0 0-111 16,0 0-108-16,0 0 13 15,-29 104 1-15,25-36 6 16,-1 8 1-16,-1 3-17 0,-1-3 20 15,-2-6-31-15,0-10-2 16,1-14 16-16,-1-14-16 16,1-10 0-16,4-11 0 15,4-9-18-15,0-2 12 0,7-9-91 16,20-13-167-16,8-4 131 16,8 2 69-16,3 4 38 15,4 8 26-15,-3 8 2 16,-3 4 41-16,-6 6-17 15,-7 16 3 1,-11 8 34-16,-9 2-21 16,-11 3 59-16,0-6-10 15,-11-2-49-15,-18-5 21 16,-8-6-38-16,-9-9-7 16,-2-4-1-16,-4-3-17 0,5-7-50 15,10-12-77-15,19-23-76 16,11 6-4-16,7 0-195 0</inkml:trace>
  <inkml:trace contextRef="#ctx0" brushRef="#br0" timeOffset="14431.2048">29463 6543 1371 0,'0'0'240'16,"0"0"-233"-16,0 0 52 15,0 0 81-15,0 0-13 0,-50 148-65 31,28-90-26-31,2 3 4 16,-2 1-39-16,4-2 21 16,-2-6-22-16,2-9 0 15,-3-10-1-15,-12-17-89 16,4-10-140-16,0-8-384 0</inkml:trace>
  <inkml:trace contextRef="#ctx0" brushRef="#br0" timeOffset="14564.0459">29482 6196 1776 0,'0'0'82'15,"0"0"-82"-15,0 0-55 16,0 0 20-16,0 0-200 16,0 0-104-16</inkml:trace>
  <inkml:trace contextRef="#ctx0" brushRef="#br0" timeOffset="14897.2806">29636 6659 1521 0,'0'0'59'0,"0"0"41"16,0 0-100-16,161-76 48 15,-110 46-48-15,-4 0-34 16,-9 0 31-16,-12 6 3 0,-7 2 29 15,-13 5 11-15,-6 8 55 16,0 2 28-16,-12 7-76 16,-11 0-47-16,-6 4 19 15,-5 19-19 1,0 7 1-16,1 7 31 0,6 6-16 0,7 1 2 16,9 0-3-16,6-4-14 15,5-4 12-15,5-6-13 31,24-5-14-31,9-7-20 16,13-10-15-16,32-8-102 0,-15-10-342 16,-5-12-872-16</inkml:trace>
  <inkml:trace contextRef="#ctx0" brushRef="#br0" timeOffset="15097.4443">30334 6553 1234 0,'0'0'551'0,"0"0"-508"16,0 0-17-16,0 0 24 15,0 0-14-15,0 0-8 16,-127 66-16-16,114-32-11 16,5 2 30-16,8-1-21 15,0-5-7-15,12-6-1 0,13-9-2 16,10-8 22-16,9-7-22 16,12-11-22-16,7-24-49 15,32-54-150-15,-14 9-90 16,-12-8-284-1</inkml:trace>
  <inkml:trace contextRef="#ctx0" brushRef="#br0" timeOffset="15480.6908">30780 5909 1662 0,'0'0'231'0,"0"0"-167"0,0 0-64 16,0 0 1-16,0 0 21 15,-31 132 3-15,22-60 7 16,-1 9 21-16,2 5-25 15,-1 1 18-15,-3-5-39 16,4-6-1-16,-1-12 11 0,3-14-17 16,0-12 0-16,2-12-1 15,4-12-9-15,0-10-27 16,0-4-47-16,10 0-20 16,15-12 18-16,14-10-86 0,5-2 52 15,6 0 47-15,-4 4 73 16,-3 5 18-16,-8 10 69 31,-1 5 15-31,-10 0-14 16,-4 12-39-16,-6 8 1 15,-8 6-6-15,-4 4-6 0,-2 0 32 16,0-2-28-16,-6-2-19 16,-10-1 4-16,-1-9-27 15,-6-6-1-15,-23-10-87 16,1-20-189-16,-2-12-999 0</inkml:trace>
  <inkml:trace contextRef="#ctx0" brushRef="#br0" timeOffset="15730.5165">30557 6326 1655 0,'0'0'337'0,"0"0"-306"0,0 0-20 15,0 0 68-15,179 0 23 16,-93 4-59-16,17-4-27 31,3 0 4-31,2 0-19 16,-10-14-2-16,-11-2-33 0,-16 0-10 15,-20 0 28-15,-17 4 16 16,-16 2 40-16,-10 6 46 16,-5 2-22-16,-3 2-54 15,0 0-10-15,0 0-130 16,-42 4-90-16,-1 6-108 0,-4-3-1191 0</inkml:trace>
  <inkml:trace contextRef="#ctx0" brushRef="#br0" timeOffset="16596.929">29614 6148 952 0,'0'0'283'15,"0"0"-212"-15,0 0 32 16,0 0 6-16,0 0-49 16,0 0-49-16,0 0-9 0,-3 2 65 15,3 0-18-15,0 0-11 16,0 0 5-16,0-1 0 31,0 4 0-31,0 1-28 16,0 0-15-16,0 4 29 0,-2 0-28 15,0 2 0-15,0-1 9 16,0 1-10-16,-1-5 10 16,3-3-10-16,-2-2 0 15,2 0 5-15,0-2-4 16,0 0 12-16,0-2-13 15,0-11-29-15,0 0-8 0,0-3 37 16,0 2 2-16,0-1 48 16,0 8 20-16,0 0 14 15,0 4 23-15,0 3-43 0,0 0-5 16,0 0-53-16,0 0-6 16,0 0-6-16,0 2-70 15,0 10-55-15,-6-2-130 16,-17-6-828-16</inkml:trace>
  <inkml:trace contextRef="#ctx0" brushRef="#br0" timeOffset="19296.4087">26373 4497 492 0,'0'0'416'15,"0"0"-280"-15,0 0-84 16,0 0-19-16,0 0 54 0,0 0-45 16,-23 0-22-16,23 0 47 15,0 0-19-15,0 0 23 16,-2 0 12-16,0 0 14 15,-2 0 8 1,2 0-20 0,-3 2-22-16,5-2-9 0,0 3-33 15,0-3-7-15,0 0-14 16,7 0 8-16,17 0 8 16,14 0 45-16,10 0-23 0,8 0-4 15,2 0-33-15,-6 0 0 16,-8 2-1-16,-11 0 8 15,-8-1 1-15,-7 1-9 16,-7 0-2-16,-7 1-11 16,-1 0 1-16,-3 5-55 15,0 3-106-15,0-5-182 0</inkml:trace>
  <inkml:trace contextRef="#ctx0" brushRef="#br0" timeOffset="20679.831">26487 8071 1079 0,'0'0'220'0,"0"0"-153"16,0 0-26-16,0 0 65 15,0 0-39-15,0 0-66 16,-37 0 9-16,37 0 29 15,0 0 19-15,0 0 15 16,0 0-35-16,0 0-1 0,0 0 7 16,6 0-9-16,4 0 15 15,8 0-18-15,4 0-25 16,12 0 33-16,4 0-30 16,8 0-1-16,4 4 10 0,-2-1-18 15,0-3 8-15,-6 3-9 16,-9-1 1-16,-8-2 14 31,-5 2-15-31,-9-2 0 16,1 0 0-16,-4 2 0 15,5-2-52-15,-1 0-85 0,-6 0-198 16</inkml:trace>
  <inkml:trace contextRef="#ctx0" brushRef="#br0" timeOffset="21329.8995">27962 7417 1185 0,'0'0'224'0,"0"0"-172"32,0 0 2-32,0 0 97 15,0 0-47-15,0 0-68 16,0 0 5-16,-121-36 7 16,90 41-18-16,-4 15 20 0,-5 6-25 15,-1 7 8-15,6 5 21 16,4 5-29-16,8 5 9 15,8 0-25-15,8 4-7 0,7 3 22 16,3-2-24-16,28-1 1 16,15-3-1-16,16-9-42 15,17-6-9-15,8-11-47 16,42-15-129-16,-25-8-256 16,-15 0-383-16</inkml:trace>
  <inkml:trace contextRef="#ctx0" brushRef="#br0" timeOffset="21696.1455">28394 7718 1609 0,'0'0'200'0,"0"0"-124"0,0 0-60 16,-127 24 13-16,96 6 0 16,2 6-29-16,6 9 12 15,6-1-12-15,3-1 2 16,8-4 1-16,4-7-3 15,2-6-5-15,0-10 4 0,0-5-35 16,2-9-56-16,14-2-28 16,11-8 83-16,8-18 36 15,7-9-72-15,-1-5 30 16,-3 1-3-16,-11 7 46 0,-10 11 96 16,-8 9 75-16,-4 8-54 15,-5 4-12-15,0 0-105 16,0 1-11-16,0 19 11 15,0 7 18-15,0 7 8 32,4 0-8-32,9 0-17 0,1-6-2 15,1-6-57-15,3-10-83 16,9-12-52-16,-2-4-45 16,-4-16-121-16</inkml:trace>
  <inkml:trace contextRef="#ctx0" brushRef="#br0" timeOffset="22012.987">28622 7877 77 0,'0'0'1189'15,"0"0"-909"-15,0 0-131 16,0 0-75-16,0 0-33 16,0 0-26-16,0 0-1 15,6 44 39-15,-3-16-27 0,-1 2-25 16,0-2 22 0,2-8-14-16,2-4-8 0,-2-8-1 15,7-8-65-15,3 0 4 16,5-12 45-16,8-19-9 0,2-5 10 15,2 0-51-15,-6 3 66 32,-5 8 34-32,-7 10 51 15,-9 8 33-15,1 7-52 16,-5 0-66-16,4 9 0 16,3 11 15-16,6 8 52 0,4 4-19 15,2-3-31-15,6-3 6 16,-1-6-23-16,5-8 1 15,3-12-13-15,10-12-40 16,-9-23-137-16,-8-7-386 0</inkml:trace>
  <inkml:trace contextRef="#ctx0" brushRef="#br0" timeOffset="23045.8029">29542 7433 1280 0,'0'0'594'0,"0"0"-522"0,0 0-31 16,0 0 4-16,0 0-25 15,0 0-20-15,0 0 0 16,2 120 36-16,-2-53-22 16,0 4 10-16,-4-1-11 15,-4-7-7-15,-1-10 4 16,-1-16-10-16,2-11 0 0,3-13 4 16,5-12-3-16,0-1-1 15,0-11 0-15,5-19-170 16,15-9 73-16,4-3 52 31,5 5 28-31,2 6 6 0,0 11 22 16,-2 11-6-16,0 9 18 15,-2 0-17-15,-2 14 0 16,-7 11-6-16,-5 5-18 16,-9 2 11-16,-4 0 1 15,0-3 6-15,-10-5 19 0,-15-6-1 16,-4-7 23-16,-2-4-29 15,2-7 7-15,6 0 3 16,8 0-8-16,6 0 10 16,9-4 11-16,0-4-34 0,13-2 30 15,21-2-31-15,11-3 0 16,12-1-7-16,10 2-5 16,7-4-1-16,4 0-10 15,2 0-48-15,-6-2-14 16,-12 0-30-16,-13 0 64 0,-23 0 51 15,-14 2 24-15,-12 0 68 32,-2 0-18-32,-23 6-36 15,-6 2 6-15,-4 6-25 16,-4 4 3-16,6 0 23 0,4 10-10 16,7 10 2-16,6 8-28 15,7 6-9-15,9 5 27 16,0-1-26-16,2 3 4 15,21-4 3-15,5-3-7 16,9-8-2-16,5-7-5 0,5-3-40 16,22-16-31-16,-11 0-158 15,-12-16-415-15</inkml:trace>
  <inkml:trace contextRef="#ctx0" brushRef="#br0" timeOffset="23795.8086">30603 7611 1106 0,'0'0'317'15,"0"0"-217"-15,0 0-17 16,0 0 3-16,0 0-43 15,0 0-41-15,0 0-2 0,0 4 6 32,0-4 1-32,0 0 33 15,0 0-21-15,0 0-5 16,0 0 11-16,0 0-22 16,0 0 16-16,0 0 4 15,0 0-17-15,0 0 25 16,0 0-19-16,0 0-12 0,0 0 15 15,3 0-14-15,-3 0-1 16,0 0 9-16,0 0-8 16,2 0 27-16,0 0-13 15,0 0-5-15,1 0-2 0,4 5-2 16,1 0-5-16,5 8-1 16,3 3 0-16,5 4-3 15,-4 4 3-15,3 6 0 16,-5 0-2-16,-5 0 1 0,-3-2-7 15,-5 0 3-15,-2-4 5 32,0-2 6-32,0-5-6 15,-5-8-7-15,1-4 6 16,0-5-4-16,-2 0 5 16,4-5 23-16,2-21-23 0,0-10 0 15,0-11 6-15,12-11 4 16,13-1 17-16,3 0-26 15,6 3 33-15,-1 13-29 16,-3 13-4-16,-4 11-2 0,-6 14-34 16,-14 8-99-16,-6 22-116 15,0 1-237-15</inkml:trace>
  <inkml:trace contextRef="#ctx0" brushRef="#br0" timeOffset="24129.3854">30892 7790 1468 0,'0'0'288'0,"0"0"-235"32,0 0 10-32,0 0 7 15,133-50-40-15,-100 34-30 16,-4-2 20-16,-4-2-20 0,-5 0-11 16,-9-1 10-16,-9-2-12 15,-2 0-5-15,0 6 18 16,-2-1 0-16,-9 6 13 15,2 6 3-15,-2 6-3 0,-3 0 5 16,1 7-17-16,-5 15 16 16,-2 9 5-16,2 5-9 15,3 4 27-15,3 2-19 16,4-2-7-16,6-2 10 16,2-4-24-16,0-5 15 0,6-8-15 15,14-7-7-15,7-6-45 16,4-8-14-16,20-11-57 15,-6-18-141-15,-9-6-352 0</inkml:trace>
  <inkml:trace contextRef="#ctx0" brushRef="#br0" timeOffset="24712.1798">31266 7572 1446 0,'0'0'143'0,"0"0"-143"0,0 0 0 16,0 0 25-16,0 0-11 16,0 0-2-16,0 0 17 15,6 20-10-15,-4-18 20 0,-2 0 2 16,0-2-25-16,0 0 22 16,0 0-17-16,0 0 12 15,0 0 26-15,0 0-36 16,0 0-2-16,0 0-9 15,0 0-12-15,0 0 23 0,0 0-22 32,0 0 13-32,0 0-5 15,0 0-9-15,0 0 18 16,0 0-10-16,0 0-7 16,0 0 24-16,0 0-12 15,0 0 5-15,0 0 9 0,0 0-26 16,0 0 9-16,0 0-10 15,5 8-16-15,-3 6 9 16,3 8 5-16,-1 6 2 0,1 4 8 16,1 4-7-16,-2-2 11 15,4-2-12-15,-2-4 0 16,1-8 7-16,-3-5-7 16,3-10-1-16,-3-5-1 15,3 0-15-15,4-5 17 16,5-20 13-16,4-11-13 0,4-10 3 15,1-6 3-15,-2-2-6 32,-4 4 22-32,-3 9-10 15,-3 12 3-15,-4 8-15 16,-4 12-14-16,-1 9-21 0,-4 0-122 16,0 18-140-16,0 8 20 15,0 0-219-15</inkml:trace>
  <inkml:trace contextRef="#ctx0" brushRef="#br0" timeOffset="25046.2054">31656 7620 605 0,'0'0'832'16,"0"0"-646"-16,0 0-2 15,0 0 8-15,0 0-37 16,0 0-86-16,0 0-63 16,-23-2-6-16,5 20-4 0,-1 8 4 15,-2 3 0-15,4 2 1 16,3-1-1-16,8-7 0 15,6 0 10-15,0-7-10 32,2-6-25-32,23-4-13 15,10-6-32-15,7 0 44 0,5-8-5 16,0-16-29-16,-9-10 44 16,-11-6 16-16,-14-4 0 15,-13-4 29-15,0 2 10 16,-9 3-1-16,-13 11 1 0,-3 11-39 15,0 9 0-15,0 9-4 16,0 3-17-16,2 3-23 16,3 14-93-16,13 1-112 15,7-2-120-15,0-7-529 0</inkml:trace>
  <inkml:trace contextRef="#ctx0" brushRef="#br0" timeOffset="25294.4885">32140 7207 1512 0,'0'0'353'15,"0"0"-283"-15,0 0-70 16,0 0 9-16,0 0 19 16,-25 118-1-16,19-57 29 15,1 8-38-15,-2 0 22 0,0-6-28 16,1-2-1-16,-1-11 11 15,0-8-13-15,0-10-9 16,-1-9 2-16,1-10-2 16,-2-5-22-16,0-8-86 0,5-9-89 15,-1-14-410-15</inkml:trace>
  <inkml:trace contextRef="#ctx0" brushRef="#br0" timeOffset="25545.4925">32318 7532 1335 0,'0'0'182'0,"0"0"-165"32,0 0 3-32,0 0 55 15,0 0-54-15,0 0 22 16,0 0-33-16,-136 67 9 0,107-46 14 16,0-3-8-16,11-2 7 15,4-4-23-15,10 2-9 16,4-3 14-16,0 4-8 15,2-1 57-15,19 4-7 16,10-2-8-16,7 2 2 16,7-2-50-16,3-4-12 0,10-5-77 15,-11-6-265-15,-13-1-755 0</inkml:trace>
  <inkml:trace contextRef="#ctx0" brushRef="#br0" timeOffset="25878.9664">32389 7698 1315 0,'0'0'372'15,"0"0"-352"-15,0 0 23 16,0 0 52-16,145-27-43 0,-96 20-40 16,0-1 10-16,-7-3-19 15,-5-6-3-15,-14 0 6 16,-11 0 6-16,-8 1 22 0,-4-1 14 15,0 6-13-15,-8 0 20 16,-6 8-42-16,-1 3-12 16,-8 0-1-16,-2 12 0 15,-6 12 14-15,0 8-4 16,0 4 2-16,4 4 19 0,7 2-30 16,5-3 0-16,6-5-1 15,9-5-1-15,0-4-13 16,15-7-117-16,37-15-94 15,-4-3-118-15,1 0-714 0</inkml:trace>
  <inkml:trace contextRef="#ctx0" brushRef="#br0" timeOffset="26312.1549">32958 7608 1694 0,'0'0'249'0,"0"0"-211"0,0 0 3 16,0 0-30-16,0 0-3 15,0 0 15-15,0 0-23 16,-127 95 9-16,115-66-9 16,6-5-1-16,1-6-1 15,5-4 2-15,0-4-18 0,11-8-71 16,16-2 9-16,9-4 65 16,9-20-36-16,3-10-25 15,6-10-9-15,-3-8 8 16,-2-11 22-16,-6-6 39 0,-14-4 16 15,-10 5 10-15,-11 6 131 32,-8 13 2-32,0 13 5 15,0 14-76-15,0 11-6 16,-6 7-15-16,0 4-43 16,-5 5-8-16,-7 22-11 0,1 6 11 15,-6 12 12-15,1 7 1 16,2 8 8-16,6 4 12 15,8 3-14-15,6 1 38 16,0 0-31-16,15-6-4 16,12-3 7-16,6-8-29 0,6-9-1 15,9-14-86-15,-5-9-96 16,-12-18-183-16</inkml:trace>
  <inkml:trace contextRef="#ctx0" brushRef="#br0" timeOffset="27344.9554">27922 8953 955 0,'0'0'536'15,"0"0"-409"-15,0 0 42 16,0 0 8-16,0 0-33 15,0 0-90-15,0 0-53 16,-9 2 8 0,-2 19-8-16,-2 5-1 15,-1 4 10-15,5-1-8 16,3 0 8-16,6-4-10 16,0-4-6-16,15-7 5 15,14-7-14-15,14-7 3 0,7 0-38 16,6-7-49-16,-2-12-35 15,-5-8-82-15,-13-2 59 16,-15 2-88-16,-13-2 245 16,-8 2 42-16,-14 2 51 0,-15 2-34 15,-6 9 14-15,-1 2 10 16,5 5-35-16,6 3 17 16,10 4-40-16,12 0-25 15,3 0-7-15,10 0-44 16,23 0 51-16,15 0 0 0,12 0-18 15,6 0-40-15,-1 0-34 32,-7 0-21-32,-14 0 51 15,-9 0 8-15,-14 11 54 16,-13 6 16-16,-8 5 57 0,0 6 17 16,-4 2-47-16,-7 1 15 15,-1-6-34-15,6-6 5 16,4-8 11-16,2-8-38 15,0-3 17-15,6-7 127 16,17-21-55-16,10-9-22 0,5-12-29 16,5-4-6-16,-1-3-4 15,-5 5-20-15,0 7-10 16,-8 9-8-16,-6 10-41 16,-9 14-54-16,-7 10-229 0,-7 1-659 15</inkml:trace>
  <inkml:trace contextRef="#ctx0" brushRef="#br0" timeOffset="28495.0021">29043 8814 1237 0,'0'0'502'0,"0"0"-398"16,0 0-45-16,0 0-12 15,0 0-26-15,0 0-20 0,0 0 23 16,-4 107-23-16,-3-73 8 16,-2-6-2-16,3-8-7 15,1-8 1-15,3-5-1 16,2-7 2-16,0 0-11 0,0-7 7 16,11-16-74-16,16-10 0 15,6-3-2-15,9-4-69 16,3 6 73-16,-5 4 74 15,-7 10 77-15,-6 10 19 16,-11 8-37 0,-5 2-36-16,-7 7-14 15,-2 18 71-15,-2 3 8 16,0 6-48-16,0 0 4 16,0 2-37-16,3-4-6 15,4-5 1-15,4-8-2 0,2-7-28 16,7-5-27-16,5-7 33 15,4 0 20-15,6-2 3 16,3-15-1-16,5-1 0 16,1-1 7-16,3-2 2 15,-5 1-9-15,-6 4-2 0,-7 0 2 16,-7 4 0-16,-6 0 0 16,-5-2 1-16,0 0 0 15,-4-2 4-15,2-2-5 16,-2-4-20-16,-5-2 19 15,0 0-11-15,-2 0 12 0,0 4 0 16,0 6 19-16,-2 4 32 16,-7 1-37-16,0 8-6 31,-2 1 0-31,-2 0-8 16,-1 10-1-16,-3 12 0 0,1 4 0 15,1 6 1-15,-2 2 1 16,7 2 8-16,0-4 8 15,8-2-16-15,2-5 4 16,0-2-5-16,2-5-13 16,14-3 4-16,7-6 3 0,3-3 6 15,8-2 0-15,1-4-14 16,5 0 7-16,0 0-28 16,3-8-22-16,-5-8 25 15,-1-6-24-15,-6-4 11 0,-6-3 24 16,-4-5 4-16,-9-1 16 15,-3 5 2-15,-6 4 14 16,-1 10 67-16,-2 7 11 31,0 9-42-31,0 0-51 16,0 0-7-16,0 11 6 0,0 13 1 16,0 4 9-16,0 0 16 15,0-1-24-15,5 0 1 16,3-7-2-16,6-4-7 15,1-6 5-15,4-4-24 0,0-6 3 16,4 0 15-16,3-14-36 16,1-12 5-16,0-6-43 15,-5 2-79-15,-4 2 52 16,-7 7 106-16,-7 10 3 16,-1 7 114-16,-1 4-57 0,1 0-57 15,5 15-6-15,5 4 6 16,7 0 25-16,7-2-25 15,2-5 10-15,3-7 0 16,1-5-9-16,-2 0 17 0,-4-25 7 31,-5-9 16-31,-6-6 28 16,-10-6-21-16,-6-1 3 16,0 3-4-16,0 9-22 15,-2 8-10-15,-7 9-15 16,-11 17-88-16,3 1-95 0,-4 0-432 0</inkml:trace>
  <inkml:trace contextRef="#ctx0" brushRef="#br0" timeOffset="29144.6488">31041 8647 1122 0,'0'0'264'15,"0"0"-59"-15,0 0 46 0,0 0-99 16,0 0-48-16,0 0-69 16,0 0-27-16,-14 10-5 15,3 36 6-15,-5 16 14 16,1 12 8-16,-3 6-30 16,3 4 0-16,3-5-1 0,3-7 12 15,3-12-19-15,4-13 7 16,2-15-57-16,0-15-50 15,0-20-130-15,8-18-98 16,3-16-504-16</inkml:trace>
  <inkml:trace contextRef="#ctx0" brushRef="#br0" timeOffset="29828.4664">31147 8608 1204 0,'0'0'371'0,"0"0"-340"15,0 0-28-15,0 0 91 16,0 0-48-16,0 0-4 16,0 0 19-16,110 81-14 15,-110-46-7-15,0 2-18 16,-14-5-21-16,-13-2 17 0,-6-8-18 16,-5-4-7-16,-2-7 7 15,2-6-26-15,7-5-12 16,9 0 2-16,8 0 9 15,12-7 12-15,2-8-26 16,20-3-26-16,20-6 23 0,14 0 15 31,8-2 10-31,5-4-14 16,2 2 8-16,-7-1 24 16,-8 1-23-16,-13 5 24 15,-15 0 8-15,-15 5 24 0,-11 4 85 16,0 2 11-16,-8 7-57 15,-13 0-17-15,-1 5-42 16,-3 0 5-16,1 16 25 16,4 12-41-16,2 9 11 15,9 5-10-15,7 2-2 0,2 0 15 16,0-4-15-16,11-10-9 16,7-8-1-16,7-8-32 15,4-9 17-15,6-5-2 16,5-3-45-16,3-19-49 0,1-6-58 15,-4-4 70-15,-2 3-62 16,-8 6 105-16,-11 7 66 31,-5 8 47-31,-8 8-18 16,-6 0 11-16,0 15 33 16,0 15 27-16,0 1-37 0,0 1-47 15,0-4 14-15,-2-8-29 16,2-6 0-16,0-9 20 15,0-5 0-15,4-3 112 16,12-20-32-16,6-12-88 0,3-9 25 16,2-6-33-16,2 0-5 15,-5-3-66-15,2-5-85 16,-5 14-122-16,-10 8-720 0</inkml:trace>
  <inkml:trace contextRef="#ctx0" brushRef="#br0" timeOffset="30878.0083">32144 8712 1219 0,'0'0'384'16,"0"0"-279"-16,0 0 9 0,0 0 30 15,0 0-64-15,0 0-52 16,0 0 4-16,0 27-31 16,-4 1 31-16,-3 2-18 15,0 1-13-15,0-6 15 16,3-4-16-16,2-9 0 15,2-5-1-15,0-3-15 0,0-4 0 16,0 0-22-16,0-4-14 31,13-17 8-31,9-8-60 16,5-5-7-16,2-2 5 16,-4 3-52-16,-8 12 158 0,-5 5 31 15,-8 9 75-15,-4 7 14 16,0 0-59-16,0 2-29 15,0 17 2-15,0 4 1 16,0 4 3-16,5-1-37 16,1-3 0-16,3-6 14 0,0-5-15 15,2-8-19-15,3-4 19 16,3 0-13-16,6-12-2 16,4-14-73-16,4-6-20 15,-2-4-54-15,-2 0-120 0,-6 4-32 16,-7 9 309-16,-5 11 5 15,-9 8 183-15,0 4-7 16,0 0-56-16,0 4-49 31,0 15-46-31,0 0 23 16,0 1-13-16,0-3-34 0,0-3 8 16,6-8-9-16,8-6 0 15,1 0 3-15,6-13-3 16,3-13-68-16,-2-6-15 15,-4 0-65-15,-5 4 148 16,-7 8 38-16,-4 8 129 0,-2 9 53 16,0 3-81-16,0 0-74 15,0 9-65-15,0 16 6 16,-5 7 44-16,-2 4-29 16,3 1-8-16,-3-1-12 0,5-5-1 15,-2-9 0-15,-6-18-63 16,1-4-145-16,-1 0-336 0</inkml:trace>
  <inkml:trace contextRef="#ctx0" brushRef="#br0" timeOffset="30977.7505">32688 8347 806 0,'0'0'754'0,"0"0"-754"16,0 0-277-16,0 0 163 0,0 0-22 0</inkml:trace>
  <inkml:trace contextRef="#ctx0" brushRef="#br0" timeOffset="31294.6153">32873 8566 567 0,'0'0'930'16,"0"0"-815"-16,0 0-73 15,0 0 95-15,0 0-36 0,0 0-76 16,-118 6-12-16,109 18-13 31,9 0-1-31,0 3-1 16,0-3-11-16,19-2-56 16,8-4-3-16,7 0-19 15,-3-4-3-15,-2-1 29 0,-4-4 7 16,-9-4 26-16,-8-2 32 15,-6 1 13-15,-2-4 28 16,0 2 20-16,-10-2-61 16,-15 2 0-16,-13-2-130 15,2 0-157-15,8-4-701 0</inkml:trace>
  <inkml:trace contextRef="#ctx0" brushRef="#br0" timeOffset="31977.3711">33178 8522 1428 0,'0'0'215'16,"0"0"-142"-16,0 0 9 16,-143 12 3-16,110 6-24 0,10 2-52 15,10 4-1-15,9-2-8 16,4 2-15-16,0-3 5 15,15-3-44-15,8-3-21 16,4-3 18-16,-7-1-70 0,-5-1 73 16,-6-4 37-16,-2-2 17 15,-7 0 0-15,0 0 36 16,0 0 47-16,0 1-24 16,-16 4-37-16,-9-1 1 15,-6 1-22-15,0-2 0 0,0-5-2 16,2-2-75-16,12 0-14 15,7-4 53-15,10-10-60 16,10-3-12-16,21-3-29 31,15 3 27-31,12 1 47 0,7-1-186 16,-1 6 94-16,-6 0 156 16,-8 6 177-16,-17 0 18 15,-13 5-23-15,-13 0-45 16,-7 0 39-16,0 7-8 15,-4 10-62-15,-5 3-40 0,-1 3-39 16,6 0 10-16,4-2-27 16,0-7-3-16,0-4-4 15,4-6 7-15,12-4 0 16,4 0 9-16,7-8-9 0,2-12-12 16,2-6-52-16,-2-1 23 15,-7 4-25-15,-3 2 55 16,-13 10 11-16,-4 3 81 15,-2 8 8-15,0 0-7 16,0 0-57-16,5 10-23 0,3 9 12 31,13 10 8-31,-3 0 11 16,8 5-21-16,3-10-11 16,-2-3-2-16,-5-8-3 15,-4-13-51-15,-5-3-116 0,-10-17-330 16</inkml:trace>
  <inkml:trace contextRef="#ctx0" brushRef="#br0" timeOffset="32111.4962">33357 8310 1672 0,'0'0'394'16,"0"0"-394"-16,0 0-30 15,0 0-2-15,0 0 32 16,0 0-145-16,0 0-484 0</inkml:trace>
  <inkml:trace contextRef="#ctx0" brushRef="#br0" timeOffset="32927.9982">28172 9629 977 0,'0'0'269'0,"0"0"-95"15,0 0 82-15,0 0-69 16,-19-104-66-16,0 97-26 16,-6 7-42-1,-8 0-53-15,-7 23 0 16,-3 11 20-16,-1 10-19 16,5 5 18-16,10 0 3 15,8-3-20-15,7-8 2 16,7-6-4-16,7-9-3 0,0-10-8 15,14-6-13-15,10-7-11 16,12 0-2-16,2-15-35 16,0-6 3-16,-3-4-20 15,-8 1 14-15,-6 7 75 0,-9 3 6 16,-5 7 39-16,-5 7 18 16,-2 0-19-16,0 0 8 15,0 8-35-15,0 15-8 16,0 4 41-16,10 6-50 15,5-3 0-15,12-2 0 0,8-8-58 16,12-12-13-16,31-11-142 31,-8-18-189-31,-8-7-477 0</inkml:trace>
  <inkml:trace contextRef="#ctx0" brushRef="#br0" timeOffset="33177.157">28666 9605 1235 0,'0'0'408'0,"0"0"-291"15,0 0-27-15,0 0-10 16,0 0-53-16,0 0 2 16,0 0-29-16,-102 31 0 0,93-6 3 15,7 1-3-15,2-4 0 16,0 0-8-16,13-4-14 16,14-4 15-16,2-2-16 15,4 0-4-15,-1-3 13 16,-3 1-10-16,-9-5 15 0,-9 3-5 15,-7-2-4-15,-4 2 18 16,0 1 0-16,-23 3 13 31,-10 2-13-31,-7-1-10 16,-26-8-82-16,10-1-147 0,8-4-334 0</inkml:trace>
  <inkml:trace contextRef="#ctx0" brushRef="#br0" timeOffset="33544.7333">28983 9629 697 0,'0'0'716'0,"0"0"-715"16,0 0-1-16,0 0 118 16,-147 4-12-16,107 10-21 0,11 2-25 15,11 3-54-15,16-4-6 16,2 3-2-16,20-4-59 15,18-1 23-15,11-2-48 16,4-3-64-16,3 3-15 16,-5-4 94-1,-9 1 71-15,-8 3 0 16,-12-3 16-16,-13 0 65 16,-7-1 35-16,-2 2 35 15,-2-2 2-15,-18 3-65 16,-4 3-25-16,-7 1-40 0,-5-2 2 15,-3 0-9-15,2-3-16 16,1-4 0-16,5-3-63 16,9-2-154-16,11-14-111 15,11-5-594-15</inkml:trace>
  <inkml:trace contextRef="#ctx0" brushRef="#br0" timeOffset="33694.6637">29355 9701 1375 0,'0'0'242'0,"0"0"-175"16,0 0 18-16,0 0 32 0,0 0-17 16,0 0-71-16,0 0-13 31,-51 113-16-31,38-90-29 16,-1-6-47-16,5-10-190 15,3-7-288-15</inkml:trace>
  <inkml:trace contextRef="#ctx0" brushRef="#br0" timeOffset="33827.4519">29505 9518 1380 0,'0'0'320'0,"0"0"-320"16,0 0-122-16,0 0 40 16,0 0-77-16,0 0-458 0</inkml:trace>
  <inkml:trace contextRef="#ctx0" brushRef="#br0" timeOffset="34127.0093">29852 9685 1478 0,'0'0'242'16,"0"0"-179"-16,0 0 104 0,0 0-50 15,0 0-78-15,-133 0 1 16,114 22-40-16,6 9 2 15,9 3 1-15,4 4-3 16,0 1 0-16,15 4-1 0,12-3-3 16,0 0 3-16,0-1-11 15,-5-7 6-15,-9 1 0 16,-11-3-7-16,-2-1 1 16,-2-4 3-16,-25 1 9 15,-10-4 10-15,-9-1-10 0,-10-7-17 16,-23-14-70-16,15 0-197 15,8-19-373-15</inkml:trace>
  <inkml:trace contextRef="#ctx0" brushRef="#br0" timeOffset="34677.7883">30020 9772 1446 0,'0'0'235'0,"0"0"-167"15,0 0 42-15,0 0-33 0,0 0-16 16,0 0-9-16,0 0 7 16,18 109-44-16,-26-80-14 15,4-5 4-15,2-8-3 16,2-6-4-16,0-6-42 0,0-4-32 16,0 0 43-16,11-20-13 15,11-8-124-15,7-7-25 16,5 0-110-16,1 0 119 15,-4 10 186-15,-4 4 60 16,-4 9 165-16,-7 8-60 0,-5 4-35 16,-1 0-40-16,2 4-11 31,3 12-4-31,3 2-39 16,4 1-28-16,5-4 16 15,2-3-24-15,4-5-8 16,2-7-18-16,-4 0-65 0,-2-10-13 15,-8-14 18-15,-9-3 35 16,-8 0 51-16,-4 1 19 16,0 3 43-16,-9 7 110 15,-2 9-99-15,0 4 15 16,2 3-52-16,0 0-24 0,-2 12 4 16,3 10-14-16,-2 7 10 15,8-2-12-15,2 2 6 16,0-4-15-16,4-2-19 15,21-7-41-15,8-8 16 0,12-8-97 16,8 0-50-16,34-33-130 16,-11-1-310-16,-11 0 280 0</inkml:trace>
  <inkml:trace contextRef="#ctx0" brushRef="#br0" timeOffset="35044.0146">30985 9663 616 0,'0'0'583'0,"0"0"-331"15,0 0 47-15,0 0-143 16,0 0-88-16,0 0-67 15,0 0 11-15,-130 44 1 16,104-16-4-16,6 2 17 0,6-2-21 16,12-6-4-16,2-4-2 15,0-7-5-15,22-9-12 16,14-2 9-16,11-13-28 16,9-17-2-16,6-13-74 15,3-14-61-15,-1-10-18 0,-6-8 17 16,-6-5 39-16,-19 5 136 15,-13 13 120-15,-13 18 282 16,-7 16-130-16,0 17-87 16,-5 11-82-16,-12 0-88 15,-8 11-6 1,-6 19-2-16,-3 12-1 16,1 11 59-16,6 5-15 15,7 5-19-15,11 2-2 16,9-3-28-16,0-8 15 15,15-8-16-15,20-7 0 16,6-12-1-16,11-6-29 0,1-11-72 16,21-10-47-16,-14 0-133 15,-14-12-415-15</inkml:trace>
  <inkml:trace contextRef="#ctx0" brushRef="#br0" timeOffset="35160.2296">31727 9784 1750 0,'0'0'256'0,"0"0"-256"16,0 0 0-1,0 0-49-15,0 0-689 0</inkml:trace>
  <inkml:trace contextRef="#ctx0" brushRef="#br0" timeOffset="37494.5486">32068 9511 1061 0,'0'0'226'0,"0"0"-191"15,0 0 60-15,0 0 64 16,0 0 43-16,0 0-99 0,-7-28-43 16,3 28 4-16,-7 0-24 15,-9 11-4-15,-9 13-34 16,-7 9 14-16,1 5 5 15,4 2-20-15,6-1 7 0,4-2-8 16,11-9-3-16,1-5-11 16,6-10 7-16,3-5-64 31,0-8-56-31,10 0-82 16,14-5 132-16,10-20-28 15,1-5-94-15,1-2 140 0,-5 0 59 16,-9 6 13-16,-7 9 117 15,-5 6-21-15,-6 9-29 16,-4 2-43-16,2 2-36 16,1 16 39-16,-1 8 37 0,4 2-37 15,3-2-18-15,1-6-15 16,2-4-7-16,5-7-6 16,4-9-29-16,10 0 22 15,8-16-47-15,3-13-68 16,1-7-89-16,-1-1-35 0,-5 2-245 15,-5 7 435-15,-10 6 62 16,-7 10 287-16,-5 10-17 16,-8 2-80-16,0 6-47 15,0 15-15 1,3 8 8-16,-5 3-34 16,0 2-58-16,0-1 7 15,-13-6-39-15,-16-1-11 16,-58 1-1-16,4-10-22 15,-6-7-321-15</inkml:trace>
  <inkml:trace contextRef="#ctx0" brushRef="#br0" timeOffset="38960.1883">28055 10510 431 0,'0'0'1127'0,"0"0"-968"0,0 0-67 16,0 0 44-16,0 0-73 15,0 0-63-15,0 0 2 16,-17 9-2-16,10 14 10 15,-2 4-8-15,-2 3 38 0,-3 0-24 16,-3-2 5-16,1-1-8 16,1-8-5-16,3-1 1 31,4-9-9-31,3-4-14 0,5-5-10 16,0 0-23-16,0-13-48 15,23-13-86-15,8-6-16 16,7-1 115-16,-1 6-22 15,-1 3 104-15,-7 9 7 16,-7 10 69-16,-9 5-15 16,-1 0 19-16,-3 18 16 0,-1 8 44 15,0 3-56-15,3 7-35 16,1-2-14-16,9-2-34 16,4-3-2-16,6-9 1 15,6-11-28-15,6-9 22 0,4 0-49 16,0-29-48-16,-5-7-25 15,-4-8-18-15,-12-2-11 16,-9 0 8-16,-13 7 149 16,-4 8 80-16,0 8 71 15,-14 9 62 1,-3 8-99-16,3 6-32 16,1 0-22-16,0 10-55 15,3 14 1-15,2 9 16 16,3 1-6-16,5 1 12 15,0 2-5-15,2-3-15 0,19-5 13 16,3-4-21-16,9-7-13 16,10-8 12-16,5-10-39 15,6 0-29-15,4-8-74 16,0-17-94-16,7-18-44 16,-14-6-255-16,-13 7-109 0,-16 9 645 15,-22 22 29-15,0 7 775 16,0 2-443-16,-2 2-108 15,-4 0-80-15,-2 0-91 16,0 13-51-16,1 8 17 0,3 5-19 16,-1 3 1-16,5-1-13 31,0-2-17-31,0-6 4 16,14-2-4-16,4-8-25 15,5-8-8-15,7-2-30 16,5-2-21-16,4-19-86 0,-2-6-55 15,-1-1 54-15,-5 2-61 16,-6 8 232-16,-12 6 32 16,-6 8 113-16,-3 4 30 15,-1 0-55-15,1 9-63 0,4 12 55 16,9 0-57-16,5 2-23 16,4-5 0-16,5-6-13 15,4-10 12-15,-2-2-31 16,-4-12-6-16,-8-19 0 15,-9-5 12-15,-7-5 20 0,-5 0 46 16,0 3-2-16,-14 4 5 16,3 8-58-16,2 8-17 31,7 8 0-31,2 8-64 16,0 2-133-16,17 14-28 0,8 6-53 15,0-1-604-15</inkml:trace>
  <inkml:trace contextRef="#ctx0" brushRef="#br0" timeOffset="39343.254">30134 10531 1452 0,'0'0'297'16,"0"0"-232"-16,0 0 80 15,0 0-73-15,0 0-57 0,0 0-7 16,0 0-6-16,-27 88 13 15,27-55-15-15,2-3 0 16,18-9 23-16,6-2-23 16,5-13-13-16,6-6 6 15,0 0-26 1,-5-20 17-16,-6-6-19 16,-8-6 19-16,-14-3 4 15,-4 2-2-15,0 1 14 16,-22 4 2-16,-4 5-1 15,-3 9 13-15,-3 5-14 16,6 9 1-16,-1 0-5 0,6 5 4 16,6 13-6-16,9 7 6 15,6-1-17-15,0-3-4 16,27 0-93-16,15-10 31 16,38-11-47-16,-9 0-209 15,-2-16-776-15</inkml:trace>
  <inkml:trace contextRef="#ctx0" brushRef="#br0" timeOffset="39726.3587">30686 10235 1292 0,'0'0'555'31,"0"0"-507"-31,0 0-37 16,0 0 31-16,0 0 5 15,-105 139 0-15,101-81-22 16,1 3-24-16,3-1 24 0,0-5-23 15,0-11-2-15,-2-10 0 16,-2-12-3-16,2-12-36 16,0-10-17-16,-1 0 6 15,3-12-38-15,0-17-233 16,11-6 190-16,16-3-60 0,4 2 87 16,7 5 104-16,3 7 89 15,-4 8 19-15,1 8 48 16,-5 8-47-16,-1 0-32 15,-6 6-15-15,-5 14-42 0,-6 4 14 16,-8 1-7-16,-7 3 11 16,0-2 43-16,-9-1-50 31,-16 0-12-31,-4-4-19 16,-4-2-5-16,-1-5-9 15,-8-12-109-15,11-2-172 0,9 0-329 0</inkml:trace>
  <inkml:trace contextRef="#ctx0" brushRef="#br0" timeOffset="40193.1946">31257 10548 773 0,'0'0'1064'15,"0"0"-931"-15,0 0-75 16,0 0 1-16,0 0-37 16,0 0-21-16,0 0 10 15,9 53 28-15,-9-12 34 0,0 9-24 16,0 5-18-16,-5 3 12 15,-13 1-33-15,-7-1 5 16,-12-5-15-16,-10-7-6 16,-11-8 4-16,-8-10-64 0,-6-12-47 15,-24-16-18-15,21-4-113 32,15-22-318-32</inkml:trace>
  <inkml:trace contextRef="#ctx0" brushRef="#br0" timeOffset="40359.7038">31409 10168 1669 0,'0'0'401'16,"0"0"-391"-16,0 0-4 0,0 0 3 15,0 0-9-15,0 0-24 16,0 0-122-16,-21 105-423 0</inkml:trace>
  <inkml:trace contextRef="#ctx0" brushRef="#br0" timeOffset="40692.9145">31488 10585 1392 0,'0'0'157'0,"0"0"-121"16,0 0 73-16,150-35-27 16,-101 20-67-16,-7-1-8 15,-9 2-7-15,-10 2 0 0,-12 2 35 16,-11 0 7-16,0 2 8 16,-11 2-7-16,-16 4-24 15,-6 2-13-15,-3 0 13 16,-4 8-4-16,2 12 24 15,2 8-20-15,5 2-4 0,9 7-4 16,6 2-10-16,8-1-1 16,8-1-8-16,0-5-100 31,42-11-36-31,0-7-86 16,3-8-164-16</inkml:trace>
  <inkml:trace contextRef="#ctx0" brushRef="#br0" timeOffset="40876.4144">32008 10587 1270 0,'0'0'545'0,"0"0"-478"16,0 0 78-16,0 0-26 0,0 0-82 15,0 0-37-15,0 0-12 16,-34 49 12-16,30-19 0 16,4 0-11-16,0-2 11 15,0-5-44-15,20-12-16 0,7-9-1 16,9-2-33-16,22-46-83 15,-8-4-161-15,-2-6-523 0</inkml:trace>
  <inkml:trace contextRef="#ctx0" brushRef="#br0" timeOffset="41210.1747">32410 9964 1285 0,'0'0'664'15,"0"0"-583"-15,0 0-81 16,0 0 0-16,0 0 6 15,-19 128 55-15,6-26-22 0,-1 3-14 16,4-9 12-16,-2-15-19 16,3-20-15-16,1-4 3 15,1-3-6-15,5-20 0 16,2-15-52-16,0-12-68 16,6-7-20-16,17-5 40 0,8-14-95 15,3-5 80-15,3 2 115 16,-3 6 45-16,-3 5 80 15,-7 6 29-15,-6 5-30 16,-4 0-92-16,-8 8 7 0,-6 9 6 16,0 9 3-16,0 1 2 15,-18 3-50-15,-8-4-31 32,-23-5-26-32,4-4-148 15,2-13-560-15</inkml:trace>
  <inkml:trace contextRef="#ctx0" brushRef="#br0" timeOffset="41343.0579">32342 10285 1568 0,'0'0'200'0,"116"-27"-160"16,-33 18-26-16,39 3-14 15,-22 6-105-15,-19 0-436 0</inkml:trace>
  <inkml:trace contextRef="#ctx0" brushRef="#br0" timeOffset="42592.7743">28946 11147 1262 0,'0'0'232'0,"0"0"-164"16,0 0 72-16,0 0-35 0,0 0-38 16,-162 46 2-16,104-8 29 15,-2 6-36-15,0 9-25 16,5 0 6-16,3 0-42 16,7-2 9-16,10-7-10 15,8-9 2-15,10-7 4 0,7-6-6 16,10-8-53-16,0-6-27 15,18-6-8-15,16-2 34 16,13-5-16-16,9-20-73 16,3-7 6-16,-1-4 6 0,-6 0 21 15,-15 4 47-15,-8 6 63 32,-13 7 142-32,-9 10 92 15,-5 7-37-15,-2 2-34 16,0 0-75-16,0 0-47 15,0 10-18-15,0 10-21 0,2 8 5 16,7 4-7-16,5-2 1 16,1-4 2-16,3-6-3 15,0-8-9-15,2-5 8 16,2-7-31-16,5 0 13 0,2-19-3 16,2-8-8-16,5-6 14 15,-5-1-44-15,-4 4-41 16,-7 8 65-16,-7 8 36 15,-6 8 41-15,-7 6 19 16,0 0-15-16,2 0-2 0,-2 0-43 16,4 14 0-16,1 4 15 15,0 5-14-15,1-2 19 32,3-2-20-32,-3 0 0 15,2-6 10-15,-4-8-10 0,7-3-2 16,3-2-8-16,11 0-22 15,6-14 26-15,11-8-33 16,4-4-13-16,3-2 14 16,1 2 6-16,-8 2 23 15,-7 6 9-15,-10 4 1 0,-11 5 50 16,-8 5-9-16,-3 4-2 16,-3 0 7-16,0 0-40 15,0 0 2-15,-3 0-9 16,-6 0 0-16,-2 0 7 0,0 0-7 15,-1 0 0-15,4 0 0 16,1 0 6-16,3 0-7 16,2 0 1-16,2 0 0 15,0 0-4-15,0 0 4 16,0 0-8 0,0 0 7-16,0 0-3 15,0 0 3-15,0 0 1 16,0 0 0-16,0 0-4 15,0 0 4-15,0 0-1 16,0 0 1-16,0 0 0 0,0 0 3 16,0 0-3-16,0 0 0 15,0 0 10-15,2 0-9 16,-2 0 0-16,0 0-1 16,0 0-17-16,0 0 7 15,0-4-71-15,0 3-151 0,-2-5-391 16</inkml:trace>
  <inkml:trace contextRef="#ctx0" brushRef="#br0" timeOffset="43159.3458">29469 11534 462 0,'0'0'798'15,"0"0"-682"-15,0 0-37 16,0 0 120-16,0 0-101 15,0 0-74-15,0 0 6 16,87-34-19-16,-56 19-9 0,-2-2-2 16,-3-3-15-16,-1-1 8 15,-9-1-34-15,-5 0-9 32,-9 3 43-32,-2 2 7 15,0 3 4-15,-9 2 49 16,-7 6-11-16,-3 2-11 0,-4 4-31 15,-3 0 2-15,-6 0 5 16,-1 4-6-16,0 13 13 16,1-2 27-16,3 7-15 15,7 1 20-15,7 1-24 16,5 2-2-16,10 0 27 0,0 3-29 16,5-3 21-16,17 3-24 15,7-1-12-15,7-4 16 16,0-2-18-16,4-6 0 15,-2-2 11-15,-1-8-12 0,-3-4-15 16,2-2-67-16,-9-16-107 16,-12-6-395-16</inkml:trace>
  <inkml:trace contextRef="#ctx0" brushRef="#br0" timeOffset="44009.5982">30247 11392 804 0,'0'0'221'0,"0"0"-69"16,0 0 15-16,0 0 59 15,0 0-7-15,0 0-109 16,0 0-62-16,-40-16 26 0,17 18-35 16,-4 12-27-16,-6 8 29 15,0 3 10-15,1 7 0 32,6-1-26-32,10-1-18 0,10 2 21 15,6-4-27-15,6-2-1 16,30-6-17-16,16-6-17 15,12-7-34-15,30-7-99 16,-17-3-187-16,-14-13-380 0</inkml:trace>
  <inkml:trace contextRef="#ctx0" brushRef="#br0" timeOffset="44275.6928">30487 11497 1190 0,'0'0'664'0,"0"0"-664"16,0 0-51-16,0 0 51 0,0 0 6 15,0 0 8-15,0 0 10 16,65 95-7-16,-56-69 20 16,-6-6-18-16,1-8-19 15,-4-3 19-15,2-9-18 16,0 0 15 0,5-5 17-16,4-19 29 15,7-12-53-15,6-8-9 16,8-2-25-16,3 0-26 15,2 6 12-15,-2 8-92 16,-2 14-38-16,-4 18-30 0,-9 0-118 16,-8 11-400-16</inkml:trace>
  <inkml:trace contextRef="#ctx0" brushRef="#br0" timeOffset="44559.1251">30824 11626 999 0,'0'0'188'0,"0"0"-76"0,0 0 81 16,0 0-24-16,0 0-77 15,149-28-75-15,-99 2-17 16,-8 2-20-16,-9-1-30 16,-13 6 6-16,-11 3 44 0,-9 6 38 15,0 3 42-15,0 4 35 32,-15 3-66-32,-1 0-6 15,-4 0-34-15,2 17 17 16,1 2 15-16,1 7-32 15,5 4 7-15,4 2-12 0,4-2 4 16,3 0-11-16,0-3 3 16,23-8-39-16,10-5-4 15,12-5-57-15,37-9-124 16,-8-3-124-16,-7-12-329 0</inkml:trace>
  <inkml:trace contextRef="#ctx0" brushRef="#br0" timeOffset="44926.1273">31538 11562 1407 0,'0'0'224'16,"0"0"-162"-16,0 0 61 16,-116 20-12-16,82 2-48 0,5 2-6 15,5 2-38-15,4 0-19 32,8-3 25-32,8-4-25 15,4-4-12-15,0-5-21 0,0-6-52 16,18-4 22-16,4 0-15 15,9-16-2-15,8-9-64 16,-2-1-66-16,-1 2-23 16,-7 4 123-16,-11 10 110 15,-9 6 188-15,-5 4 30 16,-2 0-41-16,0 0-79 0,5 14-66 16,5 8 37-16,3 2-1 15,7 2-51-15,7-1 10 16,5-8-19-16,1-4-8 0,6-12-2 15,-1-1-90 1,-3-12-77-16,1-19-48 0,3-35-49 16,-12 8-79-16,-8 0-361 0</inkml:trace>
  <inkml:trace contextRef="#ctx0" brushRef="#br0" timeOffset="45376.051">31937 11226 958 0,'0'0'542'0,"0"0"-516"15,0 0-8-15,0 0 43 16,0 0-19-16,0 0-42 16,0 0 9-16,-16 39 64 0,9-17-3 15,-2 5 12-15,-1 1-6 16,-2 3-22-16,-1 3-7 16,-1 5-19-16,1 0-16 15,2 5 20-15,2-4-20 0,2 5 1 16,7-5-7-16,0-4 1 15,0-5-2-15,7-8-5 16,13-4 1-16,7-7 7 16,6-8-8-16,7-4-11 15,7-4-17-15,0-20-10 0,0-9 13 32,-10-3-6-32,-5-4 31 15,-12 2-12-15,-11 6 24 16,-7 6 1-16,-2 10 48 15,0 8-13-15,0 4 13 16,0 4-38-16,-4 0-22 0,-1 4-1 16,-3 17-24-16,0 2 24 15,2 3 0-15,6-3-9 16,0 0-3-16,0-5 2 16,14-6-40-16,12-7 25 0,16-5-42 15,12 0-39-15,15-13-108 16,37-37-86-16,-14 6-94 15,-12-2-276-15</inkml:trace>
  <inkml:trace contextRef="#ctx0" brushRef="#br0" timeOffset="45692.3003">32779 11423 189 0,'0'0'1122'0,"0"0"-805"15,0 0-182-15,0 0-91 32,0 0 32-32,0 0 11 15,-82 111-61-15,77-77 16 16,5-1-29-16,0-10-12 0,13-9-2 15,10-12-17-15,10-2 6 16,10-19 6-16,6-22-43 16,9-16 5-16,-3-10-23 15,-3-16-18-15,-8-3-5 16,-15 0 23-16,-13 10 67 0,-11 18 207 16,-5 18-48-16,0 16 0 15,-7 15-35-15,0 9-77 16,-8 0-47-16,1 27-3 15,-4 16 3-15,2 10 6 0,8 12-6 16,-3 10 21-16,9 0-21 16,-1-6-13-16,3-5-70 15,-5-9-73-15,-1-20-68 32,-3-15-521-32</inkml:trace>
  <inkml:trace contextRef="#ctx0" brushRef="#br0" timeOffset="46025.3177">31718 11454 489 0,'0'0'1073'15,"0"0"-1066"-15,0 0 34 16,0 0 30-16,0 0 27 16,131-20-59-16,-79 13-12 15,4 3 34-15,8-1-18 16,3-3-23 0,0-2 4-16,-5 2-14 15,-8-1-9-15,-14 4-1 16,-13 3 0-16,-11-1 12 15,-12 2 18-15,-4 1 17 16,0 0-7-16,0 0-40 0,0 0-24 16,-20 0-87-16,-5 0-157 15,-6 0-750-15</inkml:trace>
  <inkml:trace contextRef="#ctx0" brushRef="#br0" timeOffset="59589.5669">16212 4134 1220 0,'0'0'218'0,"0"0"-178"15,0 0-34-15,0 0 169 16,0 0-40-16,-9-116-35 0,9 90-39 15,0-4-22-15,5-4 26 16,6-6-46-16,2-6-17 16,3-8 10-16,0-7-1 15,1-9-8-15,8-20 5 0,12-30-8 16,17-33 30-16,18-16-30 16,5 3-1-16,4 14 0 31,-8 25-8-31,-10 25-4 15,-12 25 3-15,-11 18 4 16,-2 9 5-16,0-8 2 0,2 2-1 16,-2-2 7-16,-14 15 15 15,-8 16 26-15,-9 10-4 16,-5 10-6-16,-2 4 24 16,0 3-62-16,0 0-10 15,0 0-33-15,2 3-84 0,3 9-58 16,-3-5-197-16</inkml:trace>
  <inkml:trace contextRef="#ctx0" brushRef="#br0" timeOffset="59972.7227">17822 1403 1371 0,'0'0'345'0,"0"0"-235"15,0 0-55-15,0 0-40 16,0 0-15-16,0 0 0 15,0 0 1-15,-78 129 30 16,66-60-24-16,6 3-6 0,2 1 22 16,-1-5-23-16,3-5 0 15,-3-10-1-15,0-10-21 16,-3-11-11-16,-3-10-95 16,-5-10-71-16,-13-12-39 15,4-10-156 1,4-17-315-16</inkml:trace>
  <inkml:trace contextRef="#ctx0" brushRef="#br0" timeOffset="60339.7016">17813 1211 1083 0,'0'0'294'0,"0"0"-212"16,0 0-55-16,100-102 39 15,-71 83 25-15,-2 10-17 16,-5 6-45-16,-2 3-28 15,-4 5 3-15,-3 18 6 0,-7 12 6 16,-3 7 30-16,-3 6-33 16,-5 6-2-16,-19 0-11 15,-7-4 0-15,-5-4 13 0,-2-4-13 16,-2-8 0-16,3-7 19 16,5-8-19-16,6-4 17 15,7-3-17-15,11 0 0 31,3 2-7-31,5 10 7 16,3 6-1-16,21 8 0 16,10 3 1-16,10-2 19 0,9 0-3 15,5-5-16-15,3-8 9 16,-1-6-9-16,-2-7-91 16,6-13-112-16,-17 0-133 15,-9-13-526-15</inkml:trace>
  <inkml:trace contextRef="#ctx0" brushRef="#br0" timeOffset="60623.2935">18339 1630 757 0,'0'0'1048'0,"0"0"-923"15,0 0-102-15,0 0-20 0,0 0-6 16,0 0-1-16,-74 113 4 16,74-65 0-16,0-1 0 15,9-4 0-15,14-7-1 31,6-11-12-31,4-11 12 0,5-9-55 16,1-5 12-16,2-17 33 16,-5-20-23-16,-14-11 14 15,-11-10-17-15,-11-3 34 16,0 3 3-16,-20 3 0 16,-9 14 9-16,0 10-3 0,-3 11-6 15,6 13-13-15,2 7-31 16,6 0-222-16,11 0-261 0</inkml:trace>
  <inkml:trace contextRef="#ctx0" brushRef="#br0" timeOffset="60857.0476">18851 1145 469 0,'0'0'1116'0,"0"0"-957"15,0 0-123-15,0 0-30 16,0 0 20-16,0 0 49 16,-26 104 10-16,26-40-21 15,0 8-31-15,0 3 5 0,2 0-37 16,-2 3 0-16,0-3 2 16,0 0 3-16,-7-3-7 15,-11-6 1-15,-15 2-120 16,2-18-119-16,1-18-461 0</inkml:trace>
  <inkml:trace contextRef="#ctx0" brushRef="#br0" timeOffset="61323.5014">18854 1874 111 0,'0'0'1634'0,"0"0"-1477"0,0 0-110 16,165-76-14-16,-103 53-25 15,3 3 37-15,-3-1-45 31,-8-1-6-31,-8 0 4 16,-12-4-9-16,-12-2 11 16,-13 0 0-16,-9 1 1 15,0 3 23-15,-17 5-24 0,-15 7 0 16,-4 9-6-16,-4 3 16 16,3 11 0-16,1 21-10 15,7 8 0-15,9 10 11 0,9 4-11 16,11-1 0-16,0-2 0 15,4-6-22-15,21-9 20 16,8-10-72-16,9-12 15 16,8-12 17-16,5-2-29 15,6-7 1-15,-1-20-22 16,-3-2 2-16,-5 2 76 0,-7 4 14 16,-14 12 0-16,-7 7 32 15,-8 4 0-15,-6 5-9 31,0 16 21-31,-8 4 17 16,0 4 0-16,-2-1-46 0,0-1 4 16,-2-2-7-16,-20-3-5 15,-14 0 10-15,-11-6-17 16,-38-8-36-16,12-4-244 16,8-4-589-16</inkml:trace>
  <inkml:trace contextRef="#ctx0" brushRef="#br0" timeOffset="62156.8779">20604 1535 980 0,'0'0'378'16,"0"0"-226"-16,0 0 14 15,0 0-30-15,0 0-39 16,-116-61-23-16,89 61-37 16,0 18-36-16,0 11 20 15,0 12-21-15,4 7 0 16,0 6 13-16,5-1-12 0,5-4-1 16,4-9 0-16,4-9 1 15,5-12-11-15,0-8-52 16,0-11-32-16,10 0 10 15,11-12 79-15,10-20-9 16,8-11 2-16,-4-3 5 0,-3-3-4 16,-6 10 22-16,-10 6 8 15,-7 16 49-15,-5 9-5 16,-4 8-63-16,0 2-30 16,0 21 19-16,0 10 11 0,0 3 33 15,3 6-13-15,7-2-7 31,4-3-4-31,1-7-18 16,4-10 9-16,0-8-28 16,6-11 28-16,2-1-13 15,2-12 3-15,6-16 3 0,-1-7-21 16,1-6 4-16,-4 1-36 16,-4 6 55-16,-7 10 5 15,-7 12 41-15,-5 10-15 16,-4 2-26-16,0 8-28 0,5 16 28 15,5 6 47-15,3 1-15 16,8 0-8-16,8-2-17 16,5-9 5-16,7-6-11 15,7-11-1-15,0-3 20 16,0-10-20-16,0-17-20 16,-13-11 19-16,-7-5-33 0,-12 1 34 15,-16 3-17-15,-4 8 17 31,-4 7 20-31,-16 12-2 16,-7 9-17-16,-4 3 10 0,-3 17-10 16,1 13 27-16,6 5-18 15,10 6-10-15,5-2 19 16,12-3-18-16,0-2-1 16,9-7 6-16,17-5-5 15,13-5 26-15,5-9-6 0,8-7-19 16,-2-1-2-16,0 0-18 15,-5-13-34-15,-12-5-13 16,-20-13-105-16,-11 7-112 16,-2 1-846-16</inkml:trace>
  <inkml:trace contextRef="#ctx0" brushRef="#br0" timeOffset="63022.7769">22342 1431 1053 0,'0'0'269'15,"0"0"-183"-15,0 0 21 16,0 0 91-16,2-116-50 16,-2 106-43-16,0 8-61 0,0 2-43 15,0 0-1-15,-10 2-16 31,-15 20 1-31,-8 14 15 16,-10 10 9-16,-1 10 24 16,4 5-33-16,9-1 8 0,8-7 1 15,11-4-9-15,10-13-6 16,2-9 6-16,0-14-62 16,18-13-20-16,11 0 43 15,11-21 20-15,7-20 19 16,5-11-42-16,-4-8 13 0,-5 0 10 15,-9 6 19-15,-13 13 45 16,-9 15 15-16,-10 15 43 16,-2 8-14-16,0 3-83 15,0 0-6-15,0 19-28 0,0 13 28 16,0 7 19-16,0 8-18 16,7-3-1-16,3-4 0 15,2-4-1-15,6-12-63 31,6-6-73-31,7-10-55 16,34-18-6-16,-7-18-95 0,-4-9-475 0</inkml:trace>
  <inkml:trace contextRef="#ctx0" brushRef="#br0" timeOffset="63289.5273">22920 1289 39 0,'0'0'1282'15,"0"0"-1087"-15,0 0-155 0,0 0-15 16,-141 18 1-16,105 8 19 15,5 2 22-15,6 6-47 16,15 1-19-16,8-2-2 16,2 0-6-16,8-3-3 0,23-1-27 15,8-8-3-15,3-3 31 16,2-2 8-16,-3-4-24 16,-8-2 24-16,-10-3 2 15,-12 0-14 1,-9-3 0-16,-2 2-15 15,-5 0 28-15,-17 3 47 16,-7-2-25-16,-5 0-22 16,-8-2-76-16,9-3-110 15,8-2-223-15</inkml:trace>
  <inkml:trace contextRef="#ctx0" brushRef="#br0" timeOffset="63639.172">23234 1356 601 0,'0'0'754'0,"0"0"-651"16,0 0-81-16,0 0 11 15,-125-7 73-15,96 19-31 16,9 3-34-16,9-2-41 16,11 3-14-16,0 2 6 0,9 0-33 15,20 1-51-15,9-3 43 31,2-3 11-31,5 2 31 16,-3-1-4-16,-9-2 11 16,-6 0 18-16,-9-2-15 15,-11-5 3-15,-5 4 12 0,-2-6 49 16,0 6 48-16,-14 1-61 16,-8 3-21-16,-4 2 12 15,-8 3-35-15,-1-2-3 16,-2 0-7-16,6-4 0 0,4-5-1 15,12-7-107-15,15-3-125 16,2-20-99-16,21-2-642 0</inkml:trace>
  <inkml:trace contextRef="#ctx0" brushRef="#br0" timeOffset="63823.0816">23640 1354 1580 0,'0'0'232'16,"0"0"-232"-16,0 0-35 31,0 0 35-31,0 0 36 0,0 0-25 16,-45 138 5-16,41-98-16 15,1-3 0-15,3-5-1 16,0-3-29-16,13-11-143 16,6-7-72-16,-1-11-122 0</inkml:trace>
  <inkml:trace contextRef="#ctx0" brushRef="#br0" timeOffset="63939.3417">23775 1233 1300 0,'0'0'603'0,"0"0"-603"15,0 0-8-15,0 0-247 16,0 0 151-16,0 0 7 16,0 0-243-16</inkml:trace>
  <inkml:trace contextRef="#ctx0" brushRef="#br0" timeOffset="64289.4877">24085 1430 871 0,'0'0'678'0,"0"0"-614"16,0 0-22-16,-122-7 9 15,88 11 19-15,7 17-25 16,8 5-44-16,5 4 12 15,12 4-13-15,2-3-26 16,9 1 17-16,19-1-42 16,11-1-19-16,3-2 51 0,5 2-4 15,-5 1 22-15,-6-2 1 16,-7 4 0-16,-9-4 0 16,-9 6 25-16,-9-2 37 0,-2 4 17 15,-2 1-42-15,-21 2 10 31,-8 0-18-31,-6 1-28 16,-7-4 6-16,-4-4-7 16,-16-13-78-16,10-13-154 15,12-7-164-15</inkml:trace>
  <inkml:trace contextRef="#ctx0" brushRef="#br0" timeOffset="65204.9129">24471 1569 1071 0,'0'0'623'0,"0"0"-582"16,0 0-41-16,0 0-45 15,0 0 45-15,0 0 27 16,0 0 31-16,-40 116-34 16,32-70 1-16,2-2-15 0,4-9-9 15,2-5 17-15,0-10-18 31,0-9 0-31,0-8-7 16,0-3 1-16,4 0 5 16,13-10-12-16,5-17-26 0,7-12-29 15,9-8-16-15,2-2-95 16,0 1 66-16,-4 10 113 16,-9 8 116-16,-10 13 48 15,-8 5-8-15,-6 10-42 16,-3 2-114-16,0 0-14 0,4 14 2 15,3 9 12-15,3 3 47 16,4 4-21-16,6-2-18 16,4-2 12-16,3-2-19 15,7-6-1-15,1-11 0 0,4-7-3 16,1 0 3-16,-1-22-23 16,-3-9-11-16,-9-3 22 15,-11-3-2-15,-8 6-2 16,-8 7 16-1,0 7 67 1,0 5-8-16,-6 11-59 0,-5 1-1 16,-3 4 0-16,1 19-5 15,1 4 6-15,2 4 0 16,5-2 6-16,5-5-12 16,0-2 6-16,9-4-22 0,16-7-82 15,10-8 28-15,15-3 25 16,12-5-86-16,5-22-48 15,4-7-22-15,-1-7 64 16,-13-2 33-16,-14 1 110 16,-14 6 146-16,-19 10 133 0,-10 8 37 15,0 7-163-15,-8 11-66 16,-15 0-70-16,-2 9-10 16,-4 16 2-16,0 8-9 15,4 4 15-15,4 4-14 0,10-1 0 31,6-8 8-31,5-8-9 16,0-10-9-16,10-10-46 16,13-4-5-16,12-14 59 15,9-23 1-15,10-14-60 16,1-18 0-16,8-24-108 0,-15 1-28 16,-9-5 28-16,-13 4 168 15,-19 30 135-15,-5 6 240 16,-2 21-137-16,0 21-78 15,0 10-70-15,0 5-90 0,-4 13-43 16,-10 25 27-16,-1 13 16 16,1 18 8-16,3 10-8 15,7 2 8-15,4 0-8 16,0-7-13-16,27 7-79 0,2-18-113 16,2-19-185-16</inkml:trace>
  <inkml:trace contextRef="#ctx0" brushRef="#br0" timeOffset="65789.6247">26268 1794 1650 0,'0'0'371'0,"0"0"-337"16,0 0 2-16,0 0 49 15,80-144 17-15,-51 86-31 16,15-26-20-16,14-35-51 0,10-35 0 15,-1-17-11-15,-11 10-41 16,-21 38-17-16,-16 45-1 16,-7 29 58-16,-7 22 12 15,-3 2 11-15,-2 11 35 0,0 4-46 16,0 10-25-16,0 15-27 16,-19 24 36-16,-6 32 16 15,-14 35 7-15,-3 28 2 31,-1 11 0-31,12-23-9 16,14-32 1-16,10-30 19 0,7-12-19 16,0 1-2-16,0-3 1 15,11 0-23-15,9-18 23 16,7-12-37-16,7-14 34 16,7-2-12-16,9-14 15 15,0-11-25-15,0-7-31 0,-12 3 13 16,-12 5 43-16,-9 10 29 15,-13 7 35-15,-4 6-12 16,0 1-52-16,0 0-13 16,0 5-8-16,4 12 21 0,7 2 12 15,3 1-12-15,3-1 0 16,4-8-8-16,-3-7 19 16,-3-4 9-16,1 0-1 15,-3-11 26-15,-2-13 29 16,-2-10-43-1,-4-6-31-15,-5-6-27 16,0-3-93-16,-61-6-22 16,3 10-211-16,-10 11-663 0</inkml:trace>
  <inkml:trace contextRef="#ctx0" brushRef="#br0" timeOffset="65939.1356">26350 1141 1356 0,'0'0'602'0,"0"0"-553"15,0 0 5-15,123-19 25 16,-54 14 59-16,7-2-48 0,-1 6-49 16,-3-2-35-16,-14 3-6 15,-16 0-68-15,-15 0-77 16,-25 3-38-16,-2 5-150 16,-6-4-417-16</inkml:trace>
  <inkml:trace contextRef="#ctx0" brushRef="#br0" timeOffset="66538.9073">27630 1177 1510 0,'0'0'275'0,"0"0"-257"15,0 0-4-15,0 0-22 0,0 0 16 16,-34 136-5-16,34-88 5 15,0-2 0-15,3-7-16 16,8-9 2-16,0-12-25 16,2-13 21-16,5-5 10 0,7-5 16 15,6-27 31-15,2-13-27 16,3-11 23-16,-5-4-30 16,-4-2-12-16,-7 3 23 15,-7 10-7-15,-4 15 13 16,-5 15-26-1,-1 17-4 1,0 2-157-16,-1 25-86 0,11 29 99 16,-2-6-120-16,5-4-615 0</inkml:trace>
  <inkml:trace contextRef="#ctx0" brushRef="#br0" timeOffset="66805.9385">28120 1226 1305 0,'0'0'372'0,"0"0"-287"15,0 0-37-15,0 0-38 16,0 0 21-16,0 0-8 16,-118-20-22-16,107 49-1 0,7 5 0 15,4 0-5-15,0 0-4 16,18-2-11-16,6-1-8 16,2-4 9-16,1-1 12 0,-4-5 5 15,-10-6 2-15,-7-5-16 31,-6-1 16-31,0-6 19 16,-4 2 38-16,-20 0-6 16,-7 4-50-16,-8-1 18 15,-3 0-19-15,-1-2-69 16,2-1-118-16,9 0-186 0,14-3-445 0</inkml:trace>
  <inkml:trace contextRef="#ctx0" brushRef="#br0" timeOffset="67522.3618">28024 1518 459 0,'0'0'491'0,"0"0"-314"15,166-48 25-15,-95 24-35 16,-5-5 18-16,-3 1-18 16,-12-3-66-16,-7 0-40 15,-12 0-4-15,-12-2-55 16,-11 3-2-16,-9 6 8 16,0 4-2-16,0 8 28 0,-7 6-34 15,-6 6-3-15,-5 0 3 16,-2 23-19-16,-4 9 19 31,1 11-1-31,3 7 1 16,5 4 10-16,3-4-9 0,6-1 0 15,6-7-1-15,0-8-6 16,0-8-51-16,16-10-62 16,7-12 39-16,14-4 62 15,5-13-30-15,9-18-9 16,3-11 28-16,-1-6-59 0,-4-3 40 15,-11 5 18-15,-11 10 30 16,-11 12 107-16,-12 12 19 16,-4 12-126-16,0 0-26 15,0 22 26-15,0 10 1 0,-4 8 33 16,4 6-34-16,0 0 25 16,0-5-14-16,15-4-11 15,5-14-6-15,5-7-16 16,9-12 20-1,5-4 2 1,8-8-19-16,8-25-8 0,8-8-26 16,1-13-21-16,0-6-89 15,-12-3 9-15,-9 5 147 16,-18 15 7-16,-14 11 203 16,-11 17-59-16,0 13-77 0,-20 2-42 15,-5 12-25-15,1 18 1 16,6 6 9-16,9 4-10 15,9 4 0-15,0 0-1 16,13-1-5-16,12-5-7 16,4-8-8-16,4-4-9 0,1-8 30 15,-3-6 0-15,-9-5 12 16,-9 0 14-16,-11-5 18 16,-2 0 64-16,0-2 3 15,-17 1-46-15,-12 4-17 0,-6-1-39 16,-4 2-9-16,-3 4 0 31,-10 0-46-31,10 1-134 16,9-8-382-16</inkml:trace>
  <inkml:trace contextRef="#ctx0" brushRef="#br0" timeOffset="69788.4471">18276 2493 1121 0,'0'0'255'0,"0"0"-207"32,0 0-32-32,-149 39 18 0,107-20-6 15,3-1 10-15,8-2-31 16,10-4-7-16,7-4 16 16,7-3-16-16,7-1-15 15,0-1 6-15,9 1-33 16,18-3 15-16,8 4 21 0,10 0 6 15,5 4-10-15,2 1 10 16,-2 3-5-16,-6 5 4 16,-8 1-4-16,-10 3-3 15,-10 0-18-15,-9-3-16 16,-7 1 34-16,0 1 8 0,-11-5 32 16,-18 0 23-16,-9-2-2 15,-9-3 30-15,-2-2-3 16,-2-5-25-16,4-4-16 15,7 0-24 1,9 0-8-16,10-16-7 16,21-20-71-16,0 4-162 15,21-2-264-15</inkml:trace>
  <inkml:trace contextRef="#ctx0" brushRef="#br0" timeOffset="70021.7054">18689 2324 1326 0,'0'0'354'0,"0"0"-265"15,0 0-32-15,0 0 11 0,0 0-44 16,0 0-8-16,0 0 13 16,-20 140-13-16,13-79 30 15,3 2-35-15,-1 0-10 0,5-5 17 16,-3-4-18-16,3-7 0 31,-2-3-14-31,0-10-67 16,-4-6-137-16,-1-10-173 15,-1-14-401-15</inkml:trace>
  <inkml:trace contextRef="#ctx0" brushRef="#br0" timeOffset="70538.4209">18557 2659 1175 0,'0'0'613'15,"0"0"-613"-15,0 0-1 0,0 0 1 16,0 0 68-16,172-35-50 16,-101 35-17-16,9 0-1 15,5 3 12-15,-3 1-20 16,-6-3 8-16,-9-1-63 16,-15 0-39-16,-17 0-14 15,-17 0 116-15,-18 0 49 0,0-1 53 16,-20-3-45-16,-15 4-31 31,-13 0-5-31,-2 0 40 16,-4 16-15-16,5 8-9 15,9 3-36-15,9 4 0 0,10-1 9 16,13-4-10-16,5-4 0 16,3-6 0-16,3-4-15 15,17-4-10-15,6-5-3 16,10-3 22-16,4 0-1 15,6-21-36-15,2-7-27 0,-9-2 36 16,-5 2 0-16,-10 4 34 16,-10 7 47-16,-7 8 25 15,-5 6 18-15,-2 3-78 16,0 0-12-16,0 9-6 0,4 11 6 16,7 2 18-16,5 4-6 15,5-1-11-15,5-6 4 16,6-5-5-16,3-10-22 15,7-4-30 1,5-12-47 0,18-47-95-16,-15 3-158 0,-9-2-394 0</inkml:trace>
  <inkml:trace contextRef="#ctx0" brushRef="#br0" timeOffset="70920.9517">19678 2310 1388 0,'0'0'310'0,"0"0"-225"16,0 0-85-16,0 0 1 15,0 0 23-15,0 0 8 16,-29 146 10-16,27-89-21 16,2-1 2-16,0-1-1 15,0-2-20-15,2-5 9 0,10-6-11 16,3-8-15-16,3-10 15 16,5-7-51-16,5-12-37 15,6-5 40-15,6-2-6 16,2-24-39-16,-1-9-25 0,-4-11-52 31,-8 0 129-31,-11 7 41 16,-7 7 208-16,-11 12 50 15,0 7-43-15,0 10-47 16,0 3-102-16,0 0-66 16,0 12-6-16,0 12-4 15,0 8 10-15,-2 2 2 0,2 4 8 16,0-4-4-16,0-2-6 15,11-8 0-15,0-4-7 16,1-6-23-16,-2-4-67 0,9-10-45 16,-4 0-92-16,-6-14-136 0</inkml:trace>
  <inkml:trace contextRef="#ctx0" brushRef="#br0" timeOffset="71171.5146">19284 2452 1262 0,'0'0'323'0,"0"0"-248"0,0 0-10 16,0 0-53-16,190-46 4 16,-52 34-16-16,-5 2-54 15,-26 2-93-15,-33 4-23 16,-32 0-154-16,-4-1-221 15,-7 0 235-15,-6-2 310 0,-21-2 333 16,-4 1 177-16,0 0-300 16,-6 4-103-16,-6-1-68 15,3 5-39-15,3 0-221 16,2 0-950-16</inkml:trace>
  <inkml:trace contextRef="#ctx0" brushRef="#br0" timeOffset="71554.8659">20481 2493 157 0,'0'0'1016'15,"0"0"-828"-15,0 0-88 16,0 0 108-16,0 0-16 0,0 0-88 15,0 0-15-15,0 0-52 16,0 1-36-16,-2 7 17 16,-14 6-12-16,-4 7-6 15,-2 5 0-15,-3 3 1 0,3 1 4 16,5 3-5-16,3-6 0 16,5 0 3-16,5-5-2 15,4-3-2-15,0-2-7 16,13-3-11-16,14-4 19 31,8-5 2-31,12-2-2 0,7-3-14 16,1 0-96-16,21-30-48 15,-18 1-189-15,-11-5-464 0</inkml:trace>
  <inkml:trace contextRef="#ctx0" brushRef="#br0" timeOffset="111581.4856">20820 2296 781 0,'0'0'200'0,"0"0"-127"16,0 0-45-16,0 0 4 15,0 0 36-15,0 0-41 16,46-81-1-16,-34 67-17 16,-1 1-8-16,-5-2 49 15,2 1 12-15,-4 5 15 0,0 0 21 31,-4 6-18-31,0 0 25 16,0 3-24-16,0 0-32 16,0 0-7-16,0 8-42 15,0 15 2-15,-4 10 7 0,-6 12-8 16,0 4 36-16,1 4-36 16,3-1 7-16,2-4 26 15,2-1-33-15,2-8 7 16,0-5-8-16,0-5 6 15,0-10 0-15,0-2-6 0,6-5 0 16,6-2 0-16,5 0 0 16,0-5-2-16,3 0-66 15,0-1-59-15,-6-1-19 16,-6-3-51-16,-4 0-62 0,-4-5-515 0</inkml:trace>
  <inkml:trace contextRef="#ctx0" brushRef="#br0" timeOffset="111798.5663">21040 2448 121 0,'0'0'1183'15,"0"0"-1009"-15,0 0-113 16,0 0 5-16,0 0 81 16,0 0-64-16,0 0-71 15,40 19 28-15,-15 10-17 0,2 5-20 16,2 0 20-16,0 1-22 15,2-5-1-15,-2-2 0 16,-4-5-40-16,-1-4-34 16,-4-9-110-16,-2-10-60 15,-5-8 19-15,-6-13-154 0</inkml:trace>
  <inkml:trace contextRef="#ctx0" brushRef="#br0" timeOffset="112015.1692">21364 2481 1152 0,'0'0'399'31,"0"0"-245"-31,0 0-84 16,0 0-20-16,0 0-32 0,0 0 14 16,0 0 18-16,0 116-9 15,0-58 1-15,0 4-23 16,-4 2 10-16,-10 0-5 16,-1 3-24-16,-6-2 19 0,-1 0-19 15,0-3 1-15,-5 0 6 16,5-4-7-16,1-7-12 15,10-3-117-15,7-15-179 16,4-18-384-16</inkml:trace>
  <inkml:trace contextRef="#ctx0" brushRef="#br0" timeOffset="112564.6767">22141 2488 1237 0,'0'0'245'0,"0"0"-137"15,0 0-3-15,0 0 25 16,0 0-53-16,0 0-59 0,0 0 1 16,-64-6-19-16,53 26 0 15,2 4-5-15,4 1 14 16,5-2-15-16,0 0 6 15,0-3 0-15,14-3 8 0,9-5-8 16,3-5-38-16,6-7-45 16,3 0-15-16,1-19-7 15,-1-10-49-15,-4-5 46 16,-6-7 75-16,-8 1 33 16,-1 5 33-16,-5 6 57 0,1 12 8 15,-1 6-23-15,5 11-55 31,3 0-19-31,6 18 43 16,4 14 18-16,2 10-11 16,2 2-27-16,-4 3-23 0,-4-9 18 15,-7-6-19-15,-7-10 0 16,-2-8 12-16,-7-10-12 16,0-4 48-16,-2 0 76 15,2-23 43-15,4-13-78 16,0-11-73-16,0-8 25 0,3-1 2 15,3 3-37-15,1 6 5 16,1 7-11-16,-1 11-37 16,0 8-13-16,1 13-69 15,-4 8-94-15,0 4-184 0,-8 9-694 16</inkml:trace>
  <inkml:trace contextRef="#ctx0" brushRef="#br0" timeOffset="113598.2252">18334 3237 1510 0,'0'0'287'16,"0"0"-207"-16,0 0-80 15,0 0 11-15,0 0-10 16,0 0 8-16,-8 110 7 16,0-54 0-16,6 3-16 15,2-1 19-15,0-5-19 0,0-2 0 16,0-9-7-16,0-7 7 16,0-6-46-16,2-24-106 15,1-5-177-15,0-4-291 0</inkml:trace>
  <inkml:trace contextRef="#ctx0" brushRef="#br0" timeOffset="113864.6616">18345 3278 986 0,'0'0'745'16,"0"0"-637"-16,0 0-65 0,0 0-43 16,0 0 26-16,0 0-26 15,0 0 13-15,154 32 0 16,-94 8-7-16,0 5-6 15,-4-1 0-15,-9 0 11 16,-11-2-19-16,-16-1 8 0,-11-6-6 16,-9-1-4-16,-7 1 9 15,-29-4 1-15,-15-1 16 16,-11 1-15-16,-10-8 16 16,-3-1-17-16,4-5-19 15,3-10 18-15,8-7-86 0,16-3-177 31,19-18-110-31</inkml:trace>
  <inkml:trace contextRef="#ctx0" brushRef="#br0" timeOffset="114080.5067">18731 3465 1234 0,'0'0'402'0,"0"0"-306"16,0 0-67-16,0 0-2 15,0 0-17-15,0 0 4 0,0 0-5 16,71 60-1-16,-42-32 7 16,4 2-14-16,2-4 0 15,0-2-1-15,1-7-8 16,-3-4-53-16,5-13-169 0,-11-4-107 16,-7-14-666-16</inkml:trace>
  <inkml:trace contextRef="#ctx0" brushRef="#br0" timeOffset="114263.9834">19034 3449 1340 0,'0'0'371'0,"0"0"-279"0,0 0-70 15,0 0-22-15,0 0 0 16,0 0 54-16,-20 148-32 16,11-83-16-16,-4 3 18 15,-3 2-23-15,-4-2 11 0,-2-2-12 16,0-7 0-16,3-7-14 15,0-19-96-15,7-12-240 16,4-20-689-16</inkml:trace>
  <inkml:trace contextRef="#ctx0" brushRef="#br0" timeOffset="114631.0496">19358 3449 1446 0,'0'0'259'0,"0"0"-227"16,0 0 1-16,0 0 31 0,0 0-32 16,0 0 18-16,0 0-44 15,35 108-6-15,-28-66 17 16,1-2-16-16,0-6-1 16,0-8 0-16,-3-5 1 0,-1-11-12 15,0-9 9-15,4-1-33 16,3-10 17-16,2-22-83 15,7-9-114-15,5-6 87 16,-1 1 25-16,-2 5 103 16,-4 15 73-16,-3 5 79 0,-3 13 48 15,-3 5-99-15,-3 3-45 16,4 7-5-16,3 15-19 16,3 7 10-16,3 8-40 15,6 1-2-15,2 0-17 0,2-3-59 31,22-16-112-31,-6-9-171 16,-4-10-461-16</inkml:trace>
  <inkml:trace contextRef="#ctx0" brushRef="#br0" timeOffset="114930.8741">20082 3439 1303 0,'0'0'342'15,"0"0"-264"-15,0 0-46 16,0 0-14-16,0 0 30 15,-127 74-19-15,107-41-29 0,4 4 25 16,7-5-25-16,7-2 0 16,2-8-2-16,0-8 2 15,0-7-16-15,5-7-28 16,10 0-116-16,7-11 99 16,1-13-25-16,-3 0 31 0,-5 2 55 15,-1 4 98-15,-5 6 91 31,-5 8-39-31,3 4-70 16,2 0-36-16,4 2-44 16,5 15 7-16,4 8-7 15,3 3-25-15,4 8-39 0,-5-8-140 16,-8-7-200-16</inkml:trace>
  <inkml:trace contextRef="#ctx0" brushRef="#br0" timeOffset="115514.1673">20318 3442 1262 0,'0'0'214'0,"0"0"-199"0,0 0 1 16,0 0 0-16,0 0 166 16,0 0-97-16,0 0-55 15,52 111 23-15,-48-79-38 31,-2 1-14-31,0-3 9 16,-2-7-10-16,0-5 12 0,0-8-12 16,0-3 0-16,0-7 10 15,2 0-10-15,6-18 0 16,3-13-125-16,7-5-35 16,1-4 89-16,6 2 14 0,2 8 29 15,-5 8 28-15,-4 7 16 16,-2 12 39-16,-6 3 7 15,1 3 6-15,-3 20 14 16,0 5-30-16,-3 4-38 16,-1 4 4-16,-2-2-17 15,-2-1-1-15,2-11 0 0,-2-7 9 16,0-6-9-16,0-9 0 16,0 0-14-16,0-17 13 15,8-15-166-15,2-6 32 16,7-6 35-1,0 1 21-15,1 8 79 16,-1 9 31-16,-3 8 46 16,-1 12 39-16,-4 6-45 15,3 0-7-15,1 14 24 16,0 11-31-16,3 1-13 16,2 6-36-16,-3-5-7 0,1-1 4 15,-1-4-5-15,1-8-9 16,-1-8-49-16,8-6-82 15,12-16-18-15,-4-12-67 16,-2-9-458-16</inkml:trace>
  <inkml:trace contextRef="#ctx0" brushRef="#br0" timeOffset="115664.2859">21098 3403 601 0,'0'0'877'16,"0"0"-607"-16,0 0-196 16,0 0-42-16,0 0-32 15,0 0 32-15,0 0-3 0,5 92-23 31,1-56 10-31,2-1-16 16,0-4 0-16,-1-3-1 16,-1-5 4-16,0-5-11 0,-6-18-85 15,0 0-165 1,0-4-44-16</inkml:trace>
  <inkml:trace contextRef="#ctx0" brushRef="#br0" timeOffset="115797.6548">21212 3222 1523 0,'0'0'299'16,"0"0"-299"-16,0 0-131 16,0 0 8-16,0 0-7 15,0 0-146-15</inkml:trace>
  <inkml:trace contextRef="#ctx0" brushRef="#br0" timeOffset="116031.3998">21493 3355 863 0,'0'0'649'0,"0"0"-556"15,0 0-32-15,0 0 21 16,0 0 16-16,-114-8-68 16,95 30-22-16,3 5 5 15,5 4-13-15,6 1-5 0,5 0 5 16,0 0 0-16,0-4 7 15,18-4-7-15,6-7-8 16,12-5-2-16,28-12-130 16,-3-3-83-16,-5-17-336 0</inkml:trace>
  <inkml:trace contextRef="#ctx0" brushRef="#br0" timeOffset="117081.647">21792 3306 1385 0,'0'0'244'0,"0"0"-181"0,0 0-50 16,0 0 23-16,0 0-20 16,0 0-2-16,-112 121-9 15,108-86 9-15,2-6-13 16,2-3-1-16,0-9 0 16,0-5 7-16,2-5-7 15,14-7-29-15,3 0-3 0,6-22 3 16,6-12-24-16,0-4-46 15,-2-4-10-15,-6 6 59 16,-6 5 50-16,-7 14 108 0,-6 7 71 16,-4 10-65-16,0 0-33 15,0 8-81-15,0 16 0 16,0 8 16-16,2 4-16 16,7 0-1-16,5-2 0 15,5-7 1-15,4-10-15 0,6-11 1 31,6-6-57-31,3-9 31 16,3-23-45-16,-1-11-20 16,-5-11-18-16,-4-9-50 15,-8-4 79-15,-10 2 79 0,-6 9 15 16,-7 15 228-16,0 12 0 16,0 17-38-16,0 9-78 15,0 3-94-15,0 15-9 16,0 19-8-16,-5 12-1 15,3 10 9-15,2 4-6 0,0 1 5 16,0-7-8-16,5-8 0 16,6-8-1-16,7-12 1 15,-1-11-2-15,6-15-6 16,4 0-38-16,4-27 40 0,2-15-8 16,3-17-39-16,-5-9-26 15,-6-8-7-15,-8 4-29 31,-8 9 115-31,-4 16 99 16,-5 19 80-16,0 15-60 16,0 13-73-16,0 5-46 0,0 27-2 15,0 12 2-15,0 12 0 16,0 6 12-16,0-2-5 16,0-3-7-16,4-9 0 15,7-7 7-15,3-15-6 16,-3-7-2-16,3-11 1 0,1-8-51 15,3 0 29-15,3-21-2 16,6-14-26-16,0-8-36 16,2-4-109-16,-2 2 68 15,-2 7 79-15,-10 14 48 16,-6 11 83-16,-2 13-11 0,-3 0-24 16,1 20 56-16,4 11-40 15,6 7-10-15,6 5-40 16,6-3-13-16,10-4 16 31,9-8-17-31,13-10 0 0,10-10 0 16,7-8-8-16,4-11-17 15,0-20-51-15,-4-15-2 16,-16-8-61-16,-13-8-43 16,-21 4 39-16,-19 7 143 0,-7 12 208 15,-19 18 47-15,-22 15-143 16,-10 6-75-16,-5 20 11 15,-2 19 5-15,4 19-16 16,8 16-11-16,8 7-26 16,12 9 15-16,12-3-15 0,12-3 0 15,2-8 4-15,6-7-4 16,17-10-9-16,3-10-107 16,-1-14-173-16,-10-18-292 0</inkml:trace>
  <inkml:trace contextRef="#ctx0" brushRef="#br0" timeOffset="121646.9952">23997 2863 821 0,'0'0'166'15,"0"0"-112"-15,0 0-18 16,0 0 36-16,0 0 28 16,0 0-51-16,-5-12-31 0,5 8 22 15,0 2-2-15,0-1-15 16,0-4 3-16,0-1-11 16,0 0 5-16,0-2-14 15,0 0 3-15,0-2 6 16,5-2-14-16,3 0 5 0,-1 2-6 31,-1 3 1-31,-1 0 27 16,-3 3-3-16,-2 4 52 15,0 2 3-15,0 0-24 16,0 0-5-16,0 0-50 0,0 0 5 16,-7 0-10-16,-8 12 5 15,-9 12-1-15,-5 6 11 16,-5 8-9-16,-1 5 14 15,4 5-7-15,2-1-8 16,6 6 18-16,7-3-19 0,9 2 1 16,7-2 20-16,0 2-20 15,10-4 17-15,14-2-18 16,7-5 0-16,2-5 14 16,4-4-13-16,-4-10-1 0,-4-4 6 15,-9-6-5-15,-7-6 15 16,-6-4-16-16,-5-2 0 31,-2 0-2-31,0-7-30 16,-9-10-117-16,-7-7-959 0</inkml:trace>
  <inkml:trace contextRef="#ctx0" brushRef="#br0" timeOffset="122429.7993">24219 2900 1008 0,'0'0'259'0,"0"0"-192"16,0 0-12-16,0 0 105 0,0 0-67 16,0 0-71-16,0 0-2 15,85-41-19-15,-49 15-2 16,4-4-16-16,-3-9-56 15,-3 1 47-15,-7 1-2 16,-9-1 28-16,-12 4 25 16,-4 5 30-16,-2 10 68 0,0 6-19 15,0 9-22-15,0 4-9 16,0 0-73-16,-8 29-4 16,-5 14 4-16,-3 18 0 15,5 11 15-15,1 4-15 0,6 5 1 16,2-7 6-16,2-7-7 31,0-4 0-31,0-10-1 16,0-7-2-16,0-7-19 15,-15-3-133-15,-1-9-165 16,-7-13-340-16</inkml:trace>
  <inkml:trace contextRef="#ctx0" brushRef="#br0" timeOffset="122996.613">24116 3050 1480 0,'0'0'107'16,"0"0"-107"-16,0 0 0 15,0 0 57-15,0 0-39 16,141-97-18-16,-83 82-18 16,4-2-25-16,5-1 19 0,-4 0-40 15,-3-2-12-15,-9 4-9 16,-13 0 12-16,-13 6 73 31,-15 4 96-31,-4 2 77 16,-6 4 42-16,0 0-117 0,0 0-54 15,-3 6-25-15,-6 12-13 16,3 4-7-16,1 4 1 16,5 1-6-16,0-5-3 15,0-5 9-15,0-5-1 16,9-3 1-16,2-9-9 0,5 0-16 15,6-7 0-15,3-17-23 16,6-8-29-16,-2-4-65 16,-1-2-4-16,-1 2 54 15,-7 6 85-15,-3 10 7 0,-7 6 75 16,-1 12-11-16,-3 2 7 16,4 2-55-16,1 22 75 15,0 6-27-15,3 2-45 16,-2 2 1-16,0-4-20 15,-1-8 2 1,-2-6 9-16,-2-5-11 16,-3-11 0-16,3 0 11 15,2-8 90-15,2-20-13 16,7-11-67-16,4-5-20 16,1-2 14-16,0 2-15 0,0 8 0 15,2 7-1-15,-3 10-42 16,5 10-49-16,-5 8-149 15,-11 1-335-15</inkml:trace>
  <inkml:trace contextRef="#ctx0" brushRef="#br0" timeOffset="123363.0593">25383 2749 1393 0,'0'0'362'0,"0"0"-344"16,0 0-17-16,0 0 85 15,0 0-30-15,149-50-33 32,-97 33-18-32,4 3 1 15,-1-3 5-15,-2 0-11 16,-5 0 0-16,-11 1 0 0,-12 0 1 16,-10 4-1-16,-11 2 12 15,-4 2 35-15,0 5 17 16,-13 3-62-16,-9 0-2 15,-9 3 0-15,-5 15 0 16,1 6 3-16,1 6-3 0,7 0 0 16,5 2-6-16,11-2 6 15,5-2 0-15,6-4-2 16,0-4-12-16,8-4-20 16,21-8-83-16,11-6-59 0,34-6-33 15,-9-16-186-15,-5-9-404 0</inkml:trace>
  <inkml:trace contextRef="#ctx0" brushRef="#br0" timeOffset="123662.5115">26141 2574 1106 0,'0'0'528'0,"0"0"-429"0,0 0-23 16,0 0-44-16,0 0-5 16,0 0-25-16,0 0-2 15,-116 72 13-15,96-43-13 16,2-1 0-16,7-5 0 0,7-2-3 15,-1-7-3-15,5-6 6 16,0-6-11-16,0-2 5 16,18 0-41-16,9-10 38 15,6-8 8-15,2-2-6 16,-1 0 7-16,-7 2 1 0,-9 8 40 16,-7 3 33-16,-5 6-36 15,-2 1-12-15,2 0-26 16,2 1-7-16,3 13-4 15,5 3-21 1,7-1-75 0,14-8-94-16,-3-5-152 0,-1-3-629 0</inkml:trace>
  <inkml:trace contextRef="#ctx0" brushRef="#br0" timeOffset="124196.0658">26624 2467 1077 0,'0'0'652'15,"0"0"-583"-15,0 0-57 16,0 0 14-16,0 0-20 16,0 0 10-16,-124 59-13 15,103-22 4-15,6-1-3 0,7-4-4 16,2-3 0-16,6-7 0 16,0-5 0-16,10-7-5 15,11-8 5-15,11-2-3 16,6-8-11-16,11-20 0 0,7-13-74 15,2-10-46-15,-2-12-39 32,-5-5-33-32,-9-2 11 15,-13 5 195-15,-12 16 82 16,-9 16 224-16,-6 15-18 16,-2 14-108-16,0 4-126 0,0 11-51 15,-12 22-3-15,-1 15 0 16,0 10 13-16,2 3-13 15,2-3 1-15,7-8-1 16,2-9 7-16,0-12-7 0,0-7 0 16,0-10 0-16,4-5-1 15,7-7 0-15,7 0-8 16,9-12 8-16,2-13-22 16,2-3 14-16,-2 2-26 15,-7 4 35-15,-6 10 15 0,-10 7 17 16,-1 5 0-16,-3 0-32 15,0 0 7-15,1 15 5 32,6 5-2-32,-1 5-10 15,8-1-7-15,0-2-49 0,8-7-61 16,-1-6-244-16,-6-9-709 0</inkml:trace>
  <inkml:trace contextRef="#ctx0" brushRef="#br0" timeOffset="124512.8492">27688 2278 1480 0,'0'0'178'16,"0"0"-158"-16,0 0 8 0,0 0 24 15,0 0-14-15,0 0-8 16,-127 20-30-16,109 4-1 15,7 5-6-15,9-4 2 16,2 1-8 0,0-2 13-16,15 0 0 15,9 0-1-15,3-4-9 16,2-1-6-16,-2-4 13 16,-6-2 4-16,-6-3-1 15,-7-5 6-15,-5-1-5 16,-3-1 62-16,0 0-26 0,-9 5-37 15,-20 3 21-15,-9 5-21 16,-28 0-31-16,8-2-215 16,6-6-283-16</inkml:trace>
  <inkml:trace contextRef="#ctx0" brushRef="#br0" timeOffset="124862.6916">27786 2508 1375 0,'0'0'247'0,"0"0"-182"0,0 0-3 16,114-60-21-16,-85 40 24 15,-3 1-49-15,-3-4-8 16,-4 3-2-16,-5 2-5 16,-5 1 14-16,-5 5 1 0,-4 3 6 15,0 4 32-15,0 5-22 16,0 0-24-16,0 0-8 15,-11 2-31-15,-7 17 31 16,-3 3 1-16,-2 6 0 16,1 2 5-16,6-1-6 0,3-2 0 15,6-3 0-15,3-2-3 16,4-5-4-16,0-5 7 16,2-7-43-16,20-5-32 15,12 0-48-15,26-17-82 0,-5-12-139 16,-6-3-764-16</inkml:trace>
  <inkml:trace contextRef="#ctx0" brushRef="#br0" timeOffset="125161.4789">28248 2276 1380 0,'0'0'187'0,"0"0"-130"0,0 0-57 16,0 0 7-16,0 0 24 15,0 0-31-15,-124 68 0 16,113-49 0-16,5-2 0 15,4-1-9-15,2-3 9 0,0-1-1 16,13-3-9-16,9-1-64 16,7 0 45-16,0-2 13 15,0 0 6 1,-4-4 4-16,-5 2 12 16,-9-4 7-16,-6 0 58 0,-5 3 12 0,0-3 28 15,0 0-47-15,-9 5-63 16,-14-1 29-16,-3 2-30 15,-6 2 1-15,-1-2-1 32,4-1-59-32,-4-5-102 0,10 0-142 15,8 0-349-15</inkml:trace>
  <inkml:trace contextRef="#ctx0" brushRef="#br0" timeOffset="125529.5114">28535 2212 1190 0,'0'0'216'0,"0"0"-164"15,0 0 2-15,0 0 15 0,-143 0 16 16,121 12-46-16,6 3-38 16,8 2-2-16,8 0-7 15,0 2 8-15,0-1 8 16,17-2-8-16,10-2-38 15,4-3-10-15,2 1-12 16,4-5 33 0,-4-1 9-16,-2 0 14 15,-9-2 4-15,-6-1 7 16,-7 2 50-16,-7-3 0 16,-2 2-8-16,0 2 4 0,-11 4-52 15,-9 2 20-15,-5 0 3 16,-3 0-23-16,1-2 15 15,0-2-16-15,5-2-20 16,-1-6-135-16,10 0-145 16,4-6-274-16</inkml:trace>
  <inkml:trace contextRef="#ctx0" brushRef="#br0" timeOffset="125712.3443">28813 2271 1580 0,'0'0'219'15,"0"0"-197"-15,0 0-22 32,0 0 0-32,0 0 13 15,0 0-2-15,-17 105 9 16,15-79-13-16,2-4-5 16,0-4 3-16,0-4-5 0,0-14-57 15,11 0-165-15,2 0-145 0</inkml:trace>
  <inkml:trace contextRef="#ctx0" brushRef="#br0" timeOffset="125845.9766">28992 2075 1617 0,'0'0'169'0,"0"0"-169"16,0 0-93-16,0 0 49 0,0 0 16 15,-11 109-124-15,1-78-443 0</inkml:trace>
  <inkml:trace contextRef="#ctx0" brushRef="#br0" timeOffset="126462.2813">29088 2292 962 0,'0'0'645'0,"0"0"-570"15,0 0-49-15,0 0 47 16,0 0-29-16,0 0-37 15,0 0-2-15,0 46-4 0,0-28-1 16,0-2 0-16,2 0 0 16,7-4 17-16,4-3-17 15,0-2-10-15,3-5-30 16,3-2 8-16,0 0 1 0,1-12-12 16,-1-10-36-16,-6-4 13 15,-3-2 36-15,-2-2 12 16,-2 3 17-16,-1 8-12 15,-1 4 13-15,0 7 30 16,0 8-30 0,4 0 0-16,1 0-8 15,6 15 8-15,1 0 31 16,4 6-18-16,-3-1 20 16,2 0 12-16,-6 0-18 15,-3 1 37-15,-2-7-34 0,-4-2-2 16,-4-1-19-16,0-5-3 15,0-3-1-15,0-3-5 16,0 0 0-16,0 0 16 16,4 0-16-16,7-11-24 15,7-7-66-15,5-2 18 0,6 0 55 16,-2-1-14-16,-1 7 31 16,-2 1 6-16,-7 6 23 15,-4 6 15-15,-7 1 13 16,1 0-22-16,-2 1 22 0,-1 14 19 15,3 1-22-15,1 2 5 32,4 2-36-32,1-4 0 15,-1 0-21-15,1-2-2 16,-3-5 15-16,2-2-15 16,-1-5-2-16,3-2-44 0,-3-4-79 15,-5-10-217-15</inkml:trace>
  <inkml:trace contextRef="#ctx0" brushRef="#br0" timeOffset="128045.5808">29866 1985 1066 0,'0'0'187'0,"0"0"-179"32,0 0 2-32,0 0 106 0,0 0-43 15,0 0-24-15,133 17 37 16,-104 12 15-16,0 7-15 16,-4 10-4-16,-5 8-25 15,-7 6-13-15,-8 6-31 0,-5 4 2 16,-3 7 8-16,-19-1-12 15,-11 0-9-15,-7-1-4 16,-10-4 4-16,-10 0-4 16,-40 8-35-16,11-19-171 15,6-16-435-15</inkml:trace>
  <inkml:trace contextRef="#ctx0" brushRef="#br0" timeOffset="131777.6754">17053 2135 367 0,'0'0'79'0,"0"0"-45"15,0 0 72-15,0 0 50 16,0 0-24-16,0 0-43 0,0 0-14 15,4-14-8-15,-4 12-24 16,0 2-2-16,0 0 4 31,0 0-12-31,0 0 19 16,0 0-37-16,0 0-7 16,0 0 20-16,0 0-12 0,2 0 20 15,-2 0-5-15,0 0-30 16,0 0 27-16,0 0-14 15,0 0 17-15,0 0 34 16,0 0-18-16,0 0 4 0,2 0-26 16,3-4-1-16,-1 0 42 15,6-6-34-15,3-2-24 16,3-2 3-16,5-4-11 16,6-2 0-16,4-3-6 15,3 2-19-15,2-3 24 0,0-1-4 16,-1 6-4-16,-2 1 9 15,-4 4-3-15,-6 5 1 16,-8 4 2-16,-8 0 0 31,-2 3 1-31,-3 2 0 0,-2-1 7 16,0 1 11-16,0 0-19 16,0 0 23-16,0 0-22 15,0 0-1-15,0 0 20 16,0 0-20-16,0 0 0 15,0 0 0-15,0 0 7 16,0 0 2-16,0 0-9 0,0 0 0 16,0 0-3-16,-2 0 3 15,-10-2 0-15,-3 2 0 16,-10 0 1-16,-8 0 2 16,-12 0-3-16,-8 0 0 0,-10 2 4 15,-8 4-4-15,0 1 0 16,-1 0 4-16,7-3-2 15,13-1 28-15,11 0-15 16,12-1-13 0,11 0 31-1,11-2-24-15,7 0 9 0,0 0-18 16,2 0-13-16,23 0 12 16,10 0-8-16,10-9-2 15,7 2-5-15,1 1-39 16,3 0 27-16,-5 1-19 0,3 2-55 15,-8 1 35-15,-1-1-15 16,-9 2 33-16,-7-2 38 16,-7 3 4-16,-6 0 6 15,-6 0 1-15,-2 0 0 16,-6 0 3-16,0 0-3 0,-2 0 0 16,0 0-1-16,0 0 2 15,0 0 1-15,2 0-2 16,3 0 0-16,1 0-8 15,4 0 9-15,-2 3-1 0,1-2 0 16,0 4 9-16,-2-3-18 31,-3-1 9-31,-2-1 0 16,-2 0 0-16,0 0 1 16,0 0-1-16,0 2 4 15,0-2-2-15,0 0-4 0,0 0-14 16,0 0-22-16,0 0 37 15,0 0 1-15,0 0 0 16,0 0 22-16,0 0 3 16,0 0 43-16,0 0 2 0,0 0 0 15,0 0 9-15,0 0-32 16,0 0-9-16,0 0-15 16,0 0-21-16,0 9-4 15,0 9-17-15,-2 18 19 16,-6 15 9-16,-8 32-8 0,3 3 19 15,-1 11 1-15,1 0-20 16,5-13 33-16,0 1-20 31,3-8-8-31,1-11 16 16,0-10-21-16,4-14 13 0,0-12-14 16,0-11 1-16,0-8 3 15,0-5-4-15,0-6 0 16,0 0 11-16,0 0-10 15,0 0 14-15,0 0-15 16,0 0-21-16,-14 0-25 0,3-12-175 16,-9-4-1037-16</inkml:trace>
  <inkml:trace contextRef="#ctx0" brushRef="#br0" timeOffset="138993.7728">8504 5191 955 0,'0'0'242'0,"0"0"-167"15,0 0-58-15,0 0 34 16,0 0 17-16,0 0 32 0,4-60-27 16,-4 54-34-16,0 0 14 15,0 0 15-15,0 2-9 16,0-1 4-16,0 5-28 16,0-3-7-16,0 3-3 15,0-2-25-15,0 0 32 0,0-3-18 31,-2-2-6-31,-11-3 7 16,-8-8-5-16,-10-2-9 0,-11-6 4 0,-9 0 5 16,-12-2-4-16,-10 1 6 0,-12-3-12 31,-8 4 2-31,-10-2 8 16,-4 3-10-16,-3 0 6 15,2 4-5-15,-16-2 13 16,-16 5-14-16,-13 4 0 15,10 4 1-15,31 6 8 0,30 3-9 16,16 1 0-16,-9 0 0 16,-10 0 4-16,-2 0-4 15,8 0 0-15,10 0-1 16,9 0 2-16,12 0-1 0,11 0 0 16,10 0 0-16,9 0 10 15,9 0-4-15,7 0-3 16,2 0 8-16,0 0-10 15,0 0 6-15,0 0-7 0,0 0 0 16,0 0-7-16,0 0 7 16,0 0-11-16,0 0 4 15,0 0-25-15,0 0 5 32,-2 0-38-32,0 0-29 15,-3 0 22-15,0 5-19 0,3 2-100 16,2 2-18-16,0-1-44 15,0-4-154-15,5-2-259 0</inkml:trace>
  <inkml:trace contextRef="#ctx0" brushRef="#br0" timeOffset="139660.578">6658 4409 557 0,'0'0'735'16,"0"0"-669"-16,0 0-54 15,0 0-12-15,0 0 68 16,0 0 31-16,0 0-55 16,116-98 5-16,-114 98 21 0,-2 0 9 15,0 0-8-15,0 0-56 16,-11 2-14-16,-14 15 7 16,-14 4-8-16,-15 9 13 0,-4 1-6 15,-5-2 1-15,1 0 5 16,4-6-13-16,0-2 0 15,4-3 12-15,8-4-10 16,8-5 3-16,7 0-5 16,9-3 0-16,6-2 3 0,7 0-3 31,2 0-9-31,1 1 8 16,3 6-16-16,1 4 17 15,2 2 0-15,0 7 0 16,2 0 7-16,18 3-7 15,5-2 0-15,2-1-1 0,2-3 7 16,-2-5-5-16,-4-2-1 16,-2-3 0-16,-5-4 1 15,-3-2-1-15,-5 0 0 16,-2-4 0-16,-4 1 1 16,-2-2 10-16,0 0-11 0,0 0-9 15,0 0 9-15,2 2 0 16,0 1 0-16,3-2 0 15,-1 3-10-15,0 0 9 16,8 1-73-16,-3-2-113 0,-5-3-161 0</inkml:trace>
  <inkml:trace contextRef="#ctx0" brushRef="#br0" timeOffset="140793.5421">1194 4652 1536 0,'0'0'239'0,"0"0"-190"16,0 0-48-16,0 0-1 15,0 0-1-15,0 0 1 0,-48 123 29 16,31-52 21-16,2 4-42 15,1-3-8-15,6-6 15 16,-1-6-14-16,0-6-1 16,2-3 0-16,-2-8-9 0,-1-6-23 15,-13-12-151-15,1-8-192 16,1-14-594-16</inkml:trace>
  <inkml:trace contextRef="#ctx0" brushRef="#br0" timeOffset="141193.5294">1248 4703 722 0,'0'0'227'0,"0"0"-165"16,0 0 4-16,0 0 11 15,0 0 10-15,0 0-31 16,0 0 8-16,74-7 9 15,-59 33 4-15,-2 2-41 16,-4 6 8-16,-4 1-14 0,-5-1-22 16,0-3 24-16,-9-1-16 15,-11-2-3-15,-5-5 6 16,3-3-18-16,0-5 11 16,2-4-12-16,1-2 0 0,9-4 19 15,5-1-11-15,5 1 2 16,0-2-10-16,0 9-7 15,5 5 7-15,13 2 0 16,5 5 0-16,7 0 18 16,1 0-9-16,-2-4-9 0,0 1 2 31,-7-6-2-31,1 0-18 16,-8-5-200-16,-3-8-145 0</inkml:trace>
  <inkml:trace contextRef="#ctx0" brushRef="#br0" timeOffset="141526.0794">1571 5029 1160 0,'0'0'647'15,"0"0"-647"-15,0 0-95 16,0 0 95-16,0 0 0 0,0 0 19 16,0 0 3-16,-4 133-20 15,2-106 14-15,2-3-16 16,0-6 2-16,0-7 5 15,4-6-7-15,11-5-1 0,10 0-5 16,8-12-4-16,5-14 8 16,1-4-31-16,-4-6 0 31,-8-3 32-31,-10 4 2 16,-13 3 13-16,-4 2 50 15,0 4-4-15,-8 6 13 16,-7 6-54-16,-6 6-9 0,-6 8-20 15,-4 0 7-15,-6 11-47 16,-24 20-122-16,12-5-202 16,5-4-577-16</inkml:trace>
  <inkml:trace contextRef="#ctx0" brushRef="#br0" timeOffset="141977.3572">2199 4552 1553 0,'0'0'320'15,"0"0"-291"-15,0 0-23 16,0 0-6-16,0 0 0 16,-42 119 2-16,27-52 11 15,1 7 9 1,1-2-12-16,-1 1-4 16,1-5 6-16,-3-4-12 15,-1-3 0-15,-12 2 0 16,2-15-156-16,2-16-386 0</inkml:trace>
  <inkml:trace contextRef="#ctx0" brushRef="#br0" timeOffset="142443.0437">2128 5119 1340 0,'0'0'660'0,"0"0"-660"0,0 0-32 15,0 0 32-15,0 0 67 16,0 0-48-16,137-27-18 15,-100 18 7-15,3-3-8 16,0-4-29-16,-1-5-27 0,-6-5-1 16,-8-1 16-16,-10-4-57 31,-11 6 49-31,-4 3 49 16,0 5 43-16,-2 10-9 15,-13 5 14-15,-3 2-21 16,-3 7 5-16,2 18-32 0,-2 5 0 15,8 6 1-15,4-3 0 16,7 2-1-16,2-3 0 16,0-6 6-16,7-3-3 15,8-8-2-15,8-4-2 0,6-6-17 16,6-5-60-16,3 0 39 16,5-5 11-16,-3-7 14 15,-5-1 13-15,-6 3 2 16,-8 4 16-16,-8 4 29 15,-7 2-15-15,-4 0 1 0,-2 0-2 16,0 12-19-16,0 5 9 16,-13 4-20-16,-14 6 0 15,-39 9-10-15,3-7-145 32,1-7-560-32</inkml:trace>
  <inkml:trace contextRef="#ctx0" brushRef="#br0" timeOffset="143409.7523">3593 4831 1570 0,'0'0'214'0,"0"0"-138"16,0 0-23-16,0 0 6 16,0 0-55-16,0 0 11 0,0 0-15 15,-134 69 0-15,101-28 1 32,6-1-10-32,4-1 16 15,8-6-7-15,4-5 0 16,6-5-2-16,5-3-15 0,0-6 17 15,0-7-52-15,14-2-82 16,10-5-41-16,5 0 116 16,10-21-45-16,3-7-132 15,-3-2 46-15,-2 0 90 16,-6 4 100-16,-9 8 139 0,-9 4 16 16,-6 7 39-16,-5 6-47 15,-2 1-41-15,0 0-17 16,0 8-87-16,0 9 5 15,0 8 4-15,0 3-9 16,0-2 11-16,4-4-13 0,3-4 0 16,0-4 4-16,0-6-4 15,-1-6 0-15,1-2-6 32,2 0-30-32,2-4 35 15,7-16 1-15,4-4-43 0,1-2-25 16,-1 3 4-16,-5 2 33 15,-1 7 31-15,-7 3 13 16,-5 8 71-16,-4 3-25 16,3 0-29-16,-3 0 5 0,2 0-27 15,1 0 2-15,1 0 31 16,3 10-21-16,-1 0 27 16,3 2-28-16,2 0-10 15,0 0 11-15,3-2-20 16,-1 2 0-16,0-4 0 0,1-2-9 15,-1-3-10-15,1-3-73 16,-3-19-112-16,-11-5-563 0</inkml:trace>
  <inkml:trace contextRef="#ctx0" brushRef="#br0" timeOffset="144176.9548">3359 4763 833 0,'0'0'175'15,"0"0"-139"-15,0 0 69 32,0 0 7-32,0 0-46 15,0 0 4-15,0 0 1 16,0-17 6-16,0 17-7 0,0 0 7 15,0 0 37-15,0 0-32 16,0 0-34-16,-2 0-4 16,0 0-38-16,-1 0 2 15,-2 0-8-15,-1 0-11 0,-7 4 11 16,-7 9 9-16,-5 2-7 16,-2 5 17-16,0 5-19 15,3 1 0-15,2-1 5 16,4 1-4-16,5 4 12 15,4-3-13-15,2 4 1 0,7 1-4 16,0 1 3-16,11 3-2 16,18 2-9-16,26 5-90 15,-5-12-175-15,-10-11-802 0</inkml:trace>
  <inkml:trace contextRef="#ctx0" brushRef="#br0" timeOffset="145426.2005">4805 4441 1290 0,'0'0'209'15,"0"0"-135"-15,0 0 81 16,0 0-38-16,0 0-94 15,0 0-5-15,0 0-17 16,0 93 29-16,-2-43 15 0,-4 6-43 16,1-4 23-16,-1-2-25 15,-2-5 6-15,2-9 3 32,-3-6-9-32,3-9 0 0,2-6-1 15,-4-4 8-15,6-4-8 16,-2-5 1-16,4-2-16 15,0 0 1-15,0 0-33 16,10-10-10-16,19-8-126 16,10 0 55-16,5-3 101 15,-1 7 15-15,-3 7 12 0,-11 5 1 16,-7 2 7-16,-6 0 15 16,-10 12 24-16,-4 6-11 15,-2 1-17-15,0 5-17 0,-17-2-1 16,-10 1 23-16,-4-3-22 15,-5-4 6-15,3-4 12 16,2-6-18-16,6-4 25 16,9-2-7-16,7 0-8 15,9 0 15-15,0 0-17 16,13-2-1-16,21-8-8 16,13-2-38-1,11-3 27-15,7 2-49 16,6-3-6-16,-2 0 26 15,-4-2-20-15,-9 1-24 16,-14 1-6-16,-13 0 38 0,-13 2 52 16,-14-2 47-16,-2 2 45 15,-5 3 41-15,-17 2-32 16,-3 6-31-16,-1 3-19 16,-1 0-13-16,4 5 22 15,8 15-58-15,6 6 9 0,7 4-11 16,2 6 9-16,0 2 12 15,20 1-7-15,9-3-6 16,6-7 18-16,8-4-26 16,1-9-2-16,16-16-32 0,-12 0-145 15,-17 0-483-15</inkml:trace>
  <inkml:trace contextRef="#ctx0" brushRef="#br0" timeOffset="146293.03">1250 6138 476 0,'0'0'221'0,"0"0"-61"0,0 0 18 15,12-117 7-15,-8 89 57 16,0 6-44-16,-4 9-52 15,0 2-20-15,0 8-12 16,0 3-23-16,0 0-54 0,-8 0-37 16,-4 3 0-16,-5 16-3 15,-6 7-3-15,-4 6 5 16,2 1 2-16,6-3-1 16,3-1 0-16,10-5 0 15,3-7-3-15,3-3 3 0,0-3-10 16,0-2-12-16,15-9-74 15,6 0 17-15,8 0 5 16,2-11 24-16,0-10 47 16,-2 0-20-16,-8 3 23 15,-11 4 16-15,-5 7 40 0,-5 5 41 32,0 2-22-32,0 0-22 15,0 0-25-15,0 2-28 16,2 12-7-16,9 6 1 15,0 3 12-15,5 3-13 16,0-2-1-16,-1-4-59 0,3-2-52 16,20-18-100-16,-5 0-168 15,2 0-315-15</inkml:trace>
  <inkml:trace contextRef="#ctx0" brushRef="#br0" timeOffset="146593.083">1823 5966 1579 0,'0'0'220'15,"0"0"-182"-15,0 0 4 16,0 0 24-16,0 0-50 0,0 0-16 16,0 0 0-16,-89 26 1 15,78-9-3-15,4 2 2 32,7-1-13-32,0-2 13 15,15 0-23-15,17-2-14 16,3-2-26-16,6 0 24 0,-1-3 38 15,-7-1-18-15,-6 1 7 16,-10-3 11-16,-7 0-10 16,-10-3 4-16,0 4-2 15,-2 0 18-15,-19 8 17 16,-6-1-13-16,-8 2-4 0,-3 0-9 16,-18-4-48-16,11-4-220 15,10-8-330-15</inkml:trace>
  <inkml:trace contextRef="#ctx0" brushRef="#br0" timeOffset="146959.3708">2317 5935 1119 0,'0'0'224'0,"0"0"-160"0,0 0 10 16,0 0 105-16,-149 28-55 15,118-13-80-15,11-3-32 16,9 2-6-16,9-2-12 16,2 0-7-16,4 1 11 0,25-1-20 15,7-1 12-15,8-1-31 16,6-5 15-16,-4 2-37 16,-5-3 18-16,-8 2 11 15,-11-3 21-15,-10-1 6 0,-8 3 14 16,-4-3 88-16,0 0 16 15,0 1-61-15,-11 4-9 16,-11 3-24-16,-10 2-8 16,-3 3-5-16,-6-1 5 15,-1 1-18 1,5-5-4-16,3-3-108 16,12-7-104-16,10 0-76 15,12-12-570-15</inkml:trace>
  <inkml:trace contextRef="#ctx0" brushRef="#br0" timeOffset="147125.8832">2534 6021 1189 0,'0'0'168'15,"0"0"-122"-15,0 0 66 16,0 0 53-16,0 0-95 16,0 0-41-16,0 0-6 0,-26 95 2 15,18-63-25-15,6-2 15 16,0-5-15-16,2-2-92 15,0-9-126-15,0-10-313 0</inkml:trace>
  <inkml:trace contextRef="#ctx0" brushRef="#br0" timeOffset="147242.207">2722 5877 1547 0,'0'0'0'0,"0"0"-72"15,0 0-67-15,0 0 7 0,0 0-12 0</inkml:trace>
  <inkml:trace contextRef="#ctx0" brushRef="#br0" timeOffset="147592.4443">3011 6043 1461 0,'0'0'200'15,"0"0"-139"-15,0 0 54 16,0 0-28-16,0 0-54 0,-138 24-6 16,111 3-27-16,7 1 0 15,7 2-9-15,9 0 9 32,4 0 0-32,0-4-2 15,4 0-5-15,13-2-6 0,8 0 10 16,0 0-38-16,-3-2 27 15,0 4-19-15,-6 1 14 16,-5-1 13-16,-9-1-15 16,-2-1 13-16,-7-2 6 15,-17-1 2-15,-8-4 28 0,-5 0-28 16,-5-5 16-16,-1-4-16 16,-17-8-72-16,13 0-219 15,9-14-758-15</inkml:trace>
  <inkml:trace contextRef="#ctx0" brushRef="#br0" timeOffset="148159.1005">3174 6157 1506 0,'0'0'260'15,"0"0"-212"-15,0 0-31 16,0 0 0-16,0 0-10 15,0 0-3-15,0 0-4 16,-20 104 0-16,13-74 5 0,0-7-5 16,0-3 0-16,1-5 0 15,4-6 4-15,0-2-14 16,2-7-12-16,0 0-53 16,2-15-27-16,18-11-213 15,6-6 121-15,3-2 110 0,2 5 84 16,-4 6 40-16,-4 8 96 15,-7 8 15-15,-5 5-26 16,-5 2-48-16,1 0-16 16,2 12 34-16,2 4-45 0,3 3-5 15,3-2-38-15,6-2-7 32,6-6 0-32,6-7-33 15,7-2-34-15,5-4-34 16,5-18-18-16,-6-7 23 15,-1-2 25-15,-11-1 29 0,-15 3 42 16,-7 10 62-16,-12 3 77 16,0 5 83-16,0 7-105 15,-12 3-43-15,-1 1-50 16,-1 0-15-16,-1 12-5 0,2 8 5 16,4 2-11-16,4 0 2 15,5-1-4-15,0 2-5 16,0-7 9-16,21-2-1 15,12-4-21-15,9-6-62 16,14-4-27-16,40-14-157 0,-14-10-88 16,-6-2-407-16</inkml:trace>
  <inkml:trace contextRef="#ctx0" brushRef="#br0" timeOffset="148558.8853">4271 6084 153 0,'0'0'603'0,"0"0"-269"15,0 0-43-15,0 0 0 0,0 0-119 16,0 0-115-16,0 0-41 15,-79 17 6-15,48 10-13 16,2 2 22-16,9 2-31 16,9-2 0-16,7-4-5 15,4-6 5-15,0-8-8 16,20-8 2-16,13-3-49 0,14-17 54 16,9-24-40-16,8-12-76 15,1-15-1-15,-5-12-27 16,-9-4 58-16,-17 1 36 0,-14 9 51 15,-13 14 275-15,-7 18 10 16,0 14-110-16,0 15 10 16,-3 10-71-16,-3 3-77 15,-4 7-37-15,-3 23-46 16,-5 19 46 0,1 13-2-1,-3 8 2-15,7 6-1 0,8-4 2 16,5-10-1-16,0-8 0 15,9-11 8-15,8-11-17 16,4-8-12-16,1-10-62 0,3-4 4 16,-1-10-17-16,12 0-33 15,-5-5-143-15,-9-10-215 0</inkml:trace>
  <inkml:trace contextRef="#ctx0" brushRef="#br0" timeOffset="150141.993">5450 5837 757 0,'0'0'802'15,"0"0"-635"-15,0 0-92 16,0 0 21-16,0 0-11 16,0 0-23-16,0 0-62 0,-83 30 0 15,57 15-1-15,3-2 8 16,10-1-11-16,11-3 4 31,2-9 0-31,4-6 12 16,17-8-12-16,7-9-8 15,3-7-15-15,3 0-4 0,-3-9-15 16,-7-16-31-16,-8-2 0 16,-9-8 29-16,-7 1-32 15,0 0 37-15,-9 5 39 16,-5 6 7-16,1 5 66 0,7 8-36 16,1 6 1-16,5 4-21 15,0 0-17-15,9 2-23 16,20 12 21-16,11 2-12 15,11 0 13-15,5 0-26 16,0 1-11-16,-5-4 12 0,-10 2-35 16,-10 1-13-16,-12-2 26 15,-9-1-9-15,-10 2 40 16,0-4-15-16,-10 1 32 16,-7-3 32-1,-1-6 28-15,5 0 71 16,1-3-6-16,6 0-34 15,3 0 29-15,3-13-41 16,0-8-13-16,15-8-22 16,10-4-43-16,4-4 2 15,0 0 3-15,2 0 1 0,-2 2-3 16,-2 3-3-16,-4 1-1 16,-6 4 15-16,-3 1-15 15,-3 6 0-15,-5 1-16 16,-4 5-37-16,-2 1 14 15,-4 9-82-15,-13 3-96 0,-10 1-377 16</inkml:trace>
  <inkml:trace contextRef="#ctx0" brushRef="#br0" timeOffset="150925.8809">1451 7064 755 0,'0'0'652'15,"0"0"-556"-15,0 0-50 16,0 0 184-16,0 0-25 31,0 0-107-31,0 0-68 16,22-80-30-16,-22 98-7 0,0 14-1 15,3 11 8-15,-1 8 32 16,-2 6-24-16,0-6-7 16,0-6 8-16,0-11-9 15,0-10 10-15,0-9-10 16,0-8 1-16,0-5 11 0,0-2 1 16,6-3-11-16,3-22-2 15,5-14-64-15,3-8 35 16,8-5 28-16,2 1-21 15,4 5 0-15,-2 8-28 0,2 13 3 16,-2 10-29-16,-2 15-83 16,-8 15-80-16,-7 18-119 15,-10 5-520-15</inkml:trace>
  <inkml:trace contextRef="#ctx0" brushRef="#br0" timeOffset="151225.8934">1725 7357 1239 0,'0'0'361'15,"0"0"-338"-15,0 0-15 16,0 0 66-16,0 0-3 16,149-68-62-16,-100 36-9 0,-4-4-12 15,-10 2-37-15,-8 1 15 16,-12 6 21-16,-9 4 13 16,-6 7 19-16,0 8 34 15,-14 6 17-15,-7 2-51 16,0 0-3-16,-4 18 15 0,3 10-12 15,1 5 14-15,8 2-5 16,5 6-10-16,5-4 24 16,3-2-27-16,0-5-9 15,16-4 8-15,6-6-13 0,7-6-1 16,9-6-17-16,2-8-37 31,25-8-33-31,-12-18-164 16,-8-4-309-16</inkml:trace>
  <inkml:trace contextRef="#ctx0" brushRef="#br0" timeOffset="151692.1077">2385 7124 1245 0,'0'0'276'0,"0"0"-206"16,0 0 67-16,0 0-85 15,0 0-24-15,0 0-27 0,0 0 12 16,0 100 31-16,0-54-28 16,-3-8-2-16,1-1 3 15,0-13-16-15,2-7 11 16,0-10-12-16,0-5 0 0,0-2 10 16,2-9 18-16,18-20 21 15,5-13-46-15,6-10 11 16,-2-8-28-16,0 2 18 15,-6 8-4-15,-6 12 24 0,-5 12-24 16,-6 11-1-16,1 10 0 16,-1 5-66-16,1 9-55 15,2 21-57-15,6 24-12 16,1-5-13-16,-3-5-303 0</inkml:trace>
  <inkml:trace contextRef="#ctx0" brushRef="#br0" timeOffset="152007.9319">2801 7233 1109 0,'0'0'403'0,"0"0"-184"16,0 0-50-16,0 0-54 0,0 0-57 15,0 0-58-15,0 0-4 16,-21 52 2-16,18-30 3 16,3-1-2-16,0-7 1 15,9 1-6-15,11-9-6 16,9-6-18-16,7 0 6 0,4-12 12 15,2-16-65-15,-1-8-14 16,-10-8-4-16,-12-4-4 16,-14-5 38-16,-5 6 56 15,-11 2 5-15,-16 13 172 16,-4 10-103-16,0 12-21 0,-1 10-45 31,3 0 4-31,5 16-14 16,4 13-5-16,11 0-100 15,9 1-66-15,9-10-142 16,15-10-336-16</inkml:trace>
  <inkml:trace contextRef="#ctx0" brushRef="#br0" timeOffset="152225.6717">3426 6770 1332 0,'0'0'258'0,"0"0"-97"16,0 0 39-16,0 0-109 15,0 0-69-15,0 0-22 16,0 0 0-16,-38 158 21 16,24-92-15-16,-1 4-5 15,1-3 5-15,-1-8 3 0,1-9 1 16,1-11-10 0,2-11-7-1,4-10-62-15,3-18-153 16,2-2-145-16,2-19-588 0</inkml:trace>
  <inkml:trace contextRef="#ctx0" brushRef="#br0" timeOffset="152458.8745">3557 6986 1313 0,'0'0'349'16,"0"0"-324"-16,0 0-24 16,0 0 78-16,0 0-41 0,0 0-31 15,0 0 6-15,-83 76-1 16,50-46-12-16,2-4 24 15,9-2-23-15,4-5 0 16,9-3-1-16,9-4-3 0,0-2 1 16,0 0-5-16,22 0 7 15,9 0 0-15,8-3 10 16,7 0-1-16,8-3-9 31,17-1-83-31,-13 0-174 16,-13-3-533-16</inkml:trace>
  <inkml:trace contextRef="#ctx0" brushRef="#br0" timeOffset="152808.2034">3756 7207 1614 0,'0'0'256'16,"0"0"-235"-16,0 0-21 15,0 0 44-15,0 0-4 16,0 0-7-16,156-26-32 15,-100 9-2-15,-4-2-29 0,-4-6-97 16,-9 0-21-16,-12-4-7 16,-13 3-7-16,-14 2 138 15,0 4 24-15,-11 6 141 16,-9 6 20-16,-2 6-65 0,1 2 4 31,2 0-58-31,3 16-30 16,1 10-6-16,3 6-5 15,5 4-1-15,5 2 0 16,2 1 4-16,0-6-14 16,13-6-21-16,14-10-95 0,33-17-85 15,-4 0-73-15,0-7-906 0</inkml:trace>
  <inkml:trace contextRef="#ctx0" brushRef="#br0" timeOffset="153158.2868">4516 6964 1423 0,'0'0'186'16,"0"0"-106"-16,-134 47 64 16,92-16-22-16,8 5-84 15,12 3-9-15,11-3-29 0,9-4 0 16,2-6-9-16,2-10 9 31,21-12-32-31,8-4 10 16,9-16-18-16,11-22-7 15,6-19-43-15,7-11-107 16,-2-14 18-16,-2-5-2 0,-11 4 70 16,-14 7 111-16,-12 15 199 15,-13 22 108-15,-10 12-43 16,0 17-59-16,0 10-78 16,0 0-117-16,-15 20-9 0,-5 20-2 15,-2 16 2-15,-2 11 2 16,3 10-3-16,8 6 0 15,6-2 0-15,7-2 0 16,0-10-21-16,7-6-97 16,8-15-131-16,-4-22-401 0</inkml:trace>
  <inkml:trace contextRef="#ctx0" brushRef="#br0" timeOffset="155174.6966">5594 6641 942 0,'0'0'369'0,"0"0"-286"0,0 0-21 15,0 0 153-15,0 0-31 16,0 0-81-16,0 0-15 16,0-78-38-16,-2 78-22 15,-4 3-28-15,-5 23-8 0,-7 18 8 16,-1 11 8-16,2 13-8 16,1 9 22-16,5 5-22 15,5 4 1-15,2 0 4 16,-2-5 5-16,0-7-4 15,-1-8-6-15,-3-10 0 0,-7-6-6 16,-3-6-34-16,-24 6-95 16,4-13-147-16,-1-11-240 0</inkml:trace>
  <inkml:trace contextRef="#ctx0" brushRef="#br0" timeOffset="155524.4209">5156 7185 1455 0,'0'0'48'0,"0"0"-48"0,0 0 0 15,147-131 31-15,-99 108 43 16,4 8-31-16,-3 10 4 16,-2 5-18-16,0 3 18 15,-7 15-12-15,-5 4-23 16,-6 1 11-16,-8 0-13 0,-8 1 8 15,-4-2 5-15,-9-2-21 16,0-1 14-16,0-5-16 16,0-2 1-16,-3-4 15 15,-1-3-15-15,2-5 10 16,2 0 13-16,0-7-15 0,0-23-9 16,9-11-14-16,13-9 14 31,9-8 12-31,8-1-12 15,7 4-25-15,5 3-27 16,0 9-59-16,9 5-77 0,-15 13-98 16,-13 11-641-16</inkml:trace>
  <inkml:trace contextRef="#ctx0" brushRef="#br0" timeOffset="156258.3625">6074 7002 1689 0,'0'0'199'0,"0"0"-142"16,0 0-51-16,0 0-5 16,0 0 0-16,0 0-1 0,0 0-1 15,4 115 1-15,8-90 0 16,1-4 7-16,3-7-7 31,3-9-13-31,4-5-46 16,-1 0-21-16,2-9 14 0,1-18-25 15,-5-4-26-15,-7-6 5 16,-3-4-52-16,-6 0 74 16,-4 3 41-16,0 8 49 15,0 8 177-15,0 8-35 16,2 5-28-16,7 8-15 0,5 1-83 16,3 0-15-16,6 6 40 15,4 13-6-15,-3 10 20 16,0 5 5-16,-1 7-29 15,-5-4 3-15,-3-1-27 0,-3-3-6 16,-4-11-1-16,-3-7-18 16,-1-6-1-16,0-9-42 15,4 0 11-15,5-18 43 16,5-12-156-16,6-8 68 16,5-2 62-16,2 2 33 0,-2 6 52 31,-4 9 64-31,-3 9-12 15,-7 8 11-15,-3 6-71 16,-1 0-17-16,0 10 15 16,0 12-8-16,2 8 16 0,1 6-31 15,-1 1-13-15,1-6 12 16,1-3-18-16,1-7 0 16,-3-10-1-16,5-8-48 15,0-3 26-15,6-11 4 16,3-16-6-16,4-11 18 0,1-5-40 15,-6 3-34-15,-5 8 81 16,-8 10 2-16,-7 10 99 16,-4 11-18-16,1 1-21 15,2 0-49-15,1 17-13 16,7 6 0-16,10 10 20 0,4-1-19 16,4-2 20-16,2-8-21 31,5-10 0-31,-1-9-6 15,6-24-22-15,-9-15-107 16,-14-10-438-16</inkml:trace>
  <inkml:trace contextRef="#ctx0" brushRef="#br0" timeOffset="158156.3798">4894 5414 725 0,'0'0'110'0,"0"0"-66"15,0 0 8 1,0 0 80-1,0 0-51-15,0 0 32 0,0 0 6 16,25-63-28-16,-23 60 34 16,0-3-11-16,-2 1-24 15,0 4-19-15,0 1 0 0,0 0-25 16,0 0 3-16,0 0-9 16,0 0-28-16,0 8-12 15,-8 14-8-15,-8 7 8 16,-4 12 31-16,0 7-22 15,0 2 10-15,4 4-13 0,0-6 3 16,3-4-6-16,3-3 5 16,2-12-8-16,2-2 1 15,1-8-1-15,1-4 1 16,2-3-1-16,0-2 0 16,2-4 5-16,0-3-5 0,0-3-28 31,0 3 6-31,0-3-11 15,0 0 10-15,0 0-44 16,6 0-38-16,9 0 78 16,8-3-23-16,2-4-108 15,2-3-40-15,-1 1-47 0,-1-4-132 16,-6 1 91-16,-2 0 203 16,-7 0 83-16,-5 0 297 15,-3 2-37-15,-2 3-114 16,0 0-42-16,0 2-4 0,0 1-45 15,0 4-28-15,-2 0 23 16,2 0-31-16,0 0 10 16,-2 0-1-16,2 0-19 15,-3 4 5-15,-1 11-1 16,4-1 5-16,0 4 26 0,0 0-34 16,0-4-10-16,0 0 0 31,4-5 8-31,7-4-16 15,3-5-5-15,-1 0-51 16,3 0 47-16,-1 0-5 0,-1-12 22 16,-3 0 18-16,-5-1 11 15,0-2 63-15,-6 4-16 16,0-2 1-16,0 1 54 16,0 2-30-16,-8-1-54 0,2 4-15 15,-1 1-24-15,3-1 25 16,0 6-25-16,2-2-7 15,2 2-2-15,-4 1 1 16,0 0-36-16,-15 0-71 16,0 0-183-16,-5 0-697 0</inkml:trace>
  <inkml:trace contextRef="#ctx0" brushRef="#br0" timeOffset="158507.4899">4681 5499 942 0,'0'0'548'16,"0"0"-548"-16,0 0-14 15,0 0 14-15,0 0 63 16,165-7-15-16,-92 1-13 0,6-1 11 16,-4-2 23-16,-8-1-18 15,-12 0 9-15,-12 1-22 16,-17 2 25-16,-12 5-17 31,-9 0 31-31,-5 2 42 0,0 0-49 16,0 0-30-16,0 0-40 15,0 0-19-15,-32 2-77 16,3 8-129-16,-6-4-611 0</inkml:trace>
  <inkml:trace contextRef="#ctx0" brushRef="#br0" timeOffset="159807.3014">1054 7925 1407 0,'0'0'202'0,"0"0"-176"16,0 0-26-16,0 0 155 0,0 0-53 16,0 0-101-16,0 0 16 31,-12 82 13-31,-3-28 23 15,-3 9-6-15,1 0-37 16,-4-1 8-16,5-1-17 0,3-10 0 16,3-8 1-16,5-8-2 15,2-14-47-15,3-11-101 16,5-16-131-16,13-19-90 16,0-12-608-16</inkml:trace>
  <inkml:trace contextRef="#ctx0" brushRef="#br0" timeOffset="160390.4635">1297 7939 1547 0,'0'0'367'16,"0"0"-334"-16,0 0-33 0,0 0 0 15,0 0 19-15,-31 122 15 16,15-66-25-16,3 2-8 16,-1 0 11-16,1-5-12 31,-1-6 0-31,3-8 7 15,3-9-6-15,3-10-2 0,3-10-34 16,2-9-65-16,0-1-28 16,9-7-40-16,13-19 81 15,10-9-135-15,3-2 110 16,3 2 111-16,-7 7 2 0,-6 8 40 16,-10 8 72-16,-10 10 8 15,-3 2-50-15,-2 2 0 16,0 17 33-16,7 3-8 15,3 5-52-15,11 0-22 16,6-4-11-16,8-2-9 0,11-11-2 16,8-9 0-16,9-1-23 15,1-7-27-15,-6-20-94 16,-6-4-21-16,-12-4 68 16,-16 4 17-16,-13 2 80 0,-11 9 103 31,0 6 87-31,-13 7-19 15,-7 7-94-15,-2 0-17 16,0 1-8-16,3 19-36 16,6 6 7-16,7 5-6 15,6 0-9-15,0 1 14 0,11-1-21 16,13-7 1-16,10-7 13 16,6-6-4-16,5-10-9 15,1-1-2-15,3 0-25 16,-7-12-19-16,-6-9-47 0,-18-9-81 15,-11 4-165-15,-7 1-686 16</inkml:trace>
  <inkml:trace contextRef="#ctx0" brushRef="#br0" timeOffset="160607.4873">971 7993 1543 0,'0'0'141'16,"0"0"-98"-16,0 0-13 15,179-57 86-15,-79 39-27 16,9 3-34-16,-2 4-54 16,-8 4 19-16,-20 4-20 15,-14 3-20-15,-18 0-40 16,-32 4-89-16,-13 10-102 0,-2-1-267 0</inkml:trace>
  <inkml:trace contextRef="#ctx0" brushRef="#br0" timeOffset="161373.8076">2926 7931 116 0,'0'0'1285'16,"0"0"-1075"-16,0 0-86 15,0 0 28-15,0 0-48 16,0 0-93-16,0 0-11 16,0 54 0-16,0-16 26 0,0 3-15 31,0-6-1-31,12-7 0 15,1-8-9-15,5-8-1 16,4-10-23-16,2-2 0 16,3-10 23-16,4-19-10 0,-4-10-15 15,-4-9 24-15,-8-6-32 16,-6 0 15-16,-6-1-20 16,-3 7 38-16,0 10-4 15,0 13 4-15,0 13-8 16,0 12-24-16,0 17-248 0,0 15-44 15,4 6-40-15</inkml:trace>
  <inkml:trace contextRef="#ctx0" brushRef="#br0" timeOffset="161690.1424">3606 7872 882 0,'0'0'595'0,"0"0"-538"16,0 0 5-16,0 0 97 0,0 0-83 16,0 0-39-16,-113 23-37 15,110 5 11-15,3 3-11 16,0 1 0-16,21-1 0 16,6-3 1-16,-1-4 5 0,-2-3-6 15,-3 0 0-15,-8-5-9 16,-9-2 2-16,-4 1-5 15,-2-1 8-15,-22-1 4 16,-10 3 1-16,-6 0 6 16,-4-3-7-16,-1-3-1 0,3-6-42 15,6-4-187-15,11 0-68 16,9-9 2-16,14-5-308 0</inkml:trace>
  <inkml:trace contextRef="#ctx0" brushRef="#br0" timeOffset="162223.6168">3559 8107 598 0,'0'0'361'0,"0"0"-73"16,145-42-53-16,-82 22-29 16,-3 0-96-16,-4 1-66 15,-7-4 7-15,-7 1-51 16,-11 1 0-16,-8-1-10 0,-14 1 0 16,-7 1 10-16,-2 1 6 15,0 5 57-15,-13 2 24 16,-1 4-29-16,1 4-26 15,-1 4 6-15,1 0-38 16,1 16 5-16,-1 15-5 0,5 9 0 16,1 3 4-16,4 4-4 15,3-3 0-15,0-4 0 16,0-10 1-16,12-8-10 16,3-8-4-16,3-5-59 0,3-9 3 31,4 0 22-31,4-11 5 15,6-10-31-15,-2 0-14 16,-2 3 35-16,-2 2 26 16,-9 8 20-16,-2 8-1 15,-7 0-21-15,-5 4-14 0,0 20 42 16,-6 9 16-16,0 2 19 16,0 2-35-16,0-8 7 15,0-7-7-15,0-10 0 16,0-12 0-16,4 0 7 0,11-14 9 15,7-18 13-15,10-9 25 16,3-7 9-16,3-3 7 16,0 3 7-16,-4 4 19 15,-7 10-16-15,-6 7-49 16,-5 9 3-16,-5 13-34 0,-7 5-87 16,-4 13-103-16,-4 18-120 15,-13-1-319-15</inkml:trace>
  <inkml:trace contextRef="#ctx0" brushRef="#br0" timeOffset="162356.2814">4697 8252 2008 0,'0'0'279'0,"0"0"-200"15,0 0 60-15,0 0-110 0,0 0-29 16,0 0-244-16,0 0-141 0</inkml:trace>
  <inkml:trace contextRef="#ctx0" brushRef="#br0" timeOffset="171655.2302">21821 11789 1007 0,'0'0'234'0,"0"0"-228"0,0 0 27 15,0 0 11-15,0 0-20 16,116-113-5-16,-89 99-17 16,-3 4 7-16,-4 2-1 15,-7 2-6-15,-3 4 36 0,-10 2 15 16,0 0 37-16,0 0 23 16,-12 4-81-16,-15 18-3 15,-13 12-15-15,-8 14 14 16,-8 9 54-16,0 7-38 15,2 1-3 1,8 4 3-16,3 0-29 16,10 1 15-16,8-2-19 15,10 2-10-15,8 0 24 16,7-2-24-16,0-2 8 16,13-1-3-16,14-7 4 0,11-4-4 15,7-6-6-15,5-7 0 16,2-10-2-16,-6-7-23 15,-3-4-16-15,-7-8-26 16,-7-6-27-16,-7-6-7 16,-9 0-133-16,-6 0-164 0</inkml:trace>
  <inkml:trace contextRef="#ctx0" brushRef="#br0" timeOffset="172504.235">22423 11867 970 0,'0'0'514'15,"0"0"-472"-15,0 0-16 16,-156 18 6-16,111 8 48 15,5 6-38-15,7 1-41 0,6 2 21 16,11-5-21-16,9-3-1 16,7-3-1-16,7-4-15 15,26-1 15-15,12 1 1 16,11-1-24-16,11 0 16 0,4 0 3 16,1 1-20-16,-6-1 25 15,-7 1-11-15,-15 1 9 16,-13-1-6-16,-13-2 8 31,-18 2 43-31,0-2-22 16,-20 3 30-16,-18 0 4 0,-14-3-17 15,-8-1 19-15,-4-5-21 16,-5-8-17-16,4-4 4 16,7 0-22-16,11-7 16 15,14-11-17-15,18-4-12 16,15-2-7-16,6-2-44 0,36 0-64 15,16 0 5-15,18 0-36 16,6 2-100-16,10 1-47 16,-1 2-181-16,-6-2 317 15,-7 4 169-15,-18 1 104 0,-15 2 237 16,-19 6-23-16,-13 4-23 16,-7 3-19-16,-6 3-57 15,0 0-85-15,0 0-94 16,-8 14-33-16,-5 11 13 15,3 4-18 1,0 8 16-16,6 1-9 16,4-2-8-16,0-6 13 15,0-7-14-15,16-8-12 16,1-9 10-16,3-6-37 16,7 0 38-16,2-16-16 15,0-12-29-15,-5-7 9 0,-4 2-4 16,-6 3 41-16,-5 6 11 15,-7 5 47-15,0 12 40 16,-2 4-7-16,0 3-57 16,2 0-34-16,1 7 0 0,5 13 0 15,4 4-13-15,5 0 31 16,4 3-16-16,1-10-2 16,5-5-28-16,4-10-22 15,5-2-18-15,1-22-27 16,17-45-95-16,-12 0-185 0,-9-4-325 0</inkml:trace>
  <inkml:trace contextRef="#ctx0" brushRef="#br0" timeOffset="172888.4549">23439 11654 1564 0,'0'0'346'0,"0"0"-276"16,0 0-63-16,0 0 11 15,-23 117-3-15,19-51 11 16,0 6-7-16,2 4-18 15,-1-6 25-15,-3-8-26 16,0-9 0-16,-4-11 14 0,-1-10-14 16,2-12 0-16,2-5 0 15,3-10-32-15,2-3 4 16,2-2-20-16,0 0 14 16,16-16-23-16,11-4-26 0,8-4 65 15,5 2 11-15,4 2 7 16,-1 6 16-16,-5 6 16 31,-7 6 3-31,-9 2 6 16,-7 0-25-16,-7 12 14 15,-4 3-1-15,-4 4-16 0,0 1 25 16,-14 1-22-16,-13-4 6 16,-6 1 9-16,-7-2-25 15,-2-6 10-15,-3-4-16 16,3-6-29-16,7 0-50 0,8 0-78 15,17-24-98-15,8 0-79 16,2 0-264-16</inkml:trace>
  <inkml:trace contextRef="#ctx0" brushRef="#br0" timeOffset="173104.4733">23827 12061 1385 0,'0'0'289'15,"0"0"-229"-15,0 0 10 16,0 0 41-16,0 0-18 31,0 0-20-31,33 135-30 0,-26-77 27 16,-3 8-33-16,-2 2-15 15,-2-3 9-15,0-7-29 16,0-8 6-16,-8-12-8 16,-10-10 0-16,-6-14-10 15,-10-13-14-15,-33-26-147 0,10-21-210 16,-1-10-720-16</inkml:trace>
  <inkml:trace contextRef="#ctx0" brushRef="#br0" timeOffset="173238.4718">23818 11793 1370 0,'0'0'356'16,"0"0"-278"-16,0 0-29 15,0 0-6-15,127-53-43 16,-112 53-29-16,-15 27-130 0,0 3-145 31,0-1-540-31</inkml:trace>
  <inkml:trace contextRef="#ctx0" brushRef="#br0" timeOffset="173604.9594">24016 12141 1255 0,'0'0'692'0,"0"0"-676"15,0 0-15-15,137-29 71 16,-79 10-25-16,-1 4-26 16,1-2-17-16,-7 3 7 0,-5 1-11 15,-15-2 0-15,-12 4-3 16,-12 0 2-16,-7 2 2 16,0 2 42-16,-15 2-10 0,-17 5-32 15,-5 0 15-15,-8 3-15 16,-2 17 8-16,0 4 37 31,3 4-14-31,7 3 2 16,6 1-22-16,10 1-10 15,5 2 14-15,7-3-16 16,9-2 0-16,0-4-10 0,6-3 7 16,19-2-45-16,11-7-63 15,33-14-37-15,-5 0-94 16,-4-3-397-16</inkml:trace>
  <inkml:trace contextRef="#ctx0" brushRef="#br0" timeOffset="173838.6362">24761 12048 1450 0,'0'0'390'16,"0"0"-287"-16,0 0 9 16,0 0-45-16,0 0-44 0,0 0-2 15,0 0-21-15,-134 37 0 16,115-7 9-16,5 5-8 31,5-3 24-31,7 2-10 16,2-3-15-16,0-5 16 0,25-3-15 15,8-9 0-15,13-8 10 16,8-6-11-16,8-11-18 16,5-28-70-16,16-51-72 15,-17 7-55-15,-16-7-298 0</inkml:trace>
  <inkml:trace contextRef="#ctx0" brushRef="#br0" timeOffset="174271.5694">25042 11272 1562 0,'0'0'331'0,"0"0"-287"0,0 0-35 16,0 0-8-16,0 0 10 16,0 0 29-16,9 126-17 15,-5-62 15-15,-2 8 9 16,-2 20-3-16,0-1 12 15,0 1-34 1,-6 4-2-16,-5-18-3 16,0 5-15-16,-1-13 7 15,1-12-9-15,5-14 0 16,1-15-11-16,2-10 11 16,3-12-62-16,0-7-35 0,14-9 2 15,15-23 2-15,7-11-116 16,8-3-114-16,5 2 70 15,1 7 253-15,-4 9 140 16,-3 11 87-16,-10 11-3 16,-4 6-63-16,-7 0-94 0,-6 20-27 15,-5 7 24-15,-7 5-8 16,-4 4-8-16,0-2 3 16,0 0-20-16,-13-4 6 15,-7-7-17-15,-2-4-14 0,-5-7 6 16,-6-8-12-16,-35-13-111 31,10-20-136-31,-2-9-478 0</inkml:trace>
  <inkml:trace contextRef="#ctx0" brushRef="#br0" timeOffset="174405.7861">24861 11791 1825 0,'0'0'273'0,"0"0"-256"15,0 0 44-15,114-16 7 0,-49 16-58 16,12 0 22-16,6 0-32 16,17 0-77-16,-17 0-95 15,-23 0-413-15</inkml:trace>
  <inkml:trace contextRef="#ctx0" brushRef="#br0" timeOffset="174688.2203">25536 11606 1500 0,'0'0'493'0,"0"0"-469"0,0 0-23 15,148 73 49-15,-70-5 19 16,4 40-28-16,-1 36-22 16,-21 17 21-16,-33-7-32 15,-27-20-8-15,-19-20 0 16,-23-19 9-16,-5-21-3 0,-1-18-1 15,-8-8-4-15,-15 0 25 16,-10 3-25-16,-10-1 4 16,6-12-5-16,10-8-65 15,-2-12-36-15,24-6-108 0,13-12-441 0</inkml:trace>
  <inkml:trace contextRef="#ctx0" brushRef="#br0" timeOffset="184920.2349">5546 12200 1230 0,'0'0'221'31,"0"0"-195"-31,0 0 3 16,0 0-9-16,0 0-1 0,0 0 10 16,-8 1-29-16,8-1 2 15,0 0 36-15,4 0-2 16,-4 0 18-16,2 3-18 15,0-1-25-15,0 6 13 0,2 2-22 16,3 6 18-16,1 6 15 16,2 6-23-16,3 4 31 15,1 6-21-15,1 4-11 16,1 0 13-16,1 3-15 16,0-4-7-16,0 0 7 0,-1-3-9 15,-1-5 24-15,1-2-24 16,-5-9 0-16,1-5 9 15,-6-10-8-15,1-7-1 16,1-2 8-16,10-30 52 31,20-36 21-31,22-43-67 0,25-27-13 16,-2 5-1-16,-10 24 6 16,-15 38-6-16,-8 26 0 15,4-6 0-15,12 1 2 16,-2 4-2-16,-8 12 0 0,-12 14 0 15,-8 12-8-15,-11 8-11 16,-9 0-24-16,-3 8-17 16,-13 20-22-16,0-5-221 15,-13 0-495-15</inkml:trace>
  <inkml:trace contextRef="#ctx0" brushRef="#br0" timeOffset="186386.4459">5343 13636 1084 0,'0'0'275'0,"0"0"-208"0,0 0-26 15,0 0 52-15,0 0 82 16,0 0-44-16,0 0-80 16,-9-61 8-16,9 61-18 31,0 0-3-31,0 0-4 0,0 0-9 16,0 0 10-16,0 8-35 15,4 10 1-15,5 10 9 16,7 11 3-16,1 1-13 15,4 6 9-15,4 2-9 16,-1-2 14-16,2 1-14 16,1-8 0-16,0-1 3 0,-5-8-3 15,-3-6 0-15,-4-3-1 16,-4-7 2-16,-6-11 2 16,1-3-3-16,1 0 0 15,4-14-2-15,13-25 2 0,21-36-28 16,4-5 13-16,13-10-17 15,8-8 25-15,-3 17-2 16,10-5 9-16,-1 10 10 16,-2 11 0-1,-5 12 23 1,-8 12 2-16,-13 12-17 0,-8 9 15 16,-13 10-33-16,-7 6 2 15,-7 4-4-15,-6 0-1 16,-4 0-31-16,-3 0-18 15,0 7-34-15,-5 4-20 0,-13-6-240 16</inkml:trace>
  <inkml:trace contextRef="#ctx0" brushRef="#br0" timeOffset="190402.289">26085 14388 998 0,'0'0'185'0,"0"0"-173"16,0 0-8-16,0 0 39 15,0 0 10-15,0 0 22 16,-5-5-49-16,1 4 13 15,0-4 24-15,0 2-20 0,-6-4-2 16,-1 4-34-16,-4-2-7 16,-5 1 12-16,-5 4-12 15,-8 0-1-15,-3 0 1 16,-5 0 0-16,-1 0 0 16,0 0 0-16,-1 0 0 0,1 0 2 15,5 0 4-15,3 7-3 16,3-4-3-16,2 1 0 15,5 4 10-15,-3-6-10 16,2 2 6-16,2 3 0 0,2-2 0 31,-2 1-7-31,1 2 1 16,1-2 0-16,2 2 7 16,3-1-7-16,-1 0 0 15,1 0-1-15,3 3 8 16,-1-6-4-16,3 2-3 0,2 1 0 15,0 2 8-15,0-1-7 16,0-2 0-16,3 2 9 16,-2 2-9-16,2-2 4 15,0 1-5-15,1 0 9 0,1-1-2 16,2 4-7-16,-4 0 0 16,2 2 0-16,2 2 0 15,-2 2 32-15,-1 2-8 16,3 1-11-16,-2 2 13 15,2-2-19-15,0-2-6 16,-4 1 17-16,2 0-18 0,0 2 17 16,-3 1-11-16,1-5-5 31,0-2 14-31,2 1-8 16,0 2-5-16,-1 1 14 0,1 1-16 15,2 2 24-15,-2 3-16 16,-1-2-2-16,0 0 15 15,3 4-21-15,2-5 10 16,0-2-10-16,0 1 2 16,0 1 8-16,0 0-3 15,0 4 5-15,4 0 16 0,8 4-21 16,1-4 12-16,3 4-10 16,3-1-9-16,4 2 24 15,4-2-23-15,-2 2 7 16,4 0 9-16,0-2-17 0,0 2 13 15,2-3-13-15,4 1 1 16,1-2 11-16,6-2-12 16,3-1 0-16,6-2 13 15,7 0-11 1,5-2 8-16,6-1 6 16,2-3-16-16,7 0 21 15,0-2-21-15,2-6 0 16,1 3-1-16,1-4 2 15,0 2 7-15,1-3-8 16,2-2 0-16,-3 2-6 0,-2-4 6 16,1 1 0-16,-6 0 0 15,-1-1 1-15,-3 0 3 16,-4 1-4-16,-2 1 0 16,-3-5-1-16,-2 0 1 15,0 0 0-15,3 0 0 0,-1 0 1 16,0-5 5-16,-4-5-6 15,-2-1 0-15,0-1 1 16,-4-5-1-16,-2 2 0 31,-2-8 0-31,-2 0 0 0,-3-12 6 16,-5-2-6-16,-3-8 0 16,-4-8-1-16,-4-1-22 15,-7-4 21-15,-4-3-5 16,-5-3 4-16,-4 7 3 15,-3-1 0-15,-4-1 8 0,0 1 1 16,0 0-8-16,0-4 0 16,0 0-1-16,0 2 0 15,-2 2-2-15,-7 0 2 16,-5 5 0-16,-3-3 0 0,-3 2 8 16,-7 4-8-16,-2-1 3 15,-2 8 3-15,-5-2 8 16,1 10-13-16,-6-2-1 15,1 1 1-15,0 5 6 16,-3 6 2-16,1-1-9 0,-2 2 1 16,-1 2 8-16,-1 3-9 31,-6-1-1-31,1 5 0 16,-3-3 2-16,1 6 2 15,-3-1-3-15,3 3 1 0,-5 5-1 16,0-4 0-16,-3 7-4 15,1 2-4-15,2 0 16 16,0 0-16-16,3 5 8 16,-3 6 0-16,4 6 6 15,-2 1-6-15,5 1 0 0,0 2-1 16,2 1 1-16,0 2 1 16,0 1-1-16,-3-2 0 15,-1 3-6-15,0 2 7 16,-1-1-1-16,0 0 0 0,3-3 1 15,2-1 4-15,2-4-5 16,7-1 0-16,5-1 7 16,2-2-6-16,6 2 11 31,2-8-12-31,7 6 0 16,0-3 5-16,7-2-5 0,0 2 0 15,4-6 3-15,3 0-1 16,0 0 2-16,-1-3-4 15,0 3 0-15,-1-1-12 16,-11 7 5-16,0-3-129 16,-3-4-177-16</inkml:trace>
  <inkml:trace contextRef="#ctx0" brushRef="#br0" timeOffset="195834.6564">5351 15874 914 0,'0'0'193'0,"0"0"-158"32,0 0-26-32,0 0-1 15,0 0 102-15,-2-113-23 16,9 89-40-16,0 4 5 15,2 3 11-15,-3 0 22 16,-4 7-18-16,1 2 8 0,-3 6 31 16,0 2-12-16,0 0-39 15,0 10-36-15,0 17-19 16,-3 26 0-16,-7 30 25 16,3 31-12-16,0 20 13 0,0 12-23 15,5-15 5-15,0-25 9 16,0-30 1-16,0-14-17 15,-1-8 12-15,-1 5-13 16,-2 7 1-16,-4 2-1 16,4-10 1-16,-3-10 9 0,-1-7-10 31,2-14-12-31,-1-5-40 16,-1-18-77-16,4-4-105 15,2-4-158-15</inkml:trace>
  <inkml:trace contextRef="#ctx0" brushRef="#br0" timeOffset="199768.4832">5378 15712 1024 0,'0'0'162'0,"0"0"-143"15,0 0-19-15,0 0 32 16,0 0 5-16,0 0-25 0,0 0-3 15,-4 0-9-15,4 0 0 16,0 0 20-16,0 0 9 16,0 0 14-16,0 0-9 15,0 0-21-15,2 0 13 32,14 5 9-32,6 5-3 0,7 1 0 15,6 0-5-15,10-2 20 16,5-4-27-16,7-1-11 15,6-4 11-15,0 0-18 16,3 0-2-16,1 0 0 0,4 0 6 16,-1 0-15-16,1-9 9 15,0 0-7-15,-1-2-3 16,-6 8-1-16,1-5 3 16,-5 4 2-16,-2 0 6 15,0 2 4-15,0-3-4 0,-3 2 0 16,1-1 2-16,2-1-2 15,0 5 0-15,2-5 0 16,-2 1 1-16,-2 4 4 16,-2-4-5-16,-6 3 0 15,4-2-4-15,-4 0 6 0,2 2-2 32,-1-1 0-32,2-2 0 15,0 4-3-15,7-4 3 16,0 0 0-16,5 0-4 15,-3 2 11-15,2 2-9 0,-4-5 2 16,0 5 0-16,0 0-7 16,0 0 7-16,-3-3 0 15,1 3 2-15,0 0 5 16,0 0-2-16,-2 0-5 16,2 0 0-16,-2 0-7 0,4 0 7 15,1 0-1-15,1 0 0 16,2 0 2-16,3 3 4 15,2-3-5-15,2 5 0 16,4-5 3-16,4 2-3 0,0 0-8 16,4 0 7-16,-1 2 2 15,-2-4 8-15,2 4-9 32,-2 0-3-32,2-4 1 15,-1 2 2-15,-4 2 0 16,1 0 0-16,0 0 7 0,-2 0-11 15,-1 1 4-15,0-5 0 16,1 0-6-16,-1 0 6 16,-1 0-1-16,-3 0-1 15,0 0 2-15,-4 0 7 0,1 0-7 16,2 0 0-16,-4 0-6 16,3 0 13-16,-2 0-5 15,-1 3-2-15,1-1 0 16,0 2 3-16,0-4-3 15,-1 0 0-15,1 0-5 0,-1 0 6 16,-1 0-1-16,-3 0 0 16,0 0 1-16,-2 0 14 15,2-6 1-15,-2 3 1 16,2-2 4 0,3 1-20-16,-1-1 21 15,5-2-22-15,-3 1-2 16,1 2 1-16,0 0 1 15,0 0 0-15,-1 2 8 16,-3 2-7-16,1 0 12 16,-2 0-4-16,0 0-9 0,5 0 36 15,-1 0-25-15,5 0-5 16,3 0-6-16,1 0 9 16,2 0-4-16,0 0-5 15,1 0 0-15,-1 2 0 16,2-2 9-16,-2 0-9 0,1 0 0 15,0 0 2-15,0 0 12 16,-5 0-14-16,0 0 0 16,1 0-3-16,-1 0 4 15,0 0-1-15,1 0 0 0,1 0 1 32,0 0 12-32,1 0-13 15,1 0 13-15,0 0 13 16,0 0-25-16,-1 0 1 15,-3 0-2-15,-2 0 1 16,-1 0 10-16,0 0-11 0,-1 0 0 16,0 0 2-16,3 0 4 15,-2 0-8-15,1 0 2 16,-2 0 0-16,1 0 3 0,0 0-3 16,-1 0 0-16,0-2-1 15,-1 2 2-15,2-5-1 16,-1 5 0-16,-3 0 0 15,-4-3-3-15,-2 3 3 16,-2 0 0-16,-3 0 0 16,-1 0 1-16,-3 0 0 0,4 0-1 15,-2-4 0-15,3 2-4 32,2-1 4-32,-5 2 0 15,2-2 0-15,1 2 1 16,-2-3 4-16,4 4-5 0,1-6 0 15,1 4-2-15,4-3 2 16,4 4 0-16,-4 1 0 16,2-4 0-16,1 4 4 15,-1 0-4-15,-1 0 0 16,-3 0 1-16,-2 0-1 0,-2 0 0 16,0 0 8-16,-6 0-6 15,4 0 18-15,2 0-19 16,2 0 6-16,0 0 18 15,2 4-24-15,1-3 6 0,-1-1-7 16,0 0 1-16,0 0 7 16,3 3-8-16,-1-3 2 15,0 0-6-15,1 2 12 32,1-2-8-32,1 0 0 15,-1 0 1-15,1 0 0 0,-3 0-1 16,0 0 0-16,-4 0-1 15,1 0 2-15,-6 0 0 16,1 0-1-16,2 0 0 16,-3 0 6-16,3 0-6 0,-5 0 0 15,1 0-9-15,-4 0 19 16,-1 0-10-16,0 0 0 16,-2 0 0-16,-1 0 0 15,1 0 0-15,-1 0 0 16,1 0 0-16,4 0 8 0,0 0 3 15,3 0-11-15,-4 0 0 16,2 0 9-16,-4 0-9 16,-3 0 0-16,-3 0 0 15,-3 0 7-15,2 0-7 16,-2 2 1 0,1 0-1-16,0 2 17 15,0 0-17-15,2-4 0 16,2 1 0-16,3 2 0 15,2 1 8-15,0-2-8 16,-3 2 0-16,3-4-3 16,2 3 4-16,4-3-1 0,3 5 0 15,7-5 2-15,1 0-1 16,1 2-1-16,-1-2 0 16,4 0-10-16,-1 2 11 0,-1-2-1 15,3 0 0-15,-1 2 1 16,-2-2-3-16,1 4 2 15,-5-4-6-15,-4 0-4 16,-4 4 0-16,-3-4 10 16,-4 4 0-16,-3-4 0 15,-1 0 0-15,1 0 0 0,1 0-1 16,4 0 1-16,2 0 0 31,5 0 4-31,0 0-4 16,0 0 0-16,4 0 3 15,0 0-3-15,3 0-7 0,-3 0 6 16,-3 0 2-16,-3 0 5 16,-5 0-6-16,-7 0 0 15,-1 0 4-15,-6 0-4 16,-1 0 0-16,-1 0-2 16,-2-4 10-16,3 4-6 0,1 0-2 15,1 0 0-15,0 0 0 16,0 0 0-16,1 0 0 15,3 0-1-15,-1 0 2 0,-4 0 4 16,-1 0-5-16,-3 0 0 16,-2 0 1-16,-2 0-1 15,2 0 0-15,0 0 0 32,-2 0 1-32,1 0 3 15,1 0-4-15,-3 0 0 16,4 0 7-16,1 0-7 0,2 0-2 15,0 0 0-15,2 0-5 16,-2 0 1-16,0 0 4 16,3 0-3-16,-3-4 4 15,3 4 2-15,-3 0-2 0,-2-4 1 16,0 4-6-16,1-2 0 16,-3 2 6-16,0-2-8 15,0 2 7-15,0 0-2 16,0 0 3-16,0 0 0 15,0 0 1-15,2 0-4 0,2 0 4 16,1 0-1-16,4 0 0 16,-2 0 1-16,-3 0 0 15,-2 0-1-15,-4-2 0 32,0 2-3-32,-5 0 4 0,-2 0-1 15,-2 0 0-15,-3 0 4 16,1 0-5-16,-1 0 1 15,4 0-1-15,-2 0-1 16,5 0 2-16,1 0-1 16,4 0 1-16,0 2-20 0,2 2 19 15,4 4-9-15,0-4 10 16,3-1-1-16,2 4 1 16,-3-3 0-16,-4 0-15 15,-4 1 5-15,-4-2 8 0,-3-1 2 16,-5 2 0-16,-1-4-6 15,-3 0 7-15,-2 0-1 16,2 0 0-16,0 0 0 16,2 0 1-16,1 3-1 15,-1-3 0-15,3 5 1 0,1-5 0 32,-1 2-2-32,-1 2-4 15,2 0 5-15,-5 0 5 16,5 0-5-16,-2-2-2 15,-1 2 1-15,-1-1 2 0,0 2-1 16,-2-1 0-16,3-4 2 16,-1 5-3-16,0-5 1 15,1 3 0-15,-3-1-1 16,3 2 2-16,1-4-1 16,-1 0 0-16,-1 3 0 0,1-3 1 15,-2 5-1-15,-3-5-1 16,1 2 1-16,-2-2 0 15,1 0 3-15,-3 2-3 16,2-2 0-16,-2 0 0 0,3 0 1 16,-3 0-1-16,4 0 0 15,-1 0 0-15,-1 0 19 32,2 0-19-32,1 0 1 15,0 0-1-15,2 0 0 16,-2 0 0-16,2 0 0 0,3 2 0 15,-3-2 5-15,1 0-5 16,1 0 0-16,-1 0-5 16,-3 0 6-16,1 0-1 15,1 0 0-15,-3 0 2 0,2 0-2 16,1 0 0-16,1 0 0 16,-1 2 1-16,1-1-1 15,-1 5 0-15,0-6-5 16,1 3 5-16,1-3 3 15,-3 4-3-15,1-2-6 16,-2 1 6-16,-2-1 0 0,2 1 1 16,-5 1-1-16,4 1 0 15,-2-2-10-15,-1 3 10 32,3 2-7-32,-2 2 7 15,1 2 0-15,-1 7 22 0,4-2-8 16,-3 5-14-16,2 2 22 15,-2 7-21-15,0 1 5 16,-3 2-3-16,1 2 3 16,-2-4 2-16,-1-1-8 0,-1 4 0 15,1-3 8-15</inkml:trace>
  <inkml:trace contextRef="#ctx0" brushRef="#br0" timeOffset="205533.9816">6555 17554 0 0,'0'-6'0'15</inkml:trace>
  <inkml:trace contextRef="#ctx0" brushRef="#br0" timeOffset="205616.1174">6732 17513 0 0,'11'0'0'31,"-1"0"0"-31,2 0 0 16,1 0 0-16</inkml:trace>
  <inkml:trace contextRef="#ctx0" brushRef="#br0" timeOffset="224396.9718">5260 17120 232 0,'0'0'574'0,"0"0"-466"0,0 0-82 16,0 0 7-16,0 0 6 15,0 0-23-15,-6 4 6 16,6-4-22-16,0 0 9 0,0 0 7 16,0 0-1-16,0 0 19 15,0 0 5-15,0 0-9 16,0 0-5-16,0 4-14 15,6-4 21-15,4 5 2 16,5-5 3-16,3 4 7 0,1-4-18 16,8 0-12-16,0 0 8 15,6 0-21-15,1 0 8 16,1 0-9-16,4 0 1 16,-1 0 4-16,1 0-5 15,2 0 0-15,-1 0-1 0,-5 0 2 16,3 0 3-16,-1 0-4 31,0 0 0-31,3 0 4 16,3 0-4-16,3-4 0 15,4 4-1-15,0-5 2 0,4 5 0 16,0 0-1-16,0-4 0 16,0 4 5-16,4 0-5 15,5 0-6-15,2-4 6 16,2-1 0-16,-2 1 1 15,1-4-1-15,-1 1 1 0,-1 0 1 16,-1-2-2-16,-1 8-1 16,-2-4 1-16,-2 1 0 15,-4 0 4-15,2 4-4 16,-2-4 0-16,4 0 0 0,0 3 0 16,2-8 0-16,2 6 0 15,1-8 0-15,1 8 2 16,3-6-2-16,-3 7 0 31,1-2-6-31,-1 0 7 16,2 4-1-16,-2 0 0 0,1 0 0 15,-1 0-3-15,3 0 3 16,-2 0-7-16,-1 0 6 16,-2 0-18-16,1 0 19 15,-3 0-6-15,-2 0 6 16,2 0 3-16,-2 0-3 0,0 0 0 15,3 0 4-15,1 0-4 16,2 4 0-16,4-4 0 16,1 0 0-16,2 0 4 15,3 0-4-15,1 0-5 0,2 0 4 16,-2 4 1-16,-2-2 0 16,-1 2 0-16,-1-4 0 15,-2 5 5-15,-1-5-5 16,0 0-5-16,-1 0 4 15,0 0 2 1,-5 0 5-16,0 0-4 16,-1 0-1-16,-5 0 10 15,-1 0-11-15,-1 0 0 16,0 0 12-16,-4 0 5 16,2 0 6-16,0 0-21 0,0 0 4 15,2-5 53-15,2 1-14 16,0 2-29-16,4-2-11 15,0 0-4-15,5 0 13 16,-1 4-14-16,1 0 0 0,2 0 6 16,2 0-5-16,0 0-1 15,0 0 0-15,3 4 0 16,1 0 1-16,3 6-1 16,2-5 0-16,0 2-2 15,2 0-1-15,3-4 3 0,-1 1 0 16,0 1 0-16,5 0 1 31,-2-5-1-31,2 0 0 16,0 0-1-16,0 0 2 15,1 0-1-15,-2 0 0 0,1 0 0 16,2 0 5-16,0 0-5 16,0 0 0-16,3 0 7 15,1-5-6-15,1 0 9 16,-1-2-10-16,6 2 2 15,-3 3-2-15,2-2 0 16,-3 1 0-16,-1-2 0 0,0 5 0 16,-3 0 8-16,-2 0-8 15,-4 0 0-15,2 0 2 16,-2 0-2-16,-3 0 0 16,3 0-1-16,0 0 2 0,0 5 3 15,-1-2-4-15,4 1 0 16,-2-4 0-16,-1 0 0 31,2 2 0-31,0-2 9 16,0 0-9-16,0 5 9 15,2-5-9-15,-3 0 1 0,1 3 5 16,-2 1-6-16,-2-4-1 16,2 5 1-16,-6 0 0 15,4-5 11-15,-2 4-4 16,1-4-6-16,2 4 9 0,1-4-10 15,2 4 1-15,1 1-1 16,-2-4 7-16,1 8-5 16,0-5-2-16,0 1-1 15,2 3 1-15,0-3 0 16,1 3 1-16,-3-7-1 0,2 3 2 16,-2 0 1-16,-1-4-3 15,3 0-3-15,0 5 3 16,1-5 0-16,1 4 1 15,-2-4-2 1,0 0 2-16,3 0 8 16,-3 1-9-16,0-1 0 15,1 0 0-15,1 0 1 16,2 0-1-16,1 0 7 16,-3 0-6-16,3 0 16 15,-5 0-17-15,3 0 11 0,-3 0 6 16,0 0-4-16,0 0 3 15,3 0-15-15,-1 0-1 16,5 0 18-16,-1 0-18 16,1 0 1-16,3 0-1 0,-3-1 8 15,-3 1-9-15,1-4 1 16,-1-1 0-16,-1 5 4 16,-1-4-4-16,-4 4-1 15,-2 0 1-15,-3 0 0 16,-4 0 3-16,1 0-3 0,-4 0 0 31,-1 0 9-31,-3 0-9 16,-2-4 0-16,0 4 10 15,1 0-3-15,-4-1 15 16,1-3-20-16,0 0 4 0,0-1 8 16,2 2-12-16,2-2 5 15,1 3-7-15,1-1 1 16,3-1 4-16,0-1-5 15,-1 1 0-15,6 3 0 16,-1-4 0-16,0 5-1 0,-2-4 0 16,3 4 1-16,-1-4 7 15,-2 4-7-15,2 0-3 16,-2 0 2-16,-3-4 1 16,-3 4 1-16,-3 0-1 0,-6 0 2 15,-5 0-4-15,-5 0-2 16,1 0 4-16,-1 0 11 31,-2 0-11-31,3 0-7 16,0 0 5-16,1 0-13 15,-2 0 14-15,1 0 1 0,-2 0-13 16,-2 0 13-16,0 0 1 16,-1 0 0-16,0 0-1 15,2 0 0-15,1 0 5 16,1 4-5-16,0-4 0 0,1 4-1 15,2 0-6-15,-3 1 6 16,-4 0-15-16,-2 0 12 16,-3-1 3-16,-2-1 1 15,1-1-1-15,-1 3 0 16,-1-2 1-16,-1-3-1 0,0 0 1 16,1 5-1-16,-2-5 1 15,-1 0-20-15,2 0 4 16,-4 0 14-16,-2 4 2 31,-3-4 2-31,-2 0-2 0,-2 0 0 16,-1 0 0-16,-2 0 0 15,1 0-2-15,0 0 2 16,-3 0 0-16,2 0 3 16,1 0-3-16,2 0 0 15,-1 0-1-15,1 0 1 0,-2 0-6 16,-1-4 6-16,0 4 0 15,-3 0 4-15,-3-5-4 16,-1 5 0-16,-3-3-3 16,1-2 3-16,-4 3 0 0,3-1 0 15,-1-1-16-15,1 4 15 16,-1-5-27-16,-1 1-2 16,1 3 17-16,0 1-14 15,0-5 13-15,-2 1-20 16,3 0 2-16,-3-4 32 15,-2 2-8 1,-2 2 1-16,0 1 7 16,-1-8 0-16,0 3 0 15,1 2-55-15,0-6 19 16,0 3 35-16,-1-3-19 16,1-2 7-16,0-1 12 0,0 3-12 15,-3-2 12-15,-4 0-25 16,0-2 26-16,0-3-2 15,0 2 2-15,0-7-7 16,0 2 7-16,0 0-10 0,0 0 9 16,0-1 0-16,-2 6 1 15,2-5 6-15,0 3-6 16,0-3 1-16,0 5 21 16,0-6-22-16,0 5 35 15,0 4-27-15,6-4-8 0,-1 6 3 16,1-2-3-16,-1 0-10 31,2 2 10-31,-1 1 0 16,-1-1 11-16,-1 3-9 15,0 1-2-15,-4 2 26 16,3-2-3-16,-3 0 1 0,0 1-11 16,0 4-12-16,0-1 20 15,0-4-20-15,0 2-1 16,0-4 14-16,0 2-1 15,3 0 10-15,-1-3-6 0,2-1-16 16,0 7 21-16,1-7-11 16,-1 6-11-16,0-2 16 15,2 0-7-15,-2 1 7 16,-2 4 18-16,0-1-11 16,-2-5 5-16,0 8-8 0,0-8 1 15,0 5 13-15,0-5-6 16,0 4-5-16,0 1-1 31,0 1-5-31,0 1-6 16,0 2-11-16,0 0 0 0,0 0 0 15,0 0-4-15,0 0 3 16,0-3 1-16,-2 3-8 16,-4 0 2-16,-8-2 6 15,1-2-4-15,-5 1-2 16,0-2 12-16,0-1-7 0,-2 2 1 15,2-4-13-15,0 0 12 16,5 2-17-16,-1 2 18 16,8-4 0-16,2 2 7 15,1 3-11-15,3-2 5 0,0 5-1 16,0-4 1-16,0 2 8 16,0 1 9-16,3-2 0 15,1 3-17-15,2-4-2 16,1 4 0-16,-4 0 1 15,-3 0-1 1,0 0-42 0,-16 0-67-16,-11-8-377 0</inkml:trace>
  <inkml:trace contextRef="#ctx0" brushRef="#br0" timeOffset="235511.1858">15597 16825 811 0,'0'0'243'0,"0"0"-168"16,0 0-63-16,0 0 1 15,0 0 10-15,0 0-22 16,15-21-1-16,-10 19 8 16,-2-2 30-16,-3 4 49 0,2-4-20 15,-2 4-15-15,0 0 19 16,0 0-32-16,0 0-18 16,0-4-21-16,2 4 10 0,-2-4-8 15,2 2-2-15,-2-3 0 16,2 2 8-16,-2-1-8 15,0-1 1-15,0 0 1 16,0 5 4-16,0 0 23 31,0 0-13-31,0 0 2 16,0 0 18-16,0 0-14 0,0 0-3 16,0 0-16-16,-6 1 4 15,-2 20-4-15,-2 3-3 16,-1 5 0-16,-1 8 26 15,1 4-18-15,7-2 14 0,2 6-7 16,2-4-15-16,0 3 22 16,8 0-10-16,15 1-1 15,6 1 7-15,6-7-8 16,10 5 11-16,6-3-4 16,9-1-11-16,5 0 28 0,6 1-25 15,5-6-8-15,3 2 15 16,2-7-16-16,2-2 16 15,0-6-15-15,-4 0-1 16,-2-4 10-16,-8-6-10 0,-5-3 0 31,-8-4-1-31,-4-1-1 16,-8-4 1-16,-7 0-7 16,-4 0-8-16,-10 0 0 15,-7 0-10-15,-7 0 8 16,-7 0-1-16,0 0-9 0,-2 0 16 15,0 0-42-15,0 0-35 16,0 0-48-16,0 0-95 16,0-4-258-16</inkml:trace>
  <inkml:trace contextRef="#ctx0" brushRef="#br0" timeOffset="235978.8629">16758 17503 998 0,'0'0'373'0,"0"0"-339"16,0 0-4-16,0 0-20 16,0 0 57-16,0 0-20 0,137 14-14 15,-93-2-1-15,0-1-10 16,-3 7 6-16,-6-1-28 16,-10 2 8-16,-10-1 3 15,-11 0 2-15,-4 4 28 0,-10 0 10 16,-22 4-13-16,-10 4-3 15,-5-2-4-15,-1 4 15 16,0-6-14-16,9 0-31 31,5-2 24-31,10-2-24 16,5-6-1-16,11-5 0 0,3-7-10 16,5 2 9-16,0-4-58 15,29-2-83-15,1-4-71 16,-5-13-305-16</inkml:trace>
  <inkml:trace contextRef="#ctx0" brushRef="#br0" timeOffset="236378.1568">17786 17455 1066 0,'0'0'677'0,"0"0"-677"0,0 0 36 15,0 0-36-15,0 0 54 16,0 0-30-16,0 0-10 16,-9 103 25-16,4-55-15 15,3 2 7-15,-2-2-16 16,-1 2 3-16,1-6-18 0,-5 0 0 16,2-8 0-16,-2-3-8 15,1-3 7-15,1-6-63 16,0-8-59-16,2-6-65 15,3-10-65-15,2-10-45 0,0-12-483 16</inkml:trace>
  <inkml:trace contextRef="#ctx0" brushRef="#br0" timeOffset="237110.8729">17766 17531 1061 0,'0'0'268'0,"0"0"-204"0,0 0-31 16,0 0 31-16,130-86-9 15,-95 82-36-15,1 4-18 16,-5 4 32-16,-2 18 8 16,-7 6 4-16,-9 3-19 0,-8 4-7 15,-5 6 5-15,0-1-11 16,-25-5-2-16,-6-1 1 16,-7-5-5-16,3-7 12 15,1-8-19-15,5 0 0 16,7-9-1-16,9-2-14 0,5-3 15 15,8 0-23-15,0 0-108 16,27-10 42-16,10-6 31 31,9 2 32-31,12 0 20 16,2 0-41-16,7-2 10 0,0-2 0 16,-3-1-60-16,-1 2 2 15,-12-5 22-15,-10-4-68 16,-15 1-43-16,-12 4 184 15,-14-1 22-15,0 0 145 16,-23 3 30-16,-4 11-22 0,-2 3-38 16,0 5 5-16,2 4-43 15,6 15-36-15,5 8-24 16,11 5-27-16,5 6-10 16,0 2 22-16,14-4-23 15,10 1 6-15,5-11-7 0,2 1-13 16,0-13-15-16,3-9-36 15,0-5-80-15,-1 0-42 16,1-11-87-16,-3-7-124 16,-10 1 55-1,-2 8 342-15,-11 5 166 16,-2 4 79-16,-6 0-53 16,0 0-28-16,0 13-64 15,0 0-3-15,0 1-42 16,-6 0-25-16,4-2-3 15,2-7-27-15,0-5-9 0,0 0 9 16,12-12 85-16,7-17-2 16,10-7-62-16,0-3-21 15,3-7 48-15,-3 13-41 16,-3 1 20-16,-3 6 6 0,0 3-33 16,-4 9-13-16,3 9-101 15,-3 1-143-15,-6 4-464 0</inkml:trace>
  <inkml:trace contextRef="#ctx0" brushRef="#br0" timeOffset="237494.9555">19514 17536 933 0,'0'0'612'0,"0"0"-538"15,0 0-49-15,0 0 29 16,-129 8-10-16,113 2-19 16,9 8-25-16,7-3-22 15,0 4 22-15,13 3 0 16,14-5 3-16,6-2 8 15,6-1-10-15,-1 3-2 0,-3-8 1 16,-6 5-1-16,-4-2 1 31,-10-2-12-31,-9 3-13 16,-6 0 4-16,0-3 21 0,-15 8 47 16,-16 0-21-16,-4-2-2 15,-4-1 11-15,-1-1-35 16,7-6-9-16,-1-8-92 15,10 0-168-15,11 0-314 0</inkml:trace>
  <inkml:trace contextRef="#ctx0" brushRef="#br0" timeOffset="237811.6439">19815 17736 1252 0,'0'0'212'0,"0"0"-169"0,0 0 1 16,0 0-38-16,131-84-6 15,-113 65-58-15,-9-2-8 16,-9 3 5-16,0-1 34 16,-5 5 27-1,-15 7 46 1,0 1 30-16,0 6 39 0,0 0-25 16,-3 6-1-16,4 12-23 15,1 8-20-15,3 4 10 16,3 2-24-16,3-1-14 15,7 1-3-15,2-6-15 0,0 1 0 16,0-5 0-16,4-4-26 16,15-4-68-16,2-5-90 15,26-9-8-15,-7 0-112 16,1-10-669-16</inkml:trace>
  <inkml:trace contextRef="#ctx0" brushRef="#br0" timeOffset="238128.0127">20378 17544 479 0,'0'0'921'0,"0"0"-818"31,0 0-58-31,0 0 105 16,-140 10-58-16,118 8-50 16,11 4-39-16,6-4-2 15,5 3-2-15,0-4-15 16,24-2-24-16,10-6 23 0,4 3-1 15,6-7-17-15,-2 0 2 16,-3-1 27-16,-10 0-6 16,-7 0 12-16,-11-1 0 15,-8 0 12-15,-3 6 78 0,-5-2-3 16,-17 3-27-16,-12 4-37 16,-3 1 3-16,-4 0-17 15,-1-4-8-15,2 2-1 16,4-9 0-16,5 0-44 15,7-4-95-15,10 0-147 0,10-14-252 16</inkml:trace>
  <inkml:trace contextRef="#ctx0" brushRef="#br0" timeOffset="238494.2347">20615 17544 867 0,'0'0'550'0,"0"0"-446"16,0 0-13-16,0 0 44 0,0 0-94 15,0 0-34-15,0 0-7 16,-67 58-21-16,109-48 20 16,12-3-49-16,4 2-49 15,0-4-27-15,-2 0 30 0,-10-1 71 16,-7 4 25-16,-14-2 18 15,-8 6 24-15,-11-6 1 16,-6 6 79-16,0-2 1 31,-15 5-41-31,-10-3-24 16,-8 5-27-16,-3 1-3 0,-2-4-2 16,-2 2-25-16,4-6-1 15,3-1 0-15,8-8-62 16,7-1-38-16,18 0-95 15,0-10-46-15,8-7-419 0</inkml:trace>
  <inkml:trace contextRef="#ctx0" brushRef="#br0" timeOffset="238677.66">21190 17584 1250 0,'0'0'506'0,"0"0"-436"0,0 0-32 16,0 0 25-16,0 0 30 15,0 0-25-15,0 0-29 16,-29 127-29-16,24-98-10 16,5-7 0-1,-2 0-1-15,2-11-70 16,-4-11-106-16,0-11-212 16,-2-15-693-16</inkml:trace>
  <inkml:trace contextRef="#ctx0" brushRef="#br0" timeOffset="238844.3874">21261 17387 22 0,'0'0'1826'0,"0"0"-1598"15,0 0-227-15,0 0 19 16,0 0-13-16,0 0-7 0,0 0-126 16,20 22-35-16,-20 1-190 15,0-1-861-15</inkml:trace>
  <inkml:trace contextRef="#ctx0" brushRef="#br0" timeOffset="239444.3227">21462 17558 1677 0,'0'0'219'15,"0"0"-160"-15,0 0-22 0,0 0 5 16,0 0-27-16,0 0-14 15,-58 119-2-15,58-92 1 16,0-5-2-16,16-4-13 16,5-4-49-16,6-10 17 0,2-4-31 15,5 0-99-15,-5-18-55 16,-2-8-46-16,-9-1-124 16,-12-4 87-16,-6-1 298 15,0 10 34-15,-6 0 583 16,-8 10-322-16,5 1-124 0,7 4-5 15,2 7-61-15,0 0-88 16,9 0-67-16,13 0 39 16,7 0 22-16,5 12 6 31,-3 2 8-31,0-2-8 16,-6 2 0-16,-8-1 0 0,-3-2 14 15,-10 4 17-15,-4 0 12 16,0-1 20-16,0 3-3 15,0-4-45-15,-4-3 2 16,0 2-1-16,-1-8-16 0,5-4 0 16,0 0-34-16,0 0-61 15,13-12 81-15,10-6-115 16,4-8 28-16,6 2 69 16,0-2 10-16,1 8 22 0,-5 6 70 15,-5 5 62-15,-4 7-2 16,-2 0-32-16,-3 0-29 15,1 11 4-15,-3 10-26 16,3-2 0-16,-1 8-31 31,1-10-16-31,-1-3 0 0,4 1-38 16,12-15-66-16,-4 0-93 16,-3-7-363-16</inkml:trace>
  <inkml:trace contextRef="#ctx0" brushRef="#br0" timeOffset="239644.2564">22693 17531 1595 0,'0'0'345'0,"0"0"-276"0,0 0 10 16,0 0-17-16,0 0-17 15,0 0-20-15,0 0 12 16,26 71 5-16,-19-40-34 15,-3 1-7-15,1-6-2 16,-5-3-27-16,0-11-114 0,-5-2-81 31,-11-10-406-31</inkml:trace>
  <inkml:trace contextRef="#ctx0" brushRef="#br0" timeOffset="239794.1982">22806 17329 1400 0,'0'0'633'0,"0"0"-633"16,0 0-107-16,0 0 91 15,0 0 15-15,0 0-198 0,0 0-189 16</inkml:trace>
  <inkml:trace contextRef="#ctx0" brushRef="#br0" timeOffset="240144.1889">23113 17449 909 0,'0'0'750'0,"0"0"-645"16,0 0-84-16,0 0 14 0,0 0-34 15,0 0-1-15,0 0 0 16,-82 45-13-16,87-26 6 15,17 4 6-15,7-1-52 16,7-5-18-16,-1 0-63 16,1-3-27-16,-7 4 114 0,-9-4 28 15,-9-2 19-15,-7-2 44 16,-4 0 89-16,0-6 48 16,-15 4-53-16,-16 1-40 15,-8-9 9-15,-5 5-17 0,-3-5-30 16,-1 4-22-16,2-4-26 15,5 0-2-15,-9 0-64 16,12 0-153-16,9-4-387 0</inkml:trace>
  <inkml:trace contextRef="#ctx0" brushRef="#br0" timeOffset="240977.4771">24264 17374 1051 0,'0'0'308'0,"0"0"-231"16,0 0-22-16,0 0 46 16,-113 17-14-16,78 12 15 15,2 5-45-15,0 2 3 32,4 0-11-32,7-1-23 0,6-2-3 15,7-3-23-15,7-9 0 16,2-1 1-16,0-11-1 15,0-1-23-15,13-4-52 16,10-4-6-16,4-4 10 16,8-18-52-16,5-8-57 15,3-6-62-15,-3-10 35 0,-7-8-160 16,-4-7 180-16,-13 2 21 16,-10-4 151-16,-6 10 15 15,0 4 529-15,-2 13-156 0,-7 10-67 16,4 16-84-16,3 6-48 15,2 4-76-15,0 0-40 16,-2 14-43-16,2 12 15 16,0 13 37-16,0 7-44 15,0 3-6 1,0 1-6 0,11 2-10-16,3-6 11 0,1-6-12 15,-1-6-45-15,1-2-64 16,-1-9-108-16,-3-13-316 0</inkml:trace>
  <inkml:trace contextRef="#ctx0" brushRef="#br0" timeOffset="241160.5879">24436 17467 1113 0,'0'0'664'0,"0"0"-664"0,0 0-48 15,0 0 48-15,0 0 105 16,0 0-40-16,0 0-40 15,135 81 0-15,-101-57-25 16,-2-2-41-16,-1-6-97 16,-8-10-133-1,-4-6-495-15</inkml:trace>
  <inkml:trace contextRef="#ctx0" brushRef="#br0" timeOffset="241344.0543">24730 17478 1635 0,'0'0'357'0,"0"0"-357"16,0 0 1-16,0 0 37 16,0 0 16-16,-54 124 13 15,36-66-42-15,1 5-25 16,-4-2 20-16,3 1-20 0,-1-7-11 16,3-9-51-16,3-16-102 15,4-8-311-15,4-16-581 0</inkml:trace>
  <inkml:trace contextRef="#ctx0" brushRef="#br0" timeOffset="241710.5199">24901 17536 77 0,'0'0'1731'15,"0"0"-1667"-15,0 0-45 0,0 0-19 16,0 0 59-16,0 0-33 15,0 0 5-15,18 62 17 16,-16-27-36-16,3 0-2 16,-3-7 2-16,0-10-12 15,2-2-46-15,2-14-37 0,2-2-53 16,7-2 49-16,6-24-102 16,8-8-143-16,4-6-309 15,5 4 483-15,1 3 158 16,-8 8 512-16,-4 6-207 0,-6 10 0 15,-7 4-78-15,-5 5-111 16,-3 0-39-16,1 5-34 16,2 13 9-16,2 4-19 31,3 5-33-31,3 0-2 16,8-1-66-16,21-9-67 0,-3-2-125 15,-1-15-310-15</inkml:trace>
  <inkml:trace contextRef="#ctx0" brushRef="#br0" timeOffset="242026.9212">25682 17473 1277 0,'0'0'567'15,"0"0"-515"-15,0 0-18 16,0 0 7-16,0 0-14 16,-121 22 40-16,94 5-33 15,5 3-15-15,7-2-15 0,6-2 3 16,4-8-14-16,5-4 6 15,0-7-14-15,7-2-37 16,15-5-15-16,7 0-5 31,7-17-77-31,0-4-122 16,-1 3 64-16,-4-1 207 0,-8 5 24 16,-8 7 184-16,-3 7-3 15,-6 0-60-15,1 0-85 16,-1 0-42-16,4 4 12 15,-1 10-16-15,1 6-14 0,2-6-21 16,5-4-99-16,-1-7-163 16,-3-3-456-16</inkml:trace>
  <inkml:trace contextRef="#ctx0" brushRef="#br0" timeOffset="242760.4657">26058 17437 1508 0,'0'0'394'15,"0"0"-392"-15,0 0 14 16,0 0-7-16,0 0 54 0,0 0-2 16,0 0-17-16,7 115-35 31,-12-87-9-31,1-6-8 16,-1-8-14-16,3-6-19 15,2-8-51-15,0 0-55 16,0-8 76-16,19-14-47 0,5-6-205 15,7-2 131-15,5 2 102 16,2-2 90-16,-3 7 39 16,-6 5 86-16,-6 8 114 15,-10 6 1-15,-4 4-65 0,-4 0-74 16,-5 4-40-16,0 18 27 16,0 2-22-16,0 2-35 15,0 1-8-15,0-5-22 16,4-4-2-16,2-4-20 15,5-7-54-15,3-7 14 0,3 0-1 16,8-7-16-16,2-15-62 16,2-5-102-16,0 4-12 31,0-4 179-31,-4 5 75 16,-5 8 49-16,-7 6 80 15,-4 3 29-15,-5 5 24 0,-2 0-59 16,-2 0-57-16,0 5-11 15,3 13-12-15,2 0-3 16,3 3-31-16,3-3-7 16,5-4-2-16,-1-4 3 0,8-6-9 15,-1-4 6-15,7 0-45 16,2-4 7-16,1-19-46 16,-3-4-40-16,0-5-77 15,-10-2-10-15,-3 5 211 16,-9 12 54-16,-5 5 158 0,-2 7 40 15,0 5-80-15,0 0-77 16,0 0-34-16,0 0-41 16,0 17-3-16,0 3 36 31,0 9 1-31,0 2-2 0,0 1-21 16,0-5-23-16,2-4-8 15,8-5-2-15,-2-6-9 16,3-6-83-16,3-6-17 15,3-18-18-15,-3-14-155 16,-5-9-928-16</inkml:trace>
  <inkml:trace contextRef="#ctx0" brushRef="#br0" timeOffset="242876.957">26970 17103 195 0,'0'0'1912'0,"0"0"-1912"0,0 0-13 16,0 0 3-16,0 0-2 15,0 0-17-15,0 0-156 16,87 8-408-16</inkml:trace>
  <inkml:trace contextRef="#ctx0" brushRef="#br0" timeOffset="243227.1385">27340 17409 811 0,'0'0'657'0,"0"0"-554"16,0 0 52-16,0 0-6 16,0 0-22-16,0 0-30 15,0 0-29-15,-109-26-27 16,88 40-25-16,4 4 30 15,1 0-18-15,3 4-7 16,7 4 10-16,4-4-30 0,2 1 0 16,0-5 1-16,21 4-2 31,10-1-6-31,10-2-12 16,7-9-38-16,6-2-23 15,27-8-80-15,-14-14-82 0,-9-12-360 0</inkml:trace>
  <inkml:trace contextRef="#ctx0" brushRef="#br0" timeOffset="268823.4727">13587 9749 570 0,'0'0'365'0,"0"0"-269"0,0 0-56 16,0 0-1-16,0 0 42 15,0 0-11-15,-23-7-50 16,23 7-4-16,0-2 30 16,0 0 7-16,0 2 38 0,0 0-2 15,0 0-9-15,0 0-13 31,0 0-47-31,0 0 7 16,0 0 2-16,0 0-28 16,0 0 24-16,0 0-25 15,0 0 1-15,0 0-3 16,0 0 2-16,0 0 0 0,9 0 0 16,15 0 1-16,12 0 25 15,18 0-17-15,17 0-9 16,36 0 21-16,40 0-20 15,47-5 8-15,18 1-8 0,0 1-1 16,-15 0 18-16,-25 3-18 16,-9 0 0-16,-12 0 15 15,-14 0-14-15,-25 0-2 16,-25 0-13-16,-23 0 14 0,-9 0 5 16,5 3-5-16,0 0 0 15,3-3-2-15,-14 0 5 16,-9 0-3-16,-11 0 0 31,-8 0 1-31,-9 0 7 16,-6 0 12-16,-4-3-8 0,-2 3 0 15,0 0-12-15,0 0-38 16,-8 0-88-16,-9 0-150 16,-8 0-558-16</inkml:trace>
  <inkml:trace contextRef="#ctx0" brushRef="#br0" timeOffset="269206.2154">15842 9552 1275 0,'0'0'301'31,"0"0"-267"-31,0 0-33 16,0 0 35-16,0 0-36 0,0 0 19 16,0 0 3-16,123 23-15 15,-69-8 27-15,1 2-24 16,-2-2-4-16,-3 4-5 16,-13-1-1-16,-8 0 0 0,-13-1 0 15,-13 4 0-15,-3 2 4 16,-8 2 19-16,-20 5 18 15,-8 2 11-15,-6 1-19 16,-4-1 5-16,2-3-18 16,7-2-19-16,6-5 15 0,8-5-16 15,7-8 0-15,12-4-6 16,4-5-43-16,7 0-106 16,17-17-249-16,3-9-576 0</inkml:trace>
  <inkml:trace contextRef="#ctx0" brushRef="#br0" timeOffset="269489.4974">16393 9244 1520 0,'0'0'207'0,"0"0"-207"16,0 0 0-16,0 0 32 15,203-16 12-15,-54 2-33 16,-5 0 14-16,-23 0-18 16,-38 4-6-16,-28 3-2 0,1 2-17 15,-2 1-45-15,-10 0-62 31,-37 4-64-31,-7 0-32 16,-13 0-467-16</inkml:trace>
  <inkml:trace contextRef="#ctx0" brushRef="#br0" timeOffset="269739.7361">16743 9240 1380 0,'0'0'288'0,"0"0"-288"15,0 0 27-15,0 0 56 16,0 0-41-16,0 0 2 16,0 0-4-16,22 137-17 15,-22-71-14-15,-18 2 22 16,0-1-22-16,-2 0-9 0,5-9 12 16,1-8-11-16,3-5-2 15,5-11-11-15,1-10-77 31,5-20-37-31,2-4-192 16,11-2-224-16</inkml:trace>
  <inkml:trace contextRef="#ctx0" brushRef="#br0" timeOffset="270305.9124">17128 9244 1798 0,'0'0'230'0,"0"0"-218"16,0 0-12-16,0 0 14 15,0 0 10-15,-67 162 7 16,43-89-31-16,2 3 13 16,6-7-13-16,5-4 2 0,2-9-1 15,4-12 0-15,3-12-2 16,0-9 1-16,2-13-28 16,0-8-13-16,4-2-67 15,19-14 23-15,12-17 22 16,7-6-39-1,8-8-21-15,-3 3 46 16,-3 4 68-16,-11 11 9 16,-6 6 40-16,-11 9 75 15,-7 8-6-15,-5 4-48 16,1 0-21-16,1 16 32 0,6 7-40 16,3 4 0-16,5 4-32 15,7-6 0-15,7-1 14 16,1-10-14-16,5-7-26 15,5-7-5-15,-1-9-11 16,3-20-24-16,-7-10-96 0,-6-3 3 16,-10-2 66-16,-12 7 93 15,-8 10 61-15,-4 10 141 16,0 10-42-16,0 7-34 16,0 0-91-16,0 12-28 0,-2 18-7 15,2 8 20-15,0 5-1 31,0 4-19-31,2-7 0 16,9-4 6-16,2-8-6 16,-1-7-4-16,-1-10-24 15,-5-11-110-15,-1-9-159 0,-5-17-289 0</inkml:trace>
  <inkml:trace contextRef="#ctx0" brushRef="#br0" timeOffset="270405.7172">17815 9300 1691 0,'0'0'131'16,"0"0"-131"-16,0 0-35 16,0 0-7-16,0 0-95 15,0 0-233-15</inkml:trace>
  <inkml:trace contextRef="#ctx0" brushRef="#br0" timeOffset="270789.267">18196 9506 1452 0,'0'0'238'0,"0"0"-207"16,0 0 46-16,0 0-2 16,0 0-41-16,-129 11-24 15,100 9-3-15,6 0 9 16,6 1-16-16,8-4 0 0,9-2 0 15,0-3 0-15,13-1-8 16,16-1-35-16,7-2 5 16,1 2 35-16,6 2-3 15,-5-3 6-15,-3 3-3 0,-8-1 4 16,-6-2-1-16,-11-2 10 16,-7-2 17-16,-3 0 34 15,0 2-37-15,-7-2-18 16,-18 5 19-1,-8 0-24 1,-7 2 15-16,-9 0-16 0,0-3-26 16,-2-4-50-16,-5-5-158 15,14 0-145-15,11 0-555 0</inkml:trace>
  <inkml:trace contextRef="#ctx0" brushRef="#br0" timeOffset="272071.9838">18978 9460 2 0,'0'0'1638'16,"0"0"-1451"-16,0 0-161 16,0 0-20-16,0 0 2 15,0 0 6-15,0 0 13 16,-22 113-11-16,17-76 31 16,1-6-31-16,0-4-5 0,0-6-11 15,1-7 0-15,3-6 6 31,0-4-6-31,0-4-8 16,0 0-6-16,11-21-37 16,12-10-41-16,6-5-56 0,0-2 16 15,0 1 100-15,-5 10 32 16,-6 8 110-16,-6 10 27 16,-6 6-34-16,-2 3-52 15,-2 9-33-15,1 17 29 16,3 6 9-16,6 4-48 15,1 0-2-15,3-6-3 0,1-4-3 16,1-12 0-16,5-6-46 16,-2-8-12-16,6-2 36 15,5-25-35-15,3-8-41 0,-2-7-65 16,2 1 1-16,-7 2 152 16,-8 11 10-16,-6 10 83 15,-10 10 90-15,-1 8-44 31,-1 0-72-31,0 10-29 16,4 15-16-16,8 1 21 16,8 8-27-16,9-3 4 0,12-4-10 15,11-8 0-15,6-6-42 16,9-13-12-16,2 0-63 16,-2-11-93-16,-2-15-70 0,-12-8 45 15,-12-2 91-15,-14-2 144 16,-18 6 76-16,-11 6 154 15,0 9 46-15,-23 9-78 16,-8 8-95-16,-7 0-30 16,-1 15 21-16,1 11-53 0,4 4-13 15,10 0-12-15,8 0-15 16,9-4 10-16,7-6-11 16,0-3 0-16,0-10-11 15,19-3-12-15,7-4-34 0,5 0 10 16,5-23-57-16,2-4-74 31,-1-7-11-31,-3 2 24 16,-7 1 165-16,-7 10 3 15,-11 9 165-15,-5 7 53 16,-2 5-110-16,-2 0-61 0,4 19-15 16,6 3 1-16,3 4-11 15,12-2-24-15,4-6 18 16,11-6-19-16,5-8-18 15,3-4 12-15,6-9-44 16,0-16-65-16,-6-8-34 0,-5-8 18 16,-12 2 85-16,-14 5 46 15,-5 9 66-15,-12 9 166 16,0 9-55-16,0 7-66 16,-2 7-80-16,-16 27-30 0,-5 16 14 15,-3 14 19-15,-1 15-15 31,5 6 18-31,2-1-36 16,7-3-1-16,4-11 0 16,4-15 9-16,0-9-24 15,3-14-7-15,0-15-66 0,-4-17-50 16,-1-14-152-16,0-16-356 0</inkml:trace>
  <inkml:trace contextRef="#ctx0" brushRef="#br0" timeOffset="272239.5249">20610 9397 1564 0,'0'0'237'16,"0"0"-229"-16,0 0 47 15,0 0 21-15,136 21-36 16,-114 16 1-16,-3 7 0 0,-9 1-34 16,-5 4 15-16,-5-6-22 15,0-8-20-15,-7-5 2 31,-28-12-92-31,4-8-111 16,-1-10-306-16</inkml:trace>
  <inkml:trace contextRef="#ctx0" brushRef="#br0" timeOffset="272488.9056">20922 9382 1106 0,'0'0'237'0,"0"0"-187"0,0 0 96 15,0 0 17-15,0 0-31 16,67 108-22-16,-67-49-69 16,0 7-9-16,0 6-3 15,-13 1-29-15,-3-1 10 0,-1-9-10 16,-2-5 0-16,4-12-6 16,-1-11-1-16,3-13-67 15,-7-22-83-15,5 0-126 16,-1-24-348-1</inkml:trace>
  <inkml:trace contextRef="#ctx0" brushRef="#br0" timeOffset="272688.8656">21051 9426 1219 0,'0'0'354'0,"0"0"-274"0,0 0 4 15,134-10 4-15,-102 26-31 16,-5 17 9-16,-8 8-19 15,-5 2-22-15,-10 5 5 16,-4-4-28-16,0-5-2 0,-4-8 0 16,-17-7 6-16,-3-7-4 15,-5-8-2-15,-5-7-50 16,-12-8-35-16,8-18-184 16,9-6-262-16</inkml:trace>
  <inkml:trace contextRef="#ctx0" brushRef="#br0" timeOffset="272922.3171">21538 9400 658 0,'0'0'586'0,"0"0"-437"0,0 0 27 16,0 0 15-16,0 0-77 15,0 0-32-15,0 0-23 16,-18 106-42-16,11-75-5 15,0-2 5-15,3-5-17 0,1-4 1 16,1-8-1-16,-2-12-116 16,0 0-85-16,-1-15-186 0</inkml:trace>
  <inkml:trace contextRef="#ctx0" brushRef="#br0" timeOffset="273038.8708">21678 9180 1320 0,'0'0'323'0,"0"0"-323"16,0 0-113-16,0 0 88 0,0 0 15 15,-11 134-74-15,-5-92-264 0</inkml:trace>
  <inkml:trace contextRef="#ctx0" brushRef="#br0" timeOffset="273522.1289">21638 9462 942 0,'0'0'344'0,"0"0"-193"15,0 0 32-15,0 0-60 16,0 0-50-16,0 0-26 16,0 0-36-16,85 39-5 15,-63-37-6-15,2-2-32 0,7 0-51 16,3-14-97-16,-3-8-17 16,0-2 24-16,-6 2 121 15,-7 3 52-15,-9 7 200 16,-5 7 91-1,-2 5-60 1,-2 0-113-16,0 1-86 0,5 17-11 16,4 9-11-16,6 2 11 15,8 1-17-15,10 0-2 16,11-3 22-16,8-10-24 16,8-12-29-16,5-5-5 0,1-3-46 15,2-24-26-15,-6-9-28 16,-6-9 2-16,-12-4 36 15,-13-2 46-15,-14 9 50 16,-15 10 257-16,-2 12-64 16,-2 17-69-16,-23 3-82 0,-6 25-35 15,-17 37 9-15,-5 40 21 16,-2 31 3-16,12-7 25 16,18-21-58-16,16-38 15 15,9-22-22-15,0 1 1 0,0-4 1 16,3-4-2-16,11-21-70 31,-4-14-96-31,-5-3-236 0</inkml:trace>
  <inkml:trace contextRef="#ctx0" brushRef="#br0" timeOffset="274788.6817">23277 9319 867 0,'0'0'177'0,"0"0"-177"0,0 0 0 15,0 0 52-15,0 0-28 16,0 0-11-16,0 0 5 15,89-23-17-15,-89 23 66 16,0 0 7-16,0 0-19 0,0 0 13 16,0 0-36-16,0 0-12 15,0 0 6-15,0 0-26 16,0 0 8-16,0 0-8 16,0 0 0-16,0 0 5 15,0 0-5-15,0 0 0 0,0 0 6 16,0 0-6-16,0 0 10 31,0 0-10-31,0 0 0 16,0 0 2-16,0 0-2 15,0 0 0-15,0 0-2 0,0 0 4 16,0 0 6-16,0 0-8 16,0 0 0-16,0 0 20 15,0 0-19-15,0 0 36 16,-14 0-1-16,-8 0-35 15,-5 0 21-15,-9 0 1 0,-4 11 1 16,-2 6 28-16,-1-1-15 16,6 4 1-16,3 1-11 15,7-2-25-15,7 2 17 16,5 1-19-16,8-5 3 0,5 4-10 16,2-3 7-16,0 0 0 15,11-3 3-15,12 0-2 16,8-5 40-16,6-3-30 31,9-7-11-31,2 0 0 16,8 0-58-16,24-29-103 0,-13 0-172 15,-11-8-850-15</inkml:trace>
  <inkml:trace contextRef="#ctx0" brushRef="#br0" timeOffset="275721.6981">23624 9351 747 0,'0'0'738'0,"0"0"-655"15,0 0-83-15,0 0 83 16,0 0-6-16,0 0-29 15,0 0-5-15,-104 121-27 16,97-87 19-16,7-1-31 0,0-6 2 16,4-4-1-16,21-7-5 15,13-8-1-15,8-8-11 16,8 0-34-16,2-12-30 16,0-14-83-16,-12-8 26 15,-13-6 48-15,-13-3-33 0,-14 1 45 16,-4 4 73-16,-10 6 107 31,-17 10 29-31,-9 10-68 16,-5 10-30-16,-1 2-2 15,3 2-11-15,2 16-16 16,10 3-5-16,12-4 2 0,9 3-12 16,6-4 3-16,11-4 3 15,24-2-7-15,17-5 7 16,14-5-36-16,15 0-69 15,33-13-98-15,-3-6-174 0,-18 1-413 16,-19 4 790-16,-54 10 29 16,-11 1 471-16,-7 3-194 15,-2 0-87-15,0 0-21 16,-18 8-44-16,-6 10-22 16,-5 9-3-16,5-1-56 0,6 2-53 15,7-2-2-15,9-4-18 16,2-6 0-16,2-6 9 31,17-7-9-31,10-3-15 16,7-1 9-16,7-22-59 0,-1-4-40 15,1-8-15-15,-6 2 1 16,-8-2 23-16,-9 10 54 16,-9 6 42-16,-6 9 112 15,-5 8 90-15,0 2-59 16,0 2-107-16,-2 18-27 0,-5 6 20 15,3 5-18-15,4 2 2 16,0-3-13-16,0-5 10 16,19-6 0-16,6-10-10 15,10-9 1-15,8 0-2 16,10-23-24-16,7-14-94 0,23-47-56 16,-14 6-65-16,-13 3-116 0</inkml:trace>
  <inkml:trace contextRef="#ctx0" brushRef="#br0" timeOffset="275888.8418">25009 8944 874 0,'0'0'643'0,"0"0"-452"16,0 0-73-16,0 0-77 15,0 0-40-15,0 0 36 16,0 0-11-16,-63 152 3 16,45-91-4-16,3 2-14 15,1-5 20-15,3-4-29 0,3-5-2 16,2-9 3-16,2-8-3 15,4-6-16-15,0-8-100 16,31-9-187-16,2-7-70 16,8-2-453-16</inkml:trace>
  <inkml:trace contextRef="#ctx0" brushRef="#br0" timeOffset="276338.7269">25439 9322 1187 0,'0'0'485'0,"0"0"-397"0,0 0 45 16,0 0-16-16,0 0-67 15,0 0-49-15,-136 20 24 32,93 12-25-32,3 3 0 15,7 0-1-15,10-5 3 16,7-1-2-16,12-9 0 0,4-8-21 16,0-4-39-16,25-8-62 15,12-2 52-15,15-24-41 16,10-13-118-16,5-14-1 15,3-12 1-15,-8-12-178 16,-11-6 127-16,-15 3 280 0,-16 5 452 16,-16 17-42-16,-4 17-9 15,0 16-140-15,-6 13-98 16,-7 12-83-16,-3 0-53 16,-9 32-26-16,-2 14-1 15,1 15 25-15,-1 11-6 0,7 6 15 31,5 0-9-31,5-4-24 16,6-6 24-16,4-12-25 16,0-8 6-16,0-9-6 15,4-11 2-15,14-10-8 0,2-6-7 16,7-7-63-16,16-5-5 16,-8-15-131-16,-6-7-482 0</inkml:trace>
  <inkml:trace contextRef="#ctx0" brushRef="#br0" timeOffset="277555.2571">16617 10026 1162 0,'0'0'239'0,"0"0"-162"16,0 0 59-16,0 0 21 16,0 0-52-16,0 0-83 15,0 0-22-15,-4-32 0 0,4 52 0 16,0 9 49-16,-6 14 4 31,-7 9 0-31,-3 10 0 16,-5 5-32-16,4-3 1 15,1-6-22-15,3-8 6 0,2-13 5 16,4-8-11 0,0-12 0-16,5-10-1 0,2-5-5 15,0-2-10-15,0-7-17 16,2-18-65-16,16-5 13 15,4-7 13-15,7 2 21 0,4-2 25 16,8 10-5-16,1 5 31 16,3 10 6-16,-3 10 1 15,-2 2-5-15,-1 12-2 16,-10 14 15-16,-8 4 14 0,-5 2-8 16,-11 1 26-16,-5-4-47 15,-2 0 0-15,-23-4 5 16,-9-3 14-16,-3-4-9 31,-4-6 11-31,-1-6-20 16,7-2 27-16,3-4-28 15,10 0 30-15,9 0 16 0,9 0-19 16,4 0-7-16,6-4-15 16,23-6-4-16,15 0 8 15,12-4-9-15,11-1-25 0,7-2 8 16,-1 1-45-16,-4-4-7 15,-7 2-10-15,-8-3-28 16,-16 0 44-16,-12 1 36 16,-14 0 27-16,-12 4 27 15,0 2 43-15,-9 8 8 0,-13 4-21 16,-3 2-18-16,1 4 21 16,1 18-33-16,6 4-12 15,7 4 9-15,10 1-22 16,0 1 21-16,6 2-14 0,15-7-3 15,8-3 22-15,4-7-20 32,6-5-8-32,1-6-6 15,4-6-78-15,16 0-90 16,-13-13-188-16,-5-2-654 0</inkml:trace>
  <inkml:trace contextRef="#ctx0" brushRef="#br0" timeOffset="277938.3649">18110 10208 1392 0,'0'0'218'16,"0"0"-140"-16,0 0 52 16,0 0-54-16,-135 7-55 15,108 13-14-15,10 3-2 16,5 1-5-16,8 1-14 0,4-4 12 31,0 0-3-31,23-3-39 16,3-2-25-16,8-4 17 15,1 2 45-15,3-2-1 16,-5-1 7-16,-4 1-1 0,-6 1 2 16,-9-1-14-16,-10-2 14 15,-4 0 14-15,0 0 36 16,-12 1-3-16,-15-2-6 15,-8 1 9-15,-7-2-21 16,-3-2-13-16,-1-6-12 0,3 0 5 16,5 0 7-16,9-8-16 15,12-10-55-15,15-6-35 16,15-22-140-16,22 4-72 16,8-3-399-16</inkml:trace>
  <inkml:trace contextRef="#ctx0" brushRef="#br0" timeOffset="278154.8892">18519 10022 1260 0,'0'0'333'0,"0"0"-259"0,0 0 28 16,0 0-17-16,0 0-16 16,-27 113-14-16,17-55-24 15,5 7 19-15,1 2-38 16,4-6-11-16,0-3 13 0,0-14-14 15,0-8-1-15,0-9-88 16,-16-14-89-16,1-8-163 16,-6-5-488-16</inkml:trace>
  <inkml:trace contextRef="#ctx0" brushRef="#br0" timeOffset="278988.2918">18326 10386 1605 0,'0'0'282'0,"0"0"-266"16,0 0-10-16,127-26 51 15,-56 23-42-15,9 3-8 0,3-2-10 32,-1 0 3-32,-8-2-38 15,-10 0-37-15,-17-2-28 16,-14-2 5-16,-17 0 8 16,-14-1 90-16,-2 0 80 15,-18 1 12-15,-13 4-49 0,-9 4 36 16,-2 0-27-16,-3 9 20 15,5 14-32-15,5 1-12 16,8 4 7-16,8 0-34 16,9-3 0-16,8-2-1 0,2-7 7 15,0-2-7-15,6-7 0 16,17-2-44-16,6-5 34 16,6 0-40-16,5-14-44 15,1-10-20-15,-6-1-51 16,-4 0 45-16,-6 3 111 0,-12 9 9 15,-4 1 189-15,-7 12-40 32,-2 0-33-32,0 0-65 15,0 3-49-15,0 15 13 16,2 4-4-16,5 2 0 16,9 2 0-16,2-3-11 0,9-2 0 15,2-8-6-15,6-10-2 16,5-3 8-16,5-8-38 15,1-21-24-15,4-17-30 16,-2-10-21-16,-1-11-24 0,-5-7-18 16,-10-3-5-16,-12 13 160 15,-11 15 182-15,-7 17 107 16,-2 18-75-16,0 9-82 16,0 5-55-16,-2 5-77 15,-9 24 0-15,-2 14 9 0,-3 15-2 16,0 13 8-16,1 8 0 31,2-1-14-31,3-6 8 16,4-11-9-16,3-15 2 15,3-15-1-15,0-9-1 0,0-10-34 16,19-10-54-16,7-2 21 16,5-14 37-16,7-16-51 15,2-8-27-15,-2-2-57 16,-7 5 63-16,-8 9 102 15,-13 7 130-15,-7 13 27 0,-3 6-14 16,0 0-67-16,0 4-56 16,0 14 23-16,7 6-15 15,8 2 4-15,8 2 2 16,6-4-7-16,8-4 34 0,6-6-42 16,1-8-19-16,4-6-35 15,-6 0-82-15,-3-42-46 16,-10 0-166-16,-15-4-569 0</inkml:trace>
  <inkml:trace contextRef="#ctx0" brushRef="#br0" timeOffset="279155.3372">19052 10249 1558 0,'0'0'124'0,"0"0"-77"15,0 0-47-15,113-14 46 16,-34 1-46-16,43-2-78 16,-19 1-189-16,-16 2-273 0</inkml:trace>
  <inkml:trace contextRef="#ctx0" brushRef="#br0" timeOffset="279270.8669">19750 10136 1691 0,'0'0'212'0,"0"0"-212"15,0 0-1-15,0 0-65 32,0 0-278-32,0 0-619 0</inkml:trace>
  <inkml:trace contextRef="#ctx0" brushRef="#br0" timeOffset="279604.8082">20191 10297 1071 0,'0'0'323'0,"0"0"-199"15,0 0 109-15,0 0-78 16,0 0-59-16,0 0-39 16,0 0-39-16,0-10 14 15,0 10-32-15,-11 14 0 0,-9 6 25 16,-3 6 6-16,-4 6 15 15,4 0-21-15,4 1-25 32,7-1 32-32,4-1-32 15,8-4 1-15,0-6 0 0,25-5 5 16,16-5-7-16,11-10 1 16,13-1-29-16,9-8-32 15,3-16-48-15,15-32-78 16,-20 5-113-16,-21-4-315 0</inkml:trace>
  <inkml:trace contextRef="#ctx0" brushRef="#br0" timeOffset="280420.9674">21192 10326 1257 0,'0'0'404'0,"0"0"-282"16,0 0-47-16,0 0 57 15,0 0-20-15,0 0-88 0,0 0-23 32,-38 29-1-32,18-5 0 15,3 0 30-15,5 0-30 16,8-2-2-16,4-4-4 16,0-4 4-16,24-5-5 15,10-2-54-15,8-7 5 0,5 0-11 16,-1-14-89-16,-3-14-105 15,-10-6-19-15,-12-4 6 16,-17-5-30-16,-4 2 304 16,-4 5 182-16,-14 6 136 0,2 9-107 15,5 9-67-15,4 6-54 16,7 6-72-16,0 0-18 16,0 6-40-16,21 13 40 15,8 5 11-15,2 1-9 16,2 6-1-16,-4-2-1 0,-7 0-36 15,-6-1-8-15,-12-6 3 32,-4-6-8-32,0-7 39 15,0-4 10-15,-2-5 62 16,-2 0 72-16,4-22-57 0,0-12-29 16,8-14-25-16,19-10-22 15,9-5 23-15,7 3 6 16,3 6 33-16,1 11 6 15,-3 8-42-15,-6 12-10 16,-2 11-17-16,-10 12-25 0,-5 3-49 16,-7 20-136-16,-12 2-143 0</inkml:trace>
  <inkml:trace contextRef="#ctx0" brushRef="#br0" timeOffset="280920.7284">22444 10231 314 0,'0'0'991'0,"0"0"-769"16,0 0-94-16,0 0-7 0,0 0 1 15,-139 0-68-15,103 23-23 16,2 10 0-16,6 3-8 16,5 1 2-16,5-2-25 15,12-7 1-15,3-7-3 16,3-6 2-16,7-9 0 0,20-6-4 16,8 0 4-16,10-16-19 15,6-15-51-15,5-10-23 16,2-13 20-16,-2-11-99 15,-5-4-40-15,-9-3-6 0,-11 5 23 32,-12 14 195-32,-13 12 269 15,-6 19 46-15,0 10-54 16,0 9-112-16,0 3-84 16,0 5-65-16,-4 21 9 15,-6 12 15-15,4 10-2 16,1 8-12-16,5 4 15 0,0-2-16 15,3-3 1-15,13-11-10 16,-1-10 9-16,3-8-18 16,-1-12-53-16,10-14-83 0,-2 0-63 15,-7-11-297-15</inkml:trace>
  <inkml:trace contextRef="#ctx0" brushRef="#br0" timeOffset="281070.8073">22822 10189 1700 0,'0'0'211'0,"0"0"-211"15,0 0 0-15,0 0 11 32,0 0 5-32,0 0-1 15,0 0-6-15,98 102-9 16,-78-82-27-16,7-10-90 16,-6-5-147-16,-2-5-291 0</inkml:trace>
  <inkml:trace contextRef="#ctx0" brushRef="#br0" timeOffset="281254.2728">23044 10198 1614 0,'0'0'324'0,"0"0"-264"16,0 0-45-16,0 0 3 15,0 0 65-15,-56 128-21 16,33-63-30-16,-6 3 7 16,-6 7-29-16,2-3-4 15,-2-4 3-15,1-7-9 0,3-8-7 16,6-11-91-16,8-9-50 15,5-14-110-15,10-11-292 0</inkml:trace>
  <inkml:trace contextRef="#ctx0" brushRef="#br0" timeOffset="281654.4335">23265 10247 1542 0,'0'0'346'15,"0"0"-313"-15,0 0 41 0,0 0-18 16,0 0-31-16,0 0-19 16,0 0 25-16,20 72 39 15,-20-26-51-15,-4-2-18 16,0-9 18-16,-1-6-19 16,5-12 0-16,0-5-31 0,0-9-30 15,0-3 26-15,0-2-30 16,5-20 20-16,14-10-27 15,4-4-58-15,3-3 43 32,1 4 87-32,-4 10 23 0,-4 5 73 15,-5 8 20-15,-5 11-25 16,-3 1-27-16,2 0-43 16,-2 18 29-16,1 8-3 15,1 4-31-15,2 4 7 16,-1-2-23-16,1-6-21 0,6-4-54 15,6-10-34-15,5-8-40 16,27-6-114-16,-5-20-221 16,-5-4-413-16</inkml:trace>
  <inkml:trace contextRef="#ctx0" brushRef="#br0" timeOffset="281969.9222">23916 10222 874 0,'0'0'750'0,"0"0"-549"15,0 0-101-15,0 0-34 16,0 0-27-16,0 0-38 15,0 0 34-15,-109 83-4 0,82-51-11 32,5-2 11-32,6-4-30 15,7-6-1-15,5-6 0 16,4-9-6-16,0-2 0 16,0-3-100-16,13 0-12 0,14-17 87 15,6-8-102-15,3 1-37 16,-5-2 13-16,-6 6 157 15,-9 8 104-15,-5 6 102 16,-5 6-60-16,-2 0-63 16,4 9-50-16,3 14 28 0,2 3-31 15,3 4-29-15,2-5 4 16,-1-2-5-16,1-7-84 16,4-16-45-16,-2 0-171 15,-4-4-541-15</inkml:trace>
  <inkml:trace contextRef="#ctx0" brushRef="#br0" timeOffset="282687.2125">24290 10159 1151 0,'0'0'629'0,"0"0"-629"0,0 0 13 16,0 0-9-16,0 0 69 15,0 0 7-15,9 111-33 16,-9-72-36-16,0-3 16 15,-6-4-26-15,-1-10 0 16,1-6-1-16,1-6-9 0,5-8-43 16,0-2-20-16,0-2-10 15,7-22-112-15,15-8-30 16,5-4-34-16,9-3 48 16,1 3 142-16,-1 9 68 0,-3 4 226 15,-6 11-26-15,-9 9 27 16,-5 3-75-16,-6 0-49 15,-5 19-6-15,0 8-25 32,-2 4-3-32,0 1-37 15,0 1-21-15,0-8 5 0,0-6-16 16,5-7-7-16,2-8-32 16,6-4-47-16,5 0 51 15,9-16 0-15,4-12-105 0,5-7 89 16,3 0-108-16,2-2 96 15,-5 8 56-15,-7 7 7 16,-8 7 57-16,-9 10 58 16,-8 5 0-16,-4 0-17 15,0 3-57-15,0 17 17 16,0 5-24-16,0 1-21 0,0 2-1 16,5-2-12-16,11-4-20 15,7-6 18-15,6-10-13 16,10-6 15-16,3 0-41 15,3-17-35-15,-1-12-40 0,-2-5-48 32,-7-7-6-32,-14 3 89 15,-9 6 81-15,-10 9 123 16,-2 9 143-16,0 10-79 16,-4 4-74-16,-12 0-92 15,1 19-20-15,-4 9 44 0,3 6 10 16,5 5 21-16,5-2-33 15,6 0-27-15,0-5 11 16,0-6-27-16,15-8 2 16,5-6-2-16,7-8-39 0,5-4-5 15,14-25-87-15,-5-9-156 16,-10-7-516-16</inkml:trace>
  <inkml:trace contextRef="#ctx0" brushRef="#br0" timeOffset="282820.8459">25363 9900 1790 0,'0'0'201'0,"0"0"-190"31,0 0-22-31,0 0 3 16,0 0-3-16,0 0-33 0,0 0-218 16,34 102-394-16</inkml:trace>
  <inkml:trace contextRef="#ctx0" brushRef="#br0" timeOffset="283087.3892">25590 10117 1453 0,'0'0'259'16,"0"0"-195"-16,0 0 5 16,0 0-10-16,0 0-40 15,0 0 16-15,0 0-19 0,-95 69 39 16,70-38 12-16,2 1-39 15,8 0 3-15,7-4-9 32,2-4-22-32,6-4 23 15,2-4-21-15,23-4 39 16,11-7 2-16,11-2-43 0,11-3-28 16,27-12-89-16,-12-10-82 15,-11-5-290-15</inkml:trace>
  <inkml:trace contextRef="#ctx0" brushRef="#br0" timeOffset="283203.441">26025 10256 1600 0,'0'0'563'0,"0"0"-552"16,0 0 71-16,0 0 16 16,0 0-98-16,0 0-22 0,0 0-289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00:07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6400 4796 121 0,'0'0'303'0,"0"0"-218"0,0 0-50 16,0 0 1-16,0 0 39 15,0 0-42-15,39-32 3 16,-32 26 81-16,-3-2-26 0,4 1-49 16,-6 2 18-16,2 1-30 31,-4 2 19-31,2 0-24 16,-2 1-17-16,0 1 24 15,0 0 12-15,0 0-2 16,0-3 11-16,0 3-6 0,0 0 2 15,0 0-11-15,0 0-21 16,0 0 15-16,0-2-17 16,0 2 1-16,0 0 17 15,0 0-23-15,0 0 12 0,0 0-12 16,0 0-9-16,0 0 26 16,0 0-27-16,0 0 1 15,0 0 0-15,2 0 6 16,1 0-7-16,3 0 0 15,4 0 0-15,3 0-1 0,5 0 1 16,3 0 0-16,6 5-1 16,4 0 9-16,6 1-8 31,3-3 0-31,2 3 0 16,-2-5 0-16,0-1 0 15,-2 0 0-15,0 0 6 0,0 0-4 16,0 0-2-16,4 0 0 15,3 0 0-15,-1 0 4 16,6-4-4-16,1 0-1 16,0 2 1-16,2-2 0 0,-1 0 1 15,1 1-1-15,-2-2 0 16,-3 1 3-16,-2 1-3 16,-1-2-5-16,-5 1 4 15,-3 2 2-15,-3 1 1 16,-3-1-2-16,2 2 7 15,4 0-7-15,0 0 0 0,5 0 0 16,3 0-9-16,4 0 19 16,0 0-5-16,3 0-5 31,-2-3 0-31,4 1-4 16,-2-2 4-16,2 2-1 0,-6 1 1 15,1-2 0-15,-2 1-7 16,-2 2 7-16,-3 0 0 15,-1 0 1-15,1 0-1 0,4 0-1 16,1 0 1-16,5 0 0 16,4 0 4-16,4 0-4 15,0 0 0-15,-3-2-6 16,1 0 8-16,-4 0-2 16,-5 2 0-16,-3 0 0 15,-3 0 4-15,2 0-4 0,-4 0 0 16,5 0 0-16,-4 0 12 15,1 0-12-15,1 0 0 16,1 0 0-16,-1 0-3 16,3 0 3-16,2 0 0 0,4 0-5 31,1 0 11-31,2 0-4 16,0 0-2-16,-3 0 0 15,0 0-1-15,-3 0 1 16,-4 0 0-16,1 0-1 15,2 0 2-15,4 0-1 0,5 0 0 16,5 0-6-16,1 0-1 16,1 0 7-16,5 0 0 15,1 0-1-15,2 0 7 16,3 0-6-16,-1 0 0 16,4 0 6-16,-1 0-14 0,0 0 14 15,0 0-6-15,2 2 0 16,0-2 8-16,3 0-3 15,-3 2-5-15,0-2 1 16,-1 2-3-16,-2 3 3 0,-3-4-1 16,-3 3 0-16,0-2 9 31,1 3-17-31,-1-2 9 16,5 1-1-16,0 0 0 15,-1 2-6-15,2 0 6 0,-6 0 0 16,-2 0 0-1,-4 2 6-15,-5-2-6 0,-2 0 0 16,-1 0 10-16,3-2-9 16,-2 0-2-16,5-1 1 15,-1-3 0-15,-2 3 1 0,1-3-1 16,-3 0 0-16,-3 0-1 16,1 0 1-16,2 0 0 15,-2 0 0-15,5 0 0 16,-1 0 6-16,2 0-6 0,5 0 1 15,2 0 0-15,0 0 0 16,0 0 8-16,2 0-9 16,-2-3 0-16,-1 0 3 31,-2-1-3-31,1 2 0 16,-2 0-2-16,-1 1 4 0,-2-1 2 15,1-1-4-15,-1 1 0 16,2 0-3-16,-4 0 9 15,2 0-5-15,-2 1-1 16,3-5 10-16,-3 5-9 16,-2-5-1-16,-1 2 0 0,-1 1 14 15,-2 0-13-15,-1 1-1 16,-4 0 3-16,2 2 4 16,-1 0-5-16,0 0-2 15,2 0 0-15,4 0 1 0,-2-2-1 16,0 2 0-16,2 0 0 15,-2-3 1-15,0 3 2 16,-3 0-3-16,0 0 0 31,1-3 6-31,-1 1-6 0,2 2-1 16,-2-2-1-16,1 2 2 16,-1 0 5-16,2 0-5 15,3 0 0-15,0 0 0 16,2 0 0-16,0 0 0 15,0 2-1-15,0-2 1 0,5 0 8 16,-1 0-8-16,0 0 0 16,3 0-6-16,-1 0 12 15,1 0-6-15,0 0 0 16,-1 0 0-16,1 0-5 0,2 0 5 16,-2 0 0-16,1 0-6 15,1 0 12-15,0 0-6 16,-2 0 0-16,2 0 0 15,0 0 0-15,-1 0 0 16,1 0-4-16,1 0 3 0,-2 0 2 16,1 0 0-16,0 2-1 31,-1 1 0-31,0-3 10 16,-2 0-10-16,1 0 0 15,-3 0-1-15,1 0 2 16,-1 0 13-16,-4 0 5 0,0 0-18 15,-2 0 22-15,-3 0-23 16,-2 0-5-16,1 0 4 16,-6 0 2-16,4 0 1 15,-2 0-2-15,1 0 0 0,3 0 1 16,-4 0-1-16,2 0-6 16,-1 0 6-16,0 3 0 15,2 1 5-15,1 1-5 16,1-2 0-16,0 1-4 15,-1 0 4-15,2-1 0 0,-2 0 0 16,0 1 10-16,2-2-2 16,-6 0-8-16,4 0 0 31,-3 0 2-31,0-2-1 16,4 0-1-16,1 0 0 15,2 0 1-15,0 0 6 0,-1 0-7 16,3 0 0-16,-2 0 0 15,2 0 9-15,-2 0-10 16,-1 0 1-16,1 0-6 16,-1 0 6-16,-1 0 0 0,2 0 0 15,-2 0-4-15,2 0 5 16,-4 0-2-16,2 0 1 16,-2 0 0-16,1 0 1 15,-2 0-1-15,0 0-4 0,1 0 2 16,-4 0 4-16,2-2 3 15,-4 2-5-15,1-2 0 16,-2 2 0-16,2 0 1 16,2-2-1-16,-2 2 0 31,2 0 10-31,-3 0-10 0,1 0 0 16,-2 0 0-16,2 0 1 15,-3 0-1-15,1 0-2 16,1 0 2-16,4 0 0 15,-4 0 0-15,4 0 0 16,-1 0 0-16,4 0 2 0,0 0-2 16,3 0-1-16,0 0 0 15,-2 0-2-15,1 0 2 16,1 0 1-16,0 0 0 16,2 2-1-16,-2-2 1 0,-3 2 0 15,-2-2-3-15,-2 0 6 16,-1 0 0-16,-2 0-3 15,-1 0 0-15,-3 0 8 16,4 0-8-16,-1 0 0 16,2 0-6-16,0 0 12 15,0 0-2 1,-1-4-4-16,-1 1 0 16,4-3-7-16,0 3 16 15,0-1-10-15,2 2 1 16,-1 0 0-16,-2-1 0 0,-3 0 0 15,-1 3 0-15,-3 0-3 16,-3 0 12-16,-5 0-10 16,1 0 1-16,-5 0 0 15,-3 0 5-15,3 0-5 16,-2 0-2-16,2 0-6 0,3 0 16 16,-1 0-12-16,2 0 4 15,3 0 0-15,-1-6 0 16,3 0 0-16,-2 0-4 15,0 1-2-15,-3-4 12 16,-4 3 0-16,-4-2-6 0,-8 2 22 16,-5 0 43-16,-6 2-31 31,-6 2-23-31,-16-6-11 16,-22 0-42-16,-11-8-267 0</inkml:trace>
  <inkml:trace contextRef="#ctx0" brushRef="#br0" timeOffset="1215.361">7911 4991 1137 0,'0'0'281'0,"0"0"-217"0,0 0-36 16,0 0 31-16,0 0 125 15,0 0-102-15,-5-42-65 16,5 42 23-16,0 0 5 16,0 0-18-16,0 0-23 0,-2 16 8 15,-3 10 6-15,1 10 4 16,-2 8-21-16,-1 2 23 16,3 3-23-16,-1-4 10 15,2-4-11-15,3-4 0 0,0-6 5 16,0-5-5-16,0-4-8 15,0-7-54-15,0-3-88 16,0-12-98-16,0-5-158 16,3-17-779-16</inkml:trace>
  <inkml:trace contextRef="#ctx0" brushRef="#br0" timeOffset="1715.7499">8223 4889 36 0,'0'0'929'0,"0"0"-881"0,0 0-5 16,0 0 66-16,-143-58 33 15,97 53-58-15,-2 5-42 16,2 0 7-16,-1 0 37 16,0 8-3-16,3 7-55 0,-1 3-21 15,5 1 31-15,0 4-18 16,2 5 1-16,5 0 8 15,4 6-20-15,4 4 24 16,3 6-27-16,3 4-6 16,9 5 16-16,3 3-16 0,5-1 0 31,2 1 9-31,0-3-9 16,13-2 25-16,7-5-15 15,9-7-10-15,7-4 25 16,11-9-18-16,10-8 30 0,9-11-4 15,7-7-33-15,7 0 8 16,0-25-8-16,-2-8-8 16,-4-11 7-16,-10-4-8 15,-10-8 9-15,-13-4-1 16,-13-2 2-16,-14-5 23 0,-14 4 12 16,0-2 22-16,-23 7-2 15,-8 3-13-15,-7 9 13 16,0 8-16-16,2 8-39 15,3 12 11-15,-1 8-12 0,3 10-30 16,-23 25-64-16,10 11-121 16,0-1-342-16</inkml:trace>
  <inkml:trace contextRef="#ctx0" brushRef="#br0" timeOffset="2332.7501">7656 6046 1119 0,'0'0'181'0,"0"0"-139"0,0 0 23 16,0 0 115-16,0 0-140 15,0 0 9-15,0 0-37 16,32-71 20-16,-14 67 15 15,1 3-40-15,2 1 13 16,-1 0-8-16,-3 0-5 0,-1 1 2 16,-3 9-9-16,-5 2 0 15,-6 4 21-15,-2 0-1 16,0 5-2-16,-8 3-18 16,-15 2 7-16,-8 3 9 0,-6 0-7 15,-3 1-8-15,3-4 21 16,3-7-22-16,10-2 7 15,3-5-7-15,10-6 1 16,7-2 4-16,4-4-5 16,0 2-9-16,7-2-5 0,19 2 14 31,10-2 17-31,11 0-5 16,8 0-11-16,5 0 15 15,-2 0-16-15,-2-2 0 16,-9-2 3-16,-7-1 4 0,-11 2-2 15,-8 1-5-15,-8 0-41 16,-13-3-38-16,0-2-151 16,0-1-102-16</inkml:trace>
  <inkml:trace contextRef="#ctx0" brushRef="#br0" timeOffset="2849.1529">8109 5833 1388 0,'0'0'164'16,"0"0"-153"-16,0 0 50 0,0 0 28 16,-129-44-47-16,75 44-7 15,-6 0-19-15,-7 12 35 32,-4 6 1-32,-1 5-36 0,4 0-3 15,5 3 4-15,7 0-16 16,5 4 16-16,9 1-17 15,6 0 10-15,9 3-6 16,7 2 2-16,7 1-6 16,9 1 0-16,4 2 0 15,0 2 13-15,8 2-13 0,17-2 0 16,8-1 16-16,7-5-13 16,8-5 27-16,7-7-5 15,8-4-13-15,3-9 18 16,5-10-29-16,8-1 0 0,-2-3 4 15,2-19 1-15,-2-7-12 16,-5-7-2-16,-7-6 2 16,-9-8 4-16,-12-2 2 31,-15-6-9-31,-13-3 9 16,-14 2 22-16,-2-1 22 0,-16 1 8 15,-11 9-24-15,-6 6 56 16,-3 11-24-16,3 8-1 15,2 6-25-15,4 10-33 16,2 7-2-16,0 2-27 0,0 18-43 16,-29 45-50-16,7-4-89 15,0-1-155-15</inkml:trace>
  <inkml:trace contextRef="#ctx0" brushRef="#br0" timeOffset="3531.8621">7556 6974 1302 0,'0'0'267'0,"0"0"-184"0,0 0 60 15,0 0-17-15,0 0-83 16,0 0-42-16,0 0 10 15,105-67-11-15,-69 62 0 16,2 1-1-16,-3 1 2 0,-1 3-1 16,-7 0 0-16,-9 0-27 15,-12 0 27-15,-6 7-55 32,0 3 1-32,-4 6 48 15,-19 0 6-15,-3 4 31 0,-3-2-30 16,-1 2 0-16,1-4 23 15,5-2-23-15,4-4 1 16,9-2-2-16,4-1 9 16,5-5-25-16,2-2-5 15,2 1-100-15,19 1 80 16,5 0 25-16,6 3 16 0,-1 0 0 16,-2 5 8-16,-8 2-11 15,-5 0 3-15,-7 2-19 16,-9-2 14-16,0 3 5 15,0-3 47-15,-19 0 39 0,-4 2-48 16,-4-1 22-16,-2-1-42 16,0-2-12-16,2-1 14 31,3-4-20-31,4-1 1 16,6-4-1-16,8 0-35 15,6-2-53-15,4-14-176 0,12-6-462 0</inkml:trace>
  <inkml:trace contextRef="#ctx0" brushRef="#br0" timeOffset="4132.1404">8032 6694 910 0,'0'0'265'0,"0"0"-155"16,0 0 61-16,0 0 14 0,-133-49-73 15,98 49-43-15,-3 0 4 16,-5 2-28-16,-1 13-7 16,-5 5-7-16,0 0-30 0,-2 3 31 15,1 4-20-15,4 0 0 32,3 4 24-32,5 3-24 15,5 0-10-15,4 6-1 16,7 0 8-16,6 6 0 15,2 4-9-15,8 2 0 16,6 3 11-16,0-1-11 0,0-4 0 16,0-4 0-16,14-4 0 15,8-6-3-15,4-2 3 16,10-4-16-16,7-5 16 16,8-4 2-16,6-7 13 0,11-6 0 15,5-5-14-15,6-3 24 16,-2-4-25-16,2-14 0 15,-6-5 11-15,-1-3-10 16,-8-2 4-16,-6-4-5 16,-11-4-28-16,-8-6 28 0,-12-3 0 15,-8-14 1-15,-15-6 1 32,-4-7-2-32,-2-3 0 15,-23 0 1-15,-6 5 1 16,-5 9 36-16,1 10 8 0,-5 8 4 15,3 11 33 1,6 10-30-16,4 6 8 0,6 6-61 16,5 8 0-16,1 2-1 15,-6 0-35-15,-3 22-9 16,-23 23-116-16,2-5-154 0,1-8-441 0</inkml:trace>
  <inkml:trace contextRef="#ctx0" brushRef="#br0" timeOffset="10297.8323">14914 8664 2 0,'0'0'308'16,"0"0"-175"-16,0 0-64 16,0 0 55-16,0 0-4 15,0 0-49-15,-10 0-23 16,10 0-37-16,-2 0 2 16,2 0 22-16,-3 0 2 0,1 0 10 15,-2 0-17-15,-4 0-1 16,2 0 32-16,-1 0-16 15,1 2 7-15,0-2-6 16,-4 2-29-16,3 1 4 0,-3 1-17 16,0-3-1-16,4 4 15 15,-1-4-17-15,3 2 4 32,2-3 7-32,2 1-5 15,0-1 32-15,0 0-21 16,0 0-16-16,0 0 28 0,0 0-29 15,4 0 16-15,9 3 17 16,7-2-17-16,5 4 12 16,2-4-29-16,6 3 1 15,5-1 9-15,2 1-10 0,3-3 0 16,1 2 0-16,1-3 6 16,-3 0-3-16,-2 0-3 15,-2 0 1-15,-4 0-7 16,-1 0 6-16,-4 0 0 15,0 0 0-15,2 0 1 0,3 0 4 16,1 0-5-16,5-3-5 16,3 2-5-16,1-3 10 15,3 1-26-15,-3-1 14 32,-1 3 8-32,-3 1-8 0,-2 0 12 15,-3 0 0-15,-4 0 5 16,1 0-5-16,-1 0-6 15,-2 0 6-15,0 0-10 16,0 0 4-16,0-2-4 16,0 2 0-16,0-3 10 15,2-1 0-15,0 3 7 0,3-2-7 16,-3-1 0-16,2 2-6 16,4 1 6-16,-2 1 0 15,3 0-1-15,1 0 8 0,4 0-8 16,2 0 1-16,2 0 0 15,-1 0-7-15,1-2 7 16,0 2 0-16,0 0 0 16,-3 0 1-16,1 0 3 15,-5 0-4-15,-2 5 0 16,0 2 2 0,0 1-2-16,2-5-5 15,3 1 3-15,1-1 4 16,1-3 4-16,1 0-6 15,-1 0 0-15,2 2 1 16,2-2-1-16,2 2 0 0,2-1 0 16,1 2 1-16,-2-3 14 15,0 1-15-15,0-1-1 16,-3 0 1-16,0 0 1 16,-2 0-1-16,-5 0 0 0,-1 0 1 15,-1 0 2-15,-1 0-3 16,2 0 0-16,-1 0 3 15,2 0 0-15,1-4 1 16,-1 1-2-16,-2 1 4 16,0-1 10-16,-2 3-16 0,0-2 0 15,-1 2 11-15,2-2-10 32,-1 2-2-32,-1 0 1 15,1-1 0-15,-1-1 0 16,0-1 0-16,-1 2 0 15,-1-3 9-15,3 1-9 0,3 2 10 16,-2 1-10-16,3-3 1 16,6 3 11-16,-1 0-12 15,1-2-1-15,4 2 1 16,-1-1 0-16,2-3 3 0,1 1-3 16,-2-1 0-16,-4 1 0 15,1-1 1-15,1 1-1 16,-4 3 0-16,4 0 7 15,-2 0-7-15,1 0 0 16,3 0 0-16,-1 0 12 0,-2 0-12 16,0-2-1-16,-2 0 1 15,-2-1 0-15,1-2 16 32,-1 3 6-32,1-2-21 15,2 3 24-15,-4 1-15 0,3 0-2 16,-1 0-8-16,2 0 1 15,-2 0 8-15,1 0-9 16,-3 0 0-16,-1 0 0 16,-3 0 0-16,0 0 0 15,-4 0 0-15,2 0 1 0,0 0 5 16,-1 0-6-16,2 0 0 16,1 0 1-16,0 0-1 15,0 0 0-15,0 0-6 16,0 0 6-16,1 1-3 0,-1 1 4 15,2 0-1-15,3-2 9 16,-1 2-9-16,1-2-1 16,-3 0 0-16,3 0 0 15,-3 0 0-15,2 3 1 16,-1-3 0 0,-1 2 8-16,1-2-2 15,-1 2-7-15,0-1 1 16,-1-1 0-16,1 2-2 15,-5-2 2-15,4 0 0 16,-3 0-1-16,-3 0 2 0,3 0-2 16,-3 0 1-16,2 0 0 15,-2 0 0-15,5 0 0 16,-2 0-5-16,5 0 4 16,-4 0 2-16,4 0 5 15,-3 0-6-15,2 0 0 0,1 0 3 16,-1 2-3-16,-2-2-1 15,3 0 0-15,-3 0 1 16,-1 0 2-16,4 0-2 16,-1 0 0-16,4 0-10 0,-5 0 10 15,5 0 0-15,-4 0 0 32,0 0 10-32,-2 0-16 15,0 0 6-15,0 0 0 16,1 0 10-16,-1 0-10 15,-1-2 0-15,2 0 2 0,1-1 5 16,-2 1 2-16,3-3-9 16,-3 3 0-16,-3-1 14 15,1 0-14-15,-2 2 0 16,0-2 5-16,-3 3-3 16,1-1 18-16,-1 1-18 0,0 0-2 15,-2 0 14-15,1 0-14 16,-1 0 0-16,0 0-1 15,-2 0 2-15,2 0 6 16,-2 0-7-16,2-3 1 0,1 3 25 16,-3 0-25-16,0 0 3 15,0-2-4-15,-2 2 0 32,2 0 5-32,0-2-5 15,0 0 0-15,2 1 4 16,0-1-2-16,-2 0 4 0,0-1-6 15,2 1 0-15,0 0-1 16,1 2 1-16,-3 0-2 16,2 0 1-16,0 0 1 15,-2 0 0-15,2 0 0 0,0 0 0 16,-2 0 1-16,3 0-1 16,-1 0 0-16,0 0-3 15,0 0 9-15,0 0-2 16,0 0-4-16,3 0 0 15,-1 0-4-15,0 0 4 0,4 0 0 16,-2 0-1-16,1-2-1 16,2-1 0-16,-3-2 2 15,2 3-14-15,-4 0 8 16,0 0-3-16,-4 1-3 0,-2 1 5 31,2-3-8-31,-3 3 8 16,3 0 0-16,0-2 2 15,2 2 4-15,4-2 1 16,0 0-2-16,3 0 0 16,1 0 2-16,2 0 1 0,1 0-1 15,0 0-12-15,1 1-7 16,-3-2-15-16,0 1 23 16,-2 0-1-16,-2 0 0 15,-3 0 5-15,-2 1 7 0,1-4-6 16,-3 3-10-16,2 0-30 15,2-1 31-15,3-2-4 16,-1 3 5-16,4-2 13 16,1 1 1-16,-1-2 0 15,4 3 5-15,-1 0-4 0,0 0-1 16,1 2 4-16,-3 0 2 31,-2 0 1-31,-2 0-7 16,-5 0-7-16,1 0 7 15,-1 0 1-15,-2 0 7 0,2 2-7 16,-2-2-1-16,4 2 23 16,-2-2-22-16,3 2-1 15,-3-2 2-15,-2 0 6 16,-2 2-3-16,0-2-5 16,-4 0 0-16,2 0 28 0,0 3-27 15,2-2 0-15,0 3-1 16,-1-2 8-16,-2 0-4 15,3 3-4-15,-2-2 0 16,2 1 31-16,-3 1-12 0,1-2-12 16,0 1-7-16,-2 1 8 15,2-2-3-15,-2-1-5 16,1 2 0-16,0 0-2 31,1-2 3-31,0 0-1 16,4 1 8-16,2-2-7 15,2 1 17-15,3 2-17 0,0-2-1 16,2 3 18-16,-1-4-17 16,1 1 8-16,1-2 11 15,-2 0-14-15,1 0 22 16,0 0-21-16,-1 0-6 0,2 0 11 16,-4 0-5-16,-1 0-4 15,-3 0 26-15,0-3-5 16,-2 1 27-16,-2-1-26 15,0 3-7-15,-5-2 18 0,-2 2-29 16,-2-2 24-16,-3 2-9 16,-3 0-14-16,-3 0 27 15,-3 0-20-15,1 0-2 16,-5 0 5-16,-2 0-17 0,0 0 6 31,0 0-7-31,0 0-16 16,-13-5-45-16,-12-2-112 15,-8-9-222-15</inkml:trace>
  <inkml:trace contextRef="#ctx0" brushRef="#br0" timeOffset="13163.144">6502 9633 481 0,'0'0'246'16,"0"0"-150"-16,0 0-37 31,0 0 38-31,0 0-50 16,0 0-39-16,0 0 8 15,-7-16-15-15,5 12-1 0,-2 1 16 16,-3-2-3-16,-2 3 12 16,-2 0-6-16,-1 2-11 15,-1 0 36-15,0 0-17 16,-1 0-11-16,1 0 12 16,2 0-28-16,-2 0 24 0,2 0 0 15,-1 0-14-15,4 0 27 16,-1 2-36-16,1 0 9 15,4 0 8-15,2 1-17 16,2-3 7-16,0 0-8 16,0 0 0-16,0 0 10 0,0 0-4 15,0 0 21-15,12 0 31 16,1 3-16-16,5 1-11 31,1 1-22-31,6-3-8 16,0 3 23-16,4-1-24 0,2-1 0 15,0 4 7-15,0-5-7 16,3 2 26-16,1-4-5 16,3 0 1-16,5 0 17 15,-1 0-33-15,3 0-5 0,-1 0 10 16,1 0-9-16,-3 0 4 16,-2 0-6-16,3 0 0 15,-1 0-3-15,1 4 3 16,1-1 0-16,0-2 0 15,1 3 6-15,1-2-4 0,2 0-2 16,-1 1 0-16,-1-3-5 16,4 3 5-16,-4-1 0 15,1 0 0-15,-1-2 0 16,4 2 1-16,-4-2-1 16,1 0 0-1,1 3 0-15,-2-1 7 16,1-2-9-16,-3 5 2 15,1-1 0-15,-1-1 12 16,2-3-12-16,-2 3 0 16,0-1 2-16,3 0-2 0,-3 0-6 15,1 0 0-15,-1 0 6 16,2 0 4-16,-2 0-4 16,1 1 1-16,-1-2-6 15,1 1 7-15,1-2-2 16,-1 0 0-16,2 0 1 0,0 0 11 15,-3 0-12-15,1 0 0 16,-1 0-5-16,-1 0 11 16,-3 0-6-16,0 0 0 15,-2 0 0-15,0 0-3 0,0 0 3 16,2 0 0-16,-2 0 6 31,4 0 0-31,-2 0-5 16,5 0-1-16,-1 0 1 15,1 0 21-15,4 0-15 16,0 0-5-16,1-2-1 0,-2 1 5 16,-1 1-5-16,2-3-1 15,-4 1 0-15,-1-2 0 16,-1 2 0-16,-1 0 0 16,0 0-1-16,-1-3 3 15,1 5 6-15,1-3-8 0,1 1 0 16,1 0-6-16,-1-3 6 15,5 5-4-15,2-2 2 16,1-3 4-16,3 1 1 16,-1 1-3-16,-1 0 0 0,3 1 5 15,-3 0-5-15,1 2-2 16,2 0 2-16,-1 0 0 31,3-2 2-31,0 2-2 16,0 0 0-16,2-2-3 15,-4 2 3-15,2-1 0 0,-2 1-1 16,-5-3 2-16,0 3 10 16,-3-2-11-16,-4 2 1 15,-2 0 0-15,1 0-1 16,-4 0-1-16,4 0 1 0,-3 0 0 16,2 0 3-16,-1 0-3 15,1 0 0-15,0 0 2 16,3 0-2-16,-1 0 0 15,3 0-9-15,2 0 8 16,0 0 1-16,3 0 0 0,2 0 0 16,0 0 0-16,2 0 7 15,5 0-14-15,1 0 5 16,-2 0 2-16,3 5 7 16,-3-4-7-1,-2 1-3-15,-2 0-4 16,0 0 14-16,-1 0-4 15,-2 1-3-15,1 0 0 16,0-1 2-16,-3 0-2 16,0 0-4-16,0 1 3 15,-1-3 2-15,-2 2 0 0,2-2-1 16,1 3 0-16,0-1 3 16,0 0-3-16,1 0 0 15,-1 1-8-15,0-3 19 16,-1 0-12-16,-2 0 1 0,-1 0-19 15,0 0 19-15,-2 0 0 16,-3 0-1-16,3 0 0 16,-1 0 1-16,1 0-1 15,-1 0 1-15,1 0 0 16,-3 0-4-16,0 0 4 0,-3 0 0 31,-2 0-1-31,3 0 2 16,3 0-2-16,-1 0 1 15,2 0 0-15,1 0-2 16,-3 0 3-16,1 0-1 0,-3 0 0 16,-4 0 7-16,-5 0-8 15,-7 0 2-15,-3-3-1 16,-10 3 23-16,-5 0-16 16,-4 0-6-16,-2 0-1 15,-8-9-38-15,-15 4-99 0,-6-7-625 0</inkml:trace>
  <inkml:trace contextRef="#ctx0" brushRef="#br0" timeOffset="15847.0188">14665 9729 532 0,'0'0'280'16,"0"0"-192"-16,0 0-62 15,0 0 58-15,0 0-10 16,0 0-37-16,0 0-8 0,-15 0-13 16,15 0 17-16,0 0 31 15,0 0 6-15,0 0-17 16,0 0-29-16,0 0-23 15,0 0 29-15,0 0-11 0,0 0-10 16,0 0 11-16,15 0-8 16,14 0 43-16,13 0-9 15,12 0-21-15,10 0 9 16,8-3-34-16,6 3 0 16,4-3 0-1,1 3 10-15,1 0-4 16,1 0-6-16,0 0-9 15,0 0 8-15,0 0 1 16,-1 0-3-16,5 0 2 16,0 0 1-16,5 0 0 0,-3 0-16 15,4 0 4-15,-7 0 11 16,1 0 1-16,0 0-3 16,-2 3 3-16,-2-3 0 15,0 0 4-15,-3 3-4 16,1-1 0-16,0 2-5 0,-3 1 5 15,2-2 0-15,-2 3-1 16,1-2-4-16,-3 0 4 16,0-4 1-16,-3 3-9 15,-1-3 8-15,-3 0-16 0,-2 1 9 16,-4-1 7-16,-3 2-6 31,0 0 6-31,6-2 1 16,1 2 0-16,4-2 2 15,3 0-2-15,5 0-14 16,1 0 1-16,3 0 13 0,0 0 4 16,0 0-4-16,-2 0 0 15,5 0 2-15,1 0-2 16,0 0 0-16,2 0-6 16,1 0 6-16,-1 0 0 15,-2 0 1-15,-2 0 0 0,1 0 6 16,-6 0 3-16,-2 0 19 15,-2 0-23-15,2 0-6 16,1 5 26-16,3-3-22 16,1-1-4-16,1 3-10 15,7-2 10-15,-2 3 10 0,1-4-10 16,1 1-4-16,-4 0 4 31,1-2 1-31,-4 2 0 16,-1-2-1-16,-3 0-3 15,-1 0 3-15,-6 3 0 0,2-3 0 16,-9 0-4-16,3 0 4 16,-2 0 0-16,-1 0 0 15,3 0 1-15,-2 0 4 16,-3 0-5-16,4-3 1 16,-5 1 7-16,-1 2-8 0,1-2 0 15,-1 2 0-15,1 0 7 16,2 0-8-16,0 0 1 15,0 0 0-15,2 0 0 16,0 0 0-16,2 0-6 0,0 0 5 16,1 0 2-16,-3 0-1 15,2 0 0-15,-2 0 0 16,-1 0-5-16,-2 0 6 16,-1-2-1-16,-1 1 0 15,3-6 2 1,1 3-1-16,1 1 0 15,-1-2-1-15,3-1 8 16,-1 2-6-16,-1 0-2 16,2 0 0-16,1 0 0 15,-1-1 6-15,2 0-6 0,-1 3 0 16,-1-2 0-16,-2 1 1 16,-1 3-2-16,-4 0 1 15,3 0 0-15,-5 0-4 16,-2 0 4-16,-2 0 0 15,-4 0 3-15,-3 3-2 0,0-1 2 16,1 2-3-16,-4 1 0 16,4-3-3-16,-3 1 3 15,-2-1 0-15,0 0-1 16,-5 1 6-16,1-2-6 0,-1-1 1 16,-3 3 0-16,4-3 6 31,-1 0-6-31,6 0 0 15,-2 0 0-15,3 0 6 16,0 0-3-16,0 0-3 0,3 0 0 16,-2 0-4-16,4 0 4 15,0 0 0-15,0 0-1 16,-2 0 3-16,2 0-4 16,-4 0 2-16,-2 0 0 15,1 0 16-15,1 0-16 0,-4 0 0 16,3 0 5-16,-2 0-4 15,0 0 17-15,-3 0-17 16,-1 0 12-16,-7 0 28 16,-3 0-31-16,-4 0 24 15,0 0 16-15,-2 0-34 0,0 0 16 16,-3 0-10-16,-2 0 7 31,-2 0 20-31,-7 0-22 16,-3 0 14-16,-6 0-13 15,-4 0-28-15,0 0 34 16,0 0-34-16,0 0-7 0,-43-9-11 16,1 0-127-16,-9-6-451 0</inkml:trace>
  <inkml:trace contextRef="#ctx0" brushRef="#br0" timeOffset="18879.4672">5162 8205 453 0,'0'0'756'0,"0"0"-653"0,0 0-60 15,0 0 50-15,0 0 85 16,0 0-97-16,2-42-43 16,0 40 21-16,1 2-17 15,-1 0 8 1,-2 0 3-16,0 0-18 15,0 0-3-15,0 0-19 16,0 0-12-16,0 0 26 16,2 7-21-16,3 7-1 15,4 5 31-15,4 6-35 16,3 2 15-16,1 3-16 0,-1-2 2 16,1-2 12-16,0-3-14 15,-1-5 0-15,-3-4 4 16,-5-4 2-16,0-5-2 15,-2-2-4-15,1-3 0 16,6 0 3-16,5 0 0 0,13-15-3 16,16-12 13-16,12-16-5 15,22-12-4-15,27-30-4 16,27-27-21-16,-8 6 4 16,-11 7-30-16,-20 19 29 0,-29 27 18 31,2-2-2-31,-4 7 2 15,-21 13 2-15,-15 13-1 16,-11 12 51-16,-9 6-37 16,-7 4-9-16,2 0-6 15,-1 0-42-15,2 6-33 0,-3 14-50 16,-2-3-95-16,0-7-464 0</inkml:trace>
  <inkml:trace contextRef="#ctx0" brushRef="#br0" timeOffset="25962.1882">25060 10864 325 0,'0'0'129'0,"0"0"-89"15,0 0 21-15,0 0 35 16,0 0-15-16,0 0-53 16,0 0 0-16,0 0 43 15,0 0-6-15,0 0 9 0,0 0-29 16,0 0-19-16,0 0 14 15,0 0-9-15,-5 0 18 16,1 0-14-16,-3 0-12 16,-2 0 4-16,3 0-2 0,-2 0 2 15,4 0 21-15,0 0-27 16,2 0 2-16,2 0-7 16,0 0-3-16,0 0 25 15,0 0-18-15,0 0-3 31,0 0 18-31,0 0-6 0,6 0 3 16,15 0 5-16,8 0-7 16,10 1 14-16,11 5-31 15,3-5-12-15,2 4 16 16,6-2-16-16,-1 2 3 0,2-2-4 16,1 1 0-16,-3 3 1 15,2-6-1-15,-4 3-11 16,0-2-2-16,-4 1-3 15,2-3 15-15,-2 0-9 16,-2 1 10-16,2-1 2 0,0 0-2 16,0 0-3-16,-2 0-3 15,4 0 9-15,-2 0-4 16,2 4 1-16,-5-1-1 16,2 1-8-16,-1-3 9 0,-1 2 0 15,-2-2-1-15,0-1 4 31,-5 0 3-31,1 0-6 16,-5 0 0-16,0 0-1 16,1 0 1-16,-4 0 0 15,-1 0-7-15,-3 0 14 0,1-1-3 16,0-6-4-16,1 3 0 16,1-1-6-16,2-2 6 15,1-1 0-15,4 2 0 16,-1-2 0-16,1 2 5 0,-1 0-5 15,0 2 0-15,1 0 3 16,-1 0-3-16,1 2 10 16,-3 2 8-16,0 0-17 15,-3 0 20-15,0 0-21 16,-2 0 0-16,-1 0 13 16,1 0-13-16,1 0 12 0,-1 0 1 15,4 0-13-15,-2 0 9 31,1 0-9-31,-5 0 0 16,-1-3 23-16,-1 0-10 0,-2-1-12 16,0 0 8-16,0 0-3 15,2 0 7-15,-4-2-13 16,-5 2 0-16,-4 0 27 16,-4 2 6-16,-6 0 26 15,-3 2 7-15,-5 0-19 16,0 0 22-16,0 0-44 0,0 0-24 15,0 0-1-15,0 0-20 16,-32-4-54-16,-3-1-150 16,-11-7-917-16</inkml:trace>
  <inkml:trace contextRef="#ctx0" brushRef="#br0" timeOffset="28178.0566">6391 11765 426 0,'0'0'319'0,"0"0"-209"16,0 0-44-16,0 0 40 0,0 0-12 16,0 0-39-16,0 0 6 15,0-7-9-15,0 7-3 16,0 0 13-16,0 0-40 16,0 0-7-16,0 0 2 0,-3 0-5 15,3 0-6-15,-5 0-6 31,1 0 2-31,-2 0 14 16,-3 7-16-16,2-4 0 16,2 2 0-16,3-3 1 15,2-1 2-15,0 2-3 0,0-2 0 16,0 2 0-16,12-1 8 16,14 2-1-16,10 0 70 15,13 0-20-15,11 0-6 16,7-3-40-16,7 4-10 0,3-3 18 15,6 0-19-15,4-1 0 16,0-1 0-16,-2 0 9 16,-1 0-6-16,-6 0-3 15,-1 0 0-15,-8 0 5 16,-5 0-5-16,1 0 0 0,-3 0 0 16,2 0 0-16,1 0 8 15,-1-1-8-15,4-3 0 31,3 2-5-31,0-2 5 16,1 1 0-16,1 2 0 16,1 1 6-16,-3-3 3 0,-2 3-9 15,-4 0 0-15,-1 0 13 16,-4 0-13-16,-2 0-2 16,3 4 2-16,-5 0-7 15,-1 3 7-15,-1-4 0 0,0 1 1 16,-1 1 3-16,0-3 3 15,1 0-14-15,2-1 7 16,0 2 0-16,1-3 5 16,1 0-5-16,0 2 0 15,2-2-1-15,0 0 6 0,1 0-5 16,-1 0 0-16,-2 0 0 16,-2 0 4-16,-2 0-4 15,-6 2 0-15,4-2-3 16,-3 1 9-1,-3 2-3-15,4-1-3 16,-4-1 0-16,-1 2 16 16,1-3-15-16,-1 3 8 15,0-2 3-15,4 3-5 16,3 0 5-16,0 1-12 16,2-5 1-16,4 5 10 0,0-1-10 15,0-1 0-15,0-3 0 16,-2 0 7-16,-3 3-1 15,3-1-7-15,-3-2 0 16,-1 0-2-16,1 0 3 0,-2 0-1 16,1 0 0-16,-4 0 6 15,4 0-7-15,-3 0 1 16,0 0 0-16,2-5 0 16,-1 0 0-16,-2-2 0 15,2 2 0-15,0 1 1 0,2 0 2 31,-1 0-3-31,1 0 0 16,-6 2-3-16,2 2 3 16,-9 0 0-16,-1 0 8 15,-2 0-8-15,-10 0 54 16,-1 0-17-16,-7 0-9 0,-7 0 24 16,-2 0-40-16,-5 0-12 15,-4 0 0-15,0 0-4 16,-19-3-61-16,-15 0-62 15,-6-5-397-15</inkml:trace>
  <inkml:trace contextRef="#ctx0" brushRef="#br0" timeOffset="32344.3304">11874 11918 472 0,'0'0'155'15,"0"0"-125"-15,0 0-1 16,0 0 79-16,0 0-34 16,0 0-9-16,0 0 3 0,-13-13 4 15,13 12-17-15,0-2-1 16,0-1 24-16,0 0-23 16,0 0-22-16,0 0 19 15,7-2-17-15,6-1 7 16,3 0-33-16,6-1-6 0,2 2 13 31,3-2-15-31,8 2 6 16,4 0 12-16,5 1-17 15,5 2 21-15,5-1-23 16,3 1 1-16,1 3 8 16,2-2-8-16,1 2 0 0,-1 0 6 15,0-2-7-15,-2 2 1 16,0 0-1-16,-2-1 7 15,2 1 15-15,0 0-14 16,0 0-8-16,2 0 7 0,1 0-6 16,-1-2 8-16,2 2-9 15,3-2 0-15,-1 0 0 16,5-1 0-16,-2 2 0 16,3-2-1-16,-4 2 2 15,1-3 5-15,0 2-6 0,0-4 0 16,-2 1-1-16,-1 1 1 31,1 1 0-31,-3-2 0 16,0 2-3-16,1-1 3 15,-1-1 0-15,1 2 0 0,-3-3 11 16,0 2-11-16,0 0-3 16,-2-2-7-16,-2 2 20 15,0 0-6-15,0 1-4 16,-3 3 0-16,0 0 6 15,3 0-5-15,0 0 0 0,2 0 15 16,2 0-15-16,3 0 19 16,1 0-20-16,1 0 0 15,-3 0 2-15,-2 3-2 16,-2 1 0-16,0-3-1 0,-4-1 2 16,-1 3 4-16,-1-3-5 15,-1 0-6-15,-2 0-1 16,0 0 8-16,3 0-1 31,-4 0 0-31,4 0 1 16,-5 0 9-16,1 0-10 0,0 0 0 15,-2 0 3-15,1 2-3 16,-1-2-1-16,2 2 0 16,-2 0 2-16,1-1 4 15,-1 3-5-15,2-1 0 0,-1 1-7 16,-1 1 14-16,4 0-7 15,-4-3 0-15,3 2 0 16,0 0-3-16,5-2 3 16,-3 0 0-16,5 2-4 15,-2 0 11-15,-4 0-8 0,2 0 1 16,-6-1 0-16,-1 1 3 16,-5 0-3-16,-1 1-2 15,-6-3-5-15,0 1 14 16,-1-1-4-16,-1 0-3 0,0 1-6 31,-2-1 6-31,0 0 0 16,-2 0 2-16,-1-2-9 15,-2 1 14-15,1-1-9 16,0 3 2-16,-3-3 0 16,0 2 12-16,1 0-12 0,-5-1-5 15,-1 2-3-15,1-1 16 16,-3-2-2-16,1 1-6 15,0-1 0-15,-3 3 7 16,0-3-7-16,-3 3 1 0,1-3 10 16,-3 0-11-16,2 0 26 15,-1 1-20-15,-1-1 0 16,1 0 24-16,-2 0-21 16,0 0 6-16,-3 0 2 15,0 0-11-15,-4 2 22 0,3-2-27 16,-3 0 0-16,0 0 25 31,2 0-18-31,-2 0 11 16,0 0-2-16,2 0-15 15,-2 0 28-15,0 0-21 16,2 0-1-16,-2 0 9 0,2 0-16 16,1 0 12-16,0 0-13 15,-1 0 1-15,2 0 10 16,3 0-11-16,1 0 0 15,4 0-3-15,-1 0 4 16,-1 0-1-16,4 0 0 0,1 0 0 16,6 0-1-16,1 0 1 15,3 0 0-15,6 0 1 16,1 0 1-16,3 2 1 16,5-2-3-16,1 2 0 0,1 0-6 15,2 0 6-15,1 1 0 16,3-3 0-16,4 3 6 31,-1-1-4-31,5 0-2 16,-3 0 0-16,3 1-1 0,-2-3 1 15,-1 0-5-15,-2 3 4 16,-2-1 2-16,-3 0 5 16,-2 0-6-16,1 0-3 15,-1-2-4-15,0 0 7 16,3 0 0-16,1 0-6 0,0 0 12 15,1 0-3-15,0 0-3 16,0 0 0-16,-2 0-5 16,0 0 5-16,0 0 0 15,-1 0 0-15,2 0 1 16,0 0 1-16,1 0-2 0,1 0 0 16,0 0 4-16,2 0-4 15,2 0 0-15,-2 0-1 16,4 0 2-16,-2 0-1 15,2 0 0 1,-2-2-4-16,4 0-2 16,-3 0 6-16,5 0-9 15,0 2 8-15,2-3-13 16,6 3 12-16,-1 0-3 16,2-3-11-16,5-1 15 0,-1-1-15 15,0 2-14-15,3-1 20 16,-5 2 9-16,3-2-1 15,-3 3 2-15,3-5 0 16,0 3-9-16,-1-1 2 16,3 0 7-16,-5-2 0 0,0-1-21 15,1 0 12-15,-3-1 9 16,-2 0 0-16,-5 0-6 16,-2-1 7-16,-4 1-1 15,-4 3 0-15,-4-2 0 16,-1 2 3-16,-5 1-3 0,1 0 0 31,-3 0 2-31,-2 2 5 16,0 0-7-16,-2 0 0 15,1 2 1-15,1 0 1 16,3 0-1-16,-1 0-1 0,0 0 11 16,3 0-9-16,-4 0 3 15,1 0-5-15,3 0 0 16,-3 0-3-16,2 0 3 15,1 0 0-15,-1 0 0 0,-1 0 1 16,-2 0 2-16,1 0-3 16,0 0 0-16,3 0 14 15,-3 2-14-15,3 2-3 16,-1-3-4-16,2 2 14 16,3 1-3-16,2-3-4 15,0 2 0-15,-2 0-6 0,2-1 6 16,0 3 0-16,3-1-1 31,-2-1 2-31,4 2 2 16,0 1-3-16,-1-2 0 0,0 0 1 15,3 0-1-15,0-1 0 16,0 0-1-16,0-2 2 16,0 2 1-16,2-3-2 15,-1 0-6-15,3 1-3 16,-2-1 9-16,-2 0-1 15,-2 0 1-15,-3 0 0 0,0 0-1 16,-2-1 1-16,3-3 0 16,-2 0 4-16,4 0-4 15,0 0 1-15,0 2-9 16,-2-1 17-16,-2 3-1 0,-1 0-8 16,-5 0 0-16,4 0-5 15,0 0 5-15,1 0 0 16,3 0 0-16,1 0 6 15,-4 0 3 1,1 0-8 0,-2 0 1-16,1 0 12 0,2 0-8 15,3 0-4-15,-1-1-2 16,1-2 0-16,-3 2 8 16,-2-3-8-16,-5 1 7 15,-1 2 20-15,-3-1-27 0,-2 0 1 16,-2-3 8-16,0 3-9 15,-1 0 10-15,-1 1-10 16,1 1 0-16,-2 0-4 16,1 0 11-16,2 0-2 15,-2 0-5-15,1 0 0 0,-2 0 7 16,3 0-7-16,1 0-2 16,2 0-6-16,1 0 16 15,0 0-16-15,1 0 8 16,-4 0 0-16,-3 0 9 0,-3-2-9 31,-4 2 0-31,2-3-8 16,-5 2 17-16,3-2-7 15,-5-2-2-15,-2-1 0 16,3-1-1-16,-4-1 1 16,4 2-2-16,1 1-7 0,1-2-16 15,0 3 24-15,-6 1-6 16,-1 0 7-16,-2 2-5 15,-3-2 5-15,-2 1 0 16,-2 2 2-16,0 0 4 0,-2 0 11 16,2 0-10-16,-1 0-6 15,4 0 14-15,-1 0-14 16,3 0 7-16,-1 0 14 16,1 0-21-16,-2 0 40 15,-1 0-24-15,-1 2-16 0,-4-2 30 16,-6 0-24-16,0 0-5 31,0 0-2-31,-2 0-34 16,-43-6-13-16,3-10-193 15,-7-10-1087-15</inkml:trace>
  <inkml:trace contextRef="#ctx0" brushRef="#br0" timeOffset="34627.2592">28460 10502 880 0,'0'0'175'15,"0"0"-130"-15,0 0-25 16,0 0 135-16,0 0-10 16,0 0-69-16,-39-41 2 15,39 37-5-15,0 0-10 0,2 0-52 16,0 2-10-1,0-1 42-15,-2 3 6 0,0 0 13 16,0 0-2-16,0 0-48 16,-6 15-12-16,-9 14-8 15,-8 17 8-15,-6 17 10 0,-6 32-3 16,-5 31-6-16,-1 28 9 16,8 3-10-16,8-29 15 15,10-34-15-15,9-35 10 16,-2-9-19-16,4 7 11 0,-3-2-2 15,3 1 1-15,0-12-1 32,2-13 9-32,2-12-9 15,0-6-20-15,0-5-29 16,0-7-112-16,0-2-53 16,0-17-5-16,0-9-613 0</inkml:trace>
  <inkml:trace contextRef="#ctx0" brushRef="#br0" timeOffset="35027.0483">28724 10571 1023 0,'0'0'197'0,"0"0"-132"0,0 0-38 16,0 0 108-16,0 0-11 15,0 0-64-15,0 0-28 32,-25-58-32-32,25 58-16 15,0 12 15-15,0 13 2 0,0 7 20 16,-6 14 24-16,-5 12 11 16,-5 14 30-16,-5 21-30 15,-8 27-17-15,4-10 7 16,2-11-33-16,8-10 7 15,3-21-19-15,2 7 5 16,-1 3 13-16,3-6-19 0,4-10 0 16,2-7 11-16,2-12-9 15,0-7-2-15,0-7 0 16,0-9 8-16,0-4-8 16,0-5 0-16,2 1-68 0,-2-9-44 15,0-3-178-15,0 0-426 0</inkml:trace>
  <inkml:trace contextRef="#ctx0" brushRef="#br0" timeOffset="36677.1055">28288 8027 361 0,'0'0'157'15,"0"0"-73"-15,0 0 33 16,0 0 14-16,0 0-11 15,0 0-78-15,0 0 0 0,0 0-15 32,0 0-26-32,0-2 53 15,0 0-24-15,0-1 6 16,0 0 21-16,0 1-12 16,0-2 3-16,0-1-11 0,0-1 11 15,0 3 44-15,0 0-12 16,0-1-12-16,0 3 8 15,0 1-41-15,0 0 5 16,0 0-40-16,0 0 1 16,0 22-7-16,0 16 12 0,0 35 12 15,-21 43 24-15,-3 44-32 16,-2 14 33-16,3-24-29 16,9-39-8-16,3-43 15 15,3-12-20-15,-2 9 4 0,2 0 3 16,1 5-7-16,1-7 21 31,3-13-22-31,0-8 2 16,3-8 8-16,0-10-10 15,0-4 0-15,0-6-7 0,0 0 14 16,0-4-3-16,0-2-4 16,0 0-15-16,0-4 14 15,0-2-53-15,0-2-15 16,10-7-6-16,1-15-72 15,0-7-257-15</inkml:trace>
  <inkml:trace contextRef="#ctx0" brushRef="#br0" timeOffset="37326.658">28587 8153 848 0,'0'0'177'15,"0"0"-177"-15,0 0 8 16,0 0-8-16,0 0 99 0,0 0-58 15,0 0-21-15,-3-24 60 16,3 22 13-16,0 2 7 16,0 0-29-16,0-3-32 15,0 3 19-15,0 0-26 0,0 0 2 16,0 0 21-16,0 0-25 16,0 0-3-16,0 0-27 15,0 7-12-15,0 18 12 16,-5 13 0-16,-1 13 1 15,-1 18 24-15,1 24 0 0,1 31 12 32,1-6 2-32,1-11-15 15,3-12 12-15,0-21-27 16,0 12 6-16,0 11 17 16,0-5-18-16,0-4 10 15,0-8-24-15,-2-8 1 0,-3-9 16 16,1-14-17-16,0-8 1 15,-3-12 4-15,5-6 1 16,-2-9 12-16,4-5-18 16,-3-4 1-16,3-3 15 0,0 0-16 15,0-2 1-15,0 0 16 16,0 0-16-16,0 0 25 16,0 0-16-16,0 0-9 15,0 0 10-15,0 0-10 16,0 0-1-16,0 0 0 0,0 0-46 15,0 0 3-15,0-12-38 32,5-6-89-32,-5-7-332 0</inkml:trace>
  <inkml:trace contextRef="#ctx0" brushRef="#br0" timeOffset="50873.7459">6395 13133 35 0,'0'0'750'0,"0"0"-647"16,0 0-93-16,0 0 0 31,0 0 62-31,-9 0-10 16,9 0 2-16,0 0-37 15,0 0 12-15,0 0 18 0,0 0-30 16,0 0 23-16,0 0-4 15,0 0-17-15,0 0 15 16,0 0-21-16,0 0-6 16,0 0 8-16,0 0-24 15,0 0 4-15,0 0-5 16,2 0 0-16,10 0 5 0,5 0-5 16,3 0 0-16,5 0 5 15,6 0 1-15,2 0-4 16,3 0-2-16,5 0 0 15,-1 0 0-15,2-5 0 0,-2 3 0 16,2 0 4-16,0 0-1 16,-1 1-6-16,-3-2-6 31,-3 1 9-31,-1 0 0 16,-1 1 0-16,2-2 0 15,0 1-1-15,2 0 5 0,1-3-4 16,2 5 0-16,3-5 5 15,-1 3-5-15,3 2 0 16,-1-2 0-16,3 0-1 16,2 1 7-16,-2-1-7 0,1-1 1 15,4-1 0-15,-5 2-3 16,2-1 3-16,-2 0-1 16,-3-1-1-16,1 2-1 15,-3 0 3-15,-2 0 0 16,-2 0 0-16,2 0-6 0,0-1 7 15,5 0-1-15,-3-1 0 16,5-1 2-16,-2 2 3 16,0-3-5-16,-3 1 0 15,0 2 0-15,1-1 0 16,-1 2 0 0,0-1 0-16,3 2 0 15,2 1 3-15,-1 0-3 16,4 0-8-16,-2-2 7 15,4 2 2-15,-1 0 1 16,1-2-2-16,-4 2 1 0,2-3-7 16,-2 3 7-16,1 0-1 15,-1 0 13-15,0 0-13 16,2-1-3-16,-2 1 3 16,4 0 0-16,1-2 1 0,1 0-1 15,1 2 0-15,1-2 4 16,0 2-4-16,2-2-2 15,0 2 2-15,0 0-3 16,0 0 3-16,-2 0 0 16,1 0 0-1,-3 0 1-15,-1 0 1 16,-3 0-2-16,0 0 0 16,0 0 0-16,-1 4 0 15,2-2 0-15,-2 1 0 16,0 0 0-16,2-1 1 0,3 0-2 15,-2-1-7-15,0 2 8 16,-2-1-1-16,1 0 2 16,0-2-1-16,0 2 3 15,5 1 4-15,-2-3-8 16,-1 5 1-16,3-3 0 0,0 0-7 16,-3-2 7-16,3 0 0 15,-3 0 8-15,-1 0-7 16,-5 0-1-16,-3 0 6 15,-4 0-6-15,1 0 32 0,-4 0-22 16,3 0-9-16,-1 0 9 16,0 0-10-16,3 0 13 15,-1 0-13-15,1 0 0 32,2 0 15-32,1 0-14 15,3 0-1-15,-2-4 0 0,3 2 7 16,0 2-1-16,2-3-6 15,3 3-2-15,-1 0 2 16,1 0 0-16,-1 0-5 16,1 0 2-16,-3 0 6 0,0 0 2 15,-1 0-5-15,-4 0 0 16,-1 0 3-16,1 0-3 16,-1 0 0-16,2 0-1 15,0 0 10-15,-1 0-8 16,1 0-1-16,-2 0 0 15,2 0-1-15,0 0 1 0,2 0-2 16,0 0-4-16,-1 0 12 16,4 0-3-16,0 0-3 31,-2 0 0-31,4 0-7 0,-3 0 7 16,1 0 0-16,-4-3-1 15,2 3 2-15,-6 0 7 16,3-2-8-16,-3 2 0 15,2-2 3-15,-5 2-3 16,2-2 0-16,-3-1 0 16,0 2 1-16,-4 1 6 0,0-2-6 15,0 0-1-15,-3-1 20 16,2 3-12-16,1-1 5 16,-1-3 1-16,4 2-13 0,3 0 18 15,0-1-12-15,3 3-6 16,3-1-2-16,0-1 2 15,-1 0 7-15,-1 0-8 16,-1 2 0-16,-3 0 1 16,2 0-1-16,-1 0 0 15,1 0 3 1,-1 0 3-16,2 0-6 16,-2 0 0-16,-2 0 0 15,1 0 2-15,1 0-2 16,2 0 0-16,2 0 6 15,-1 0-5-15,3 0-1 0,1 0 0 16,0 0 0-16,4 0 4 16,2 0-4-16,2 0-1 15,2 0 0-15,3 2-5 16,1 2 5-16,1 0 1 0,-1-2 0 16,3 2 4-16,-3-1-4 15,0 0-3-15,-2 1-4 16,-2-3 14-16,-5 2-7 15,-1-1 0-15,-2 0 3 16,-4 0 4-16,-3 1-7 0,-1-3 0 16,-1 0-1-16,-3 0 2 31,-2 0 1-31,-2 0-2 16,0 0 0-16,-5 0 1 15,2 0-1-15,-2 0-1 16,1 0 1-16,-1 0 0 0,0 0 2 15,2 0-2-15,1 0 0 16,-3 0-5-16,2 0 5 16,0 0 0-16,-1 0 0 15,2 0 1-15,-1 0 9 0,-2 0-10 16,3 0-10-16,1 0 9 16,1 0 0-16,1 0 0 15,4 0 1-15,1-3 0 16,5 1 13-16,2 0-13 15,2 0-6-15,1-1 5 0,-1 2 1 16,0 1-2-16,1 0 2 16,-4 0 0-16,4 0 1 31,-3 0-1-31,0 0 0 16,0 0 12-16,-1 0-12 0,2 0-1 15,-3 0 1-15,-1 1 0 16,2 2-5-16,0 1 5 15,-1-2 0-15,2 1-1 16,-4-3 8-16,-1 0-7 16,1 0 0-16,-3 0 0 0,3 0 1 15,2 0-1-15,2 0 0 16,5 0 6-16,-2 0 0 16,2 0-6-16,4 0 0 15,0 0 0-15,2 0-1 0,1 0 1 16,1 0 0-16,0 0-6 15,1 0 10-15,-3 3-4 16,2-3 0-16,-4 0 0 16,0 2-6-16,0-2 6 15,-2 0 0 1,0 2 0-16,-1-2 1 16,-1 0 13-16,0 0-14 15,-3 0 0-15,2 0-8 16,1 0 8-16,2 0 0 15,-3 0 0-15,0 0 7 0,1 0-5 16,2 0-2-16,-3 0 0 16,3 0-7-16,2 0 7 15,-3-2 0-15,3 0-1 16,-2-1 8-16,0 0-4 16,0 1-3-16,0 0 0 0,0 0 5 15,-1-2-5-15,3 2 0 16,-2 0-6-16,-3 2 13 15,1-3-8-15,-5 2 1 16,0-1 0-16,-1-2 11 16,-3-1-11-16,2 4 0 0,-4-3-1 31,-1 0 0-31,1 0 0 16,-4 0 1-16,1 0 0 15,1-1 5-15,-3 2-5 16,-1-1 0-16,1-1 0 0,1 4 0 15,0-1 8-15,3 0-8 16,3 2 0-16,2-3-3 16,4 3 3-16,1 0 0 15,4 0 0-15,-1 0 1 16,5 0 4-16,2 0-5 0,2 0 0 16,0-1-3-16,-1-1 3 15,-3-2 0-15,-2 1-1 16,2 1 0-16,-5 2-1 15,1-2 2-15,0 1 0 0,-3 1 0 16,1 0-2-16,-3-2 2 16,2 2 0-16,1 0 1 31,2 0 1-31,2 0-2 16,2 0 0-16,3 0-2 15,-1 0 14-15,3 2-13 0,-1 1 1 16,1 4-4-16,-1-5-2 15,-2 1 6-15,1 2 0 16,-1-3-1-16,-4 2 7 16,0 0-7-16,0-2 1 0,0 1 0 15,0 0-8-15,0-1 8 16,-2 0-1-16,2 0-1 16,-3 2 4-16,1-3-4 15,0 4-6-15,2-1 8 16,-2-2-2-16,0 2 2 0,-1-2-1 15,-1 0-1-15,-3 0 3 16,-1 0-2-16,-4-1 1 16,3 2 0-16,-2-1 2 31,0 0-2-31,-3 2 0 0,1-2 0 16,-3 2 7-16,-2-1-8 15,3-3 1-15,-3 3 0 16,3-1 3-16,-2-2-3 15,1 2-6-15,4-2 5 16,-2 2 2-16,1 0 5 0,-3 1-6 16,-2-3 0-16,0 0 2 15,0 0-2-15,-2 0-4 16,0 3-2-16,0-3 12 16,2 0-2-16,-2 0-3 0,2 0-1 15,0 0 19-15,2 0-19 16,3 0 0-16,2 0 0 15,0 0 0-15,2 0 0 16,-3 0 0-16,2 0 0 31,-4 0 19-31,3 0-19 0,-1 0 0 16,4-3 7-16,-2 0-6 16,4-1 20-16,-1 2-21 15,1-3 1-15,-4 2 19 16,2-1-20-16,-6-1 0 15,1 2-1-15,-3 1 9 0,-2 2 5 16,-2-3-13-16,0 3 1 16,0-1 15-16,-1 1-16 15,2 0 6-15,-1 0-6 16,-1 0 0-16,3 0 7 0,-1 0-7 16,-4 0 0-16,-1 0 12 15,-3-2-11-15,-2 0-1 16,-2 0 0-16,-3 0 6 15,1-1 4-15,-1 2-10 0,1 1 0 16,-5 0-1-16,3 0 5 16,-6-2-5-16,3 2 1 31,-3 0 0-31,6-2 0 16,0 0 0-16,-1 0 0 15,4-1 0-15,3 2 1 16,0-1 7-16,4 0-8 0,4 0-6 15,-2 2 0-15,1 0 6 16,-3 0 0-16,-4 0 0 16,-2 0 1-16,-2-2 4 15,-6 2-5-15,2-2 0 0,-1-1 9 16,-5 3-9-16,3-3 8 16,-5 1 0-16,-1 2 7 15,-3-2 12-15,-5 2-4 16,0-2 5-16,-2 2 20 15,1-3-32-15,1 3-15 0,1 0 2 16,0 0 4-16,-1 0-14 16,2 0 7-16,1 0-40 31,0 0-4-31,-7 0-51 0,0 0-77 16,-7 0-375-16</inkml:trace>
  <inkml:trace contextRef="#ctx0" brushRef="#br0" timeOffset="52940.795">6263 14004 593 0,'0'0'217'15,"0"0"-165"-15,0 0-22 16,0 0 104-16,0 0-31 0,0 0-16 15,-64 0-48-15,64 0-17 16,0 0 39-16,0 0-22 16,0 0-12-16,6 0 14 15,12 0-19-15,5 0 17 16,8 0-20-16,9 0-3 0,7 0 17 16,6 0-31-16,7 0 6 15,6 4-6-15,2 1 5 16,1-2 2-16,7 3-9 15,0-3 0-15,2-2 3 0,2 2-3 16,3-3 0-16,2 0 2 16,2 0-1-16,2 0 8 31,-5 0-9-31,3 1-2 16,-4 2 0-16,-3 1 2 15,0 2 0-15,0-2-1 0,3 1 3 16,-1 4-1-16,3-6-1 15,0 4 2-15,0-2-2 16,2-1 0-16,1 0 0 16,1 1-2-16,0-3 5 15,3-2-6-15,-3 0 3 0,-2 0 0 16,0 0 13-16,-4 0-13 16,-1 0 0-16,-2 0 0 15,1 0 0-15,-6 0 1 16,2-2 0-16,-6 2-1 0,-3 0 14 15,4-2-13-15,-3 2 18 16,2 0-12-16,1-3 1 16,-1 3 7-16,-2-1-15 31,-1 1 0-31,-2-3 10 0,-3 3-9 16,-1-1 3-16,0-2-4 15,-4 0 0-15,0 1 2 16,-2-3-2-16,-3 3 0 15,1 0 19-15,-3 1-19 16,0 1 7-16,1 0-7 0,1-4 2 16,-1 2 11-16,1-1-13 15,-2 3 0-15,1-2 0 16,-4 2 1-16,4 0 8 16,-1 0-9-16,5 0 0 0,-1 0 24 15,5 0-22-15,6 0 5 16,3 0-1-16,4 0-5 15,7 0 9-15,5 0-10 16,-1 0 2-16,1 0 1 16,-2 0-3-16,-2 0 0 0,-6 0 12 31,-4 0 1-31,-6 0 22 16,-8-3 6-16,-9 1-19 15,-9 0 16-15,-12-3-30 16,-6 4-7-16,-13-2 2 15,-3 3 3-15,-5 0-12 0,-7 0-54 16,-15 0-129-16,-4-5-208 0</inkml:trace>
  <inkml:trace contextRef="#ctx0" brushRef="#br0" timeOffset="55574.2243">12609 14075 426 0,'0'0'188'0,"0"0"-107"15,0 0 27-15,0 0 13 32,0 0-57-32,0 0-32 15,0 0-9-15,0 0-13 16,0 0 0-16,0 0 2 15,0 0-4-15,0 0 46 0,0 0-11 16,0 0-23-16,0 0 2 16,0 0-22-16,0 0 10 15,0 0-10-15,0 0 0 0,0-2 46 16,0 2 16-16,3-4-15 16,19-1-9-16,9 2-37 15,12-6 10-15,10 2-11 16,13 0 1-16,7 2 5 15,12 1-5-15,4 0-1 16,2 1 18-16,5 2-18 0,0 1 12 16,-1 0-12-16,1 0 0 15,-2 0 5-15,2 0-5 32,-2 0 0-32,-1 0-1 0,1 0 2 15,-3 0 5-15,1 0-6 16,-1 0 0-16,-2 0-5 15,3 0 6-15,-1 0-1 16,0 0 16-16,1 0-16 16,1 0 13-16,1 0-13 0,-3 0 0 15,-2 0 2-15,-4 0-2 16,-3 0-2-16,-6 0-4 16,-7 0 12-16,-2 0-3 15,1-5-3-15,-6 4 0 16,2-1 2-16,1 0-2 0,0 2 0 15,-1-3-1-15,1 1 3 16,-1 0 4-16,2 0-6 16,-2 2 0-16,3 0 9 15,-1-3-9 1,3 3 12 0,1 0-11-16,3-2 6 0,6 2-1 15,-2 0-6-15,6 0 0 16,0 0 6-16,4 0-6 15,1 0 1-15,1-3 2 16,6 3 3-16,-2 0 0 0,3-2-6 16,-2 2 0-16,-3 0 8 15,-2 0-8-15,0 0 0 16,-2 0 1-16,-3 0 0 16,1 0 24-16,2 0-22 15,-2 0-2-15,-2 0 21 0,1 0-22 16,-1 2 13-16,-5 3-13 15,0-2 6-15,-2 1 2 16,-5-2-8-16,0 3 0 16,1-2 12-16,-1 2-11 0,-2-4 10 15,0 2-11-15,0-2 2 32,-2 2 17-32,-3-2-19 15,1 2 0-15,-3-2 19 16,1 2-19-16,0-2 10 15,-1 4-10-15,1-5 1 0,-1 0 1 16,1 0-2-16,-3 0 0 16,0 2-4-16,0-2 11 15,0 0-7-15,1 0 0 16,-3 0 0-16,0 0 2 0,1 0-2 16,-1 0 0-16,0 0 7 15,0 2-6-15,0 1 9 16,0-1-10-16,0 3 0 15,5-1 8-15,-1-1-8 16,0 2 0-16,5-1-1 0,-3-1 3 16,-1 1 1-16,0 0-3 31,-1-1 0-31,-1 1 6 16,-4-2-6-16,-1 1-6 15,2 2 4-15,-2-5 4 0,-1 2 3 16,-3-2-5-16,-1 0 0 15,-2 0 1-15,-3 0-1 16,-1 0 0-16,0 0-1 16,0 0 2-16,-1 0 6 15,3 0-7-15,-1-2 0 0,6 2 14 16,-3 0-14-16,2-5 0 16,1 5 0-16,-1-5 1 15,3 3 6-15,-4-3-7 16,4 4 0-16,-4-2 3 0,-2 3-3 15,1-1 0-15,-2-2-1 16,-2 3 2-16,-3 0 1 16,-5 0-2-16,2 0 0 15,-6 0 2-15,1 0-2 16,-1 0-1 0,3 0 0-16,-3 0 2 15,6 0 0-15,-2 0-1 16,1 0 0-16,2 0 1 15,3 3-1-15,1-3-1 16,1 0 1-16,-3 0 0 0,1 0 1 16,-3 0-1-16,-5 0 0 15,3-3-2-15,-5 0 2 16,4 1 0-16,-4-3 0 16,0 3 1-16,-2 0 0 15,1 1-1-15,1 1 0 0,-2-4-4 16,-2 2 5-16,2-1-1 15,-2-1 0-15,0 3 1 16,0-1 2-16,-2 0-3 16,2-3 0-16,-3 4-5 15,3-3 11 1,-2 1-7-16,4 2 1 16,0-2 0-16,-2 2 2 15,3-2-2-15,-8 2 0 16,1-4-3-16,-5 4 11 15,-2-3-3-15,0 1-4 0,-3 1-1 16,-1 0 35-16,-3 0-22 16,-3 2 8-16,0 0 28 15,-4 0-35-15,0 0 3 16,1 0-15-16,-3 0 7 16,-2 0 40-16,2 0-15 0,-2 0 17 15,0 0-3-15,0 0-32 16,0 0-3-16,0 0-13 15,0 0-34-15,-11-8-58 16,-13 3-129-16,-8-9-587 0</inkml:trace>
  <inkml:trace contextRef="#ctx0" brushRef="#br0" timeOffset="66455.8684">438 11590 628 0,'0'0'377'0,"0"0"-240"15,0 0-92-15,0 0 97 16,0 0-10-16,0 0-64 15,-6-4 3-15,6 2-4 16,0 0-5-16,0 0 6 16,0 2-15-16,0 0 32 0,0 0-12 15,0 0-29-15,0 0 13 16,0 0-39-16,0-2-9 16,6 0-5-16,4-5-4 31,7 0 0-31,3-5 7 15,7-4-6-15,2-1-2 0,3-3-7 16,-3-1-27-16,-3 1-2 16,-6 1-18-16,-2 1 25 15,-9 4 16-15,-7 5 3 16,-2-1 10-16,0 2-2 0,-4 2 3 16,-7 2 19-16,1 0-19 15,-1 1 0-15,1 2-8 16,-2 1 16-16,-1 0-20 15,0 0 12-15,-1 0 0 16,1 8 6-16,-1 5-5 0,3 4-1 16,3 3 0-16,0 1 7 15,6 4-2-15,2 1-4 16,0 2 5-16,0-3 12 16,10 1-11-1,5 1 2-15,3-5-9 16,1-4 0-16,4 0 14 15,2-4-13-15,4-6-2 16,2-4 1-16,17-4-81 16,-7-4-82-16,-8-12-347 0</inkml:trace>
  <inkml:trace contextRef="#ctx0" brushRef="#br0" timeOffset="66638.8708">1000 11523 1124 0,'0'0'669'0,"0"0"-641"16,0 0-12-16,0 0 128 16,0 0-56-16,0 0-52 15,0 0-36-15,5 0-7 16,-3 0-8-16,0 0-87 0,0 0-45 16,0 0-131-16,-2-5-620 0</inkml:trace>
  <inkml:trace contextRef="#ctx0" brushRef="#br0" timeOffset="67289.9833">1491 11346 1177 0,'0'0'322'0,"0"0"-258"0,0 0 15 16,0 0 48-16,0 0-44 15,0 0-54-15,0 0 5 16,-78-65-25-16,60 65-9 16,-2 0 15-16,-7 4-15 0,1 8 0 15,-1 5 6-15,2-1-6 16,7-3 16-16,7 4-16 16,5-5-3-16,4-1-4 31,2-1 7-31,0-2-1 15,0-4-24-15,6-2-38 0,11 1-8 16,6-3 0-16,-1 0 30 16,-1 0 40-16,-6 0-4 15,-4 0 5-15,-4 0 0 16,-3 4 32-16,1 12 53 16,1 8-12-16,3 12-51 0,1 12 10 15,2 6-20-15,0 8-5 16,-1-2-7-16,0-1 6 15,-5-6 2-15,0-4-8 16,-6-6-4-16,0-8-2 0,0-5 10 16,-17-5-4-16,-5-8 6 15,-4-3-4-15,-6-5 20 16,4-6-21-16,1-3 17 16,4-5 19-1,5-19-3 1,7-10-15-16,9-11-19 0,2-9 0 15,13-4-1-15,26-5 1 16,9 3 0-16,8 6 0 16,4 6 1-16,-4 10-1 15,-4 13 1-15,-15 5-1 0,-8 11 23 16,-13 5-23-16,-7 4-8 16,-9 0 7-16,0 0-26 15,0 10 0-15,-14 4-69 16,-6-2-393-16</inkml:trace>
  <inkml:trace contextRef="#ctx0" brushRef="#br0" timeOffset="72021.3593">2014 11325 620 0,'0'0'235'0,"0"0"-167"16,0 0-21-16,0 0 60 16,0 0-21-16,0 0-1 15,-33-53-11-15,31 44-17 0,0 1 50 16,-1 2-24-16,3-3-10 16,-2 4 24-16,2 1-43 15,0-1-1-15,-2 5 14 16,2-3-27-16,0 3 11 0,0 0-25 15,0 0-11-15,0 0 8 16,0 0-22-16,0 0 3 16,0 3-4-16,0 11 0 15,0 13 0-15,0 6 10 16,0 6-10-16,0 8 19 0,0-1-19 16,0 0 0-16,9 2 0 31,-1-5 0-31,2-2 5 15,-1-4-5-15,-3-11 0 16,-2-1 0-16,0-9-14 0,-4-5-45 16,0-3-35-16,0-6-27 15,0-2-28-15,0 0-13 16,0-18-147-16,-4-10-178 16,-6-7 363-16,1-5 59 15,-1-5 65-15,4-1 81 16,-1 1 134-16,5-1-28 0,2 4-75 15,0 2 46-15,0 1-69 16,13 5-34-16,8 3-29 16,1 0-26-16,3 7 0 15,2 1 0-15,-3 6 0 0,-2 2 7 16,-2 8-5-16,-2 5-3 16,-7 2 2-16,-2 0 0 31,-2 0 67-31,-3 12-16 15,-2 4-18-15,-2 4 5 16,0 2-17-16,0 2 13 0,0-2-12 16,-6 2-22-16,-7-2 21 15,-6 0-22-15,-1-1 0 16,1-6 0-16,-2-4-60 16,4-5-71-16,7-6-23 0,6-6-118 15,4-10-525-15</inkml:trace>
  <inkml:trace contextRef="#ctx0" brushRef="#br0" timeOffset="72837.9981">2440 11131 927 0,'0'0'375'15,"0"0"-290"1,0 0-38-16,-113 0 76 15,86 5 1-15,5 6-57 16,7 3-51-16,3 0-15 16,5 5 5-16,5 2-4 15,0 3-2-15,2-2 0 16,0 1 6-16,0-6-2 0,0 0-4 16,2-3 0-16,0-4 0 15,3-5 0-15,-1-2 0 16,-2-3-19-16,2 0-56 15,4 0 16-15,-2-17 27 0,3-2-48 16,3-3 53-16,-4-1 17 16,-1 3 10-16,-3 9 26 15,0 2 7-15,-4 6 60 16,0 3-20-16,0 0-17 0,0 0-20 16,0 0-34-1,6 13 4 1,0 1-6-16,3 0 0 15,2 0 8-15,5-2-8 16,-1-5 0-16,1-3 0 16,2-4-19-16,-3 0-31 0,3-3 8 15,-2-13-24-15,0-2-20 16,-3-3 11-16,-3 1 30 16,-4 3 33-16,-4 5 12 15,-2 6 51-15,0 2 41 0,0 4-2 16,0 0-17-1,0 0-60-15,2 0-13 0,4 0-9 16,3 4 9-16,3 6 5 16,3-2-5-16,1-2 0 15,3-4-3-15,2-2 3 0,1 0-69 16,3-10 2-16,-5-8-23 16,-4-6 16-16,-6-2 16 31,-3 2 23-31,-7 2 35 15,0 7 73-15,0 8 63 0,0 3 1 16,0 1-61-16,0 3-19 16,0 0-57-16,0 14 12 15,0 15 14-15,4 7 15 16,6 8-21-16,1 2-5 16,-1 0-15-16,2-2 16 15,-5-2-16-15,-1-3 1 0,-4-1 2 16,-2-2-3-16,2 3 1 15,-2-1-1-15,3-3-4 16,4 10-34-16,-3-13-107 16,1-9-247-16</inkml:trace>
  <inkml:trace contextRef="#ctx0" brushRef="#br0" timeOffset="74237.6405">2840 11083 1084 0,'0'0'256'15,"0"0"-179"-15,0 0-23 0,0 0 118 16,0 0-41-16,0 0-90 16,0 0-31-16,-10-22-10 15,10 22 7-15,0 3 5 16,5 11 44-16,2 5-28 0,-3 3 24 15,3 2-41-15,-3-2-10 16,0 0 14-16,3-2-14 16,-4-6 7-16,1-4-8 15,-4-3 0-15,3-6-5 16,-3-1 5-16,0 0-13 0,0 0 12 16,2 0-21-16,2-13-15 15,5-6-15-15,2-3 33 31,4 2 10-31,-1 0-1 16,-1 6 10-16,-2 5 0 0,-3 2 0 16,-4 7-6-16,-2 0 6 15,0 0 0-15,0 4 40 16,3 10-24-16,-1 4-7 16,3-1-6-16,0-3 7 15,-1-2-4-15,1-3-6 0,-3-3 0 16,2-6-9-16,0 0 8 15,0 0-42-15,7-8 10 16,1-13-27-16,4-4-39 16,-2-1-12-16,-1 2 56 15,-3 8 55-15,-6 3 8 0,-2 8 55 16,-2 3 7-16,1 2-26 16,-1 0 20-16,3 2-26 15,2 10-2-15,5 4 5 16,5 0-40-1,4-2-1-15,4-4 6 16,4-4 2-16,2-6 0 16,0 0-8-16,-2 0-22 15,-4-16 7-15,-5-3-24 16,-5-6-1-16,-3 1-11 0,-10 0-7 16,-2 4 33-16,0 6 25 15,0 1 33-15,-7 8 23 16,0 3-24-16,3 2-14 15,2 0-16-15,0 0 13 16,0 7-16-16,0 11 1 16,-1 3 0-16,3 1 1 0,0-2 1 15,0-1-3-15,0-2 1 16,0-2 0-16,5-2 12 16,1-3-12-16,1-4 0 0,2-4 2 15,4-2-2-15,3 0-16 31,1-11-2-31,8-9-30 16,-2-5-53-16,-2-1-17 16,-2 3 17-16,-6 7 75 15,-8 7 26-15,-3 3 82 0,-2 4 61 16,0 2-43-16,0 0-31 16,2 0-60-16,0 0-9 15,5 0-1-15,4 3 1 16,2 6 0-16,0-6 0 0,3 4 0 15,-3-7-7-15,1 0 4 16,1 0-52-16,-1-5 2 16,-3-10-11-16,0-5-22 15,-1 2 19-15,-4 1 67 16,-2 5 3-16,-2 6 76 0,-2 5 36 16,0 1-22-16,3 0-49 15,1 0-24-15,6 7-20 31,5 5 1-31,3 1 15 16,6-3-16-16,3-5 0 16,2-5 0-16,2 0-42 0,12-30-24 15,-10-5-127-15,-6-5-397 0</inkml:trace>
  <inkml:trace contextRef="#ctx0" brushRef="#br0" timeOffset="74587.4805">3949 10479 189 0,'0'0'876'0,"0"0"-779"0,0 0-84 16,0 0 12-16,0 0 97 16,0 0-24-16,0 0 10 15,21 71 1-15,-13-50-25 16,3 4 7-1,-3 3-43-15,-2 3 9 16,-2 8-7-16,-1 2-29 16,-3 6 33-16,0-3-38 15,0 2 3-15,0-4 7 16,2-3-26-16,0-7 8 16,4-6-8-16,2-2 12 0,1-7-8 15,3-2-4-15,7-7 0 16,5-5-1-16,5-3-5 15,7 0-33-15,4-14-28 0,9-27-79 16,-9 1-124-16,-13 0-407 16</inkml:trace>
  <inkml:trace contextRef="#ctx0" brushRef="#br0" timeOffset="74737.7299">4005 10735 1547 0,'0'0'209'16,"0"0"-172"-16,0 0 23 16,0 0-48-16,145-46-2 15,-76 26-10-15,23-1-43 16,-19 6-184-16,-19 1-579 0</inkml:trace>
  <inkml:trace contextRef="#ctx0" brushRef="#br0" timeOffset="76321.0798">585 12436 332 0,'0'0'108'0,"0"0"-63"15,0 0-9-15,0 0 120 16,0 0-39-16,0 0-78 0,0 0-24 16,-37 8-15-16,37-6-15 15,0 0 14-15,-2 0 1 16,-1 5 0-16,-1 0 8 15,-2 5-8-15,-10 4-23 16,3-4-163-16,-1 2-77 0</inkml:trace>
  <inkml:trace contextRef="#ctx0" brushRef="#br0" timeOffset="76870.0229">585 12436 578 0,'-97'75'243'15,"103"-80"-168"-15,-2 0 45 16,4-2 6-16,-2 2-35 16,-1 1-33-16,-3 2-26 15,0-1 4-15,-2 3 7 0,0-1-19 16,0 1 13-16,2 0-3 16,0-3-2-16,0-1 13 15,1 0-13-15,0-2 3 16,-1 1-19-16,2 1-16 15,-2-1 13-15,0 1-13 0,3 1 0 16,1 1 4-16,-1-3-4 16,0 1-10-16,-1 0 10 15,1 2-6-15,-1-1 0 16,0 0 5-16,-2 3 1 16,0 0 0-16,-2 0 1 0,0 0 20 15,0 0 25-15,0 0-18 31,0 0-7-31,-6 4-21 16,-9 6 0-16,-3 6 18 16,-7 4-16-16,-2 1 28 0,0 1 4 15,-2 2-12-15,3-2 20 16,4 0-27-16,4-2 6 16,7-2-1-16,6-2-20 15,5-2-6-15,0-2 0 16,0 0 6-16,18-3 3 0,9-2 6 15,4-3 16-15,10-4 24 16,3 0-39-16,7-8-10 16,2-12-29-16,1-4-97 15,4-19-49-15,-11 8-131 0,-16 0-437 0</inkml:trace>
  <inkml:trace contextRef="#ctx0" brushRef="#br0" timeOffset="77270.519">845 12224 65 0,'0'0'1060'16,"0"0"-947"-16,0 0-77 0,0 0 49 15,0 0-11-15,0 0-21 16,0 0-33-16,0-15 53 16,0 15 27-16,-3 7-49 15,-1 12-4-15,-1 6 10 0,0 8 19 31,1 8-26-31,0 1-27 16,2 3 10-16,-1-4-33 16,3 1 1-16,0-5 15 15,0-5-16-15,0-6-1 16,0-6 1-16,0-5-61 0,0-7-94 16,0-5-228-16,0-3-418 0</inkml:trace>
  <inkml:trace contextRef="#ctx0" brushRef="#br0" timeOffset="77620.4602">940 12533 514 0,'0'0'1106'0,"0"0"-1106"15,0 0 18-15,0 0-18 16,0 0 83-16,0 0-58 16,139-112-24-16,-108 91 16 0,0 1-17 15,-5 3-16-15,-1-2-29 31,-9 7 1-31,-7 2 19 16,-7 4 14-16,-2 4 11 16,0 0 43-16,-9 2-3 15,-5 0-18-15,-3 0 3 0,-1 13-9 16,-2 2 27-16,-2 5-3 16,3 3-9-16,6-2 4 15,5 4-29-15,3-6 10 16,5 1-16-16,0-3 0 0,0-1 0 15,11-4 0-15,4-3 1 16,6-2-3-16,4-3-28 16,-1-4-47-16,4 0-60 15,7 0-107-15,-10-15-130 16,-4 0-586-16</inkml:trace>
  <inkml:trace contextRef="#ctx0" brushRef="#br0" timeOffset="77937.1106">1297 12402 681 0,'0'0'200'0,"0"0"-184"16,0 0 75-16,0 0 3 15,0 0-62-15,0 0 0 16,0 0-6-16,33-5 62 16,-13 5 11-16,0 0-24 15,-1 0-25-15,-2 9 24 0,-1 1-20 16,-3 3 14-16,-1-1-34 15,-4 0-4-15,-1-1 8 16,-3-3-26-16,-2-1-2 16,-2-3-10-16,2-4 0 0,-2 0 21 15,3 0-6-15,0-4 24 16,1-17 71-16,0-7-97 16,5-7-1-16,3-9-12 15,5 1-23-15,5-3 1 16,3 2-62-1,11-11-62-15,-10 15-119 16,-4 9-313-16</inkml:trace>
  <inkml:trace contextRef="#ctx0" brushRef="#br0" timeOffset="78387.0509">1696 12104 1277 0,'0'0'360'0,"0"0"-306"16,0 0-43-16,0 0-10 15,0 0 11-15,0 0-11 16,0 128 22-16,2-90-11 0,0-3-2 16,0 2 16-16,-2-5-25 15,0-4 11-15,0-6-12 16,0-5 0-16,0-5 2 16,0-5-2-16,0-3-16 0,0-4-13 15,0 0-53-15,5 0-23 31,9-20 53-31,5-8-135 16,4-5 1-16,4-6-32 16,2 3-7-16,-5 1 225 15,-2 9 89-15,-6 5 75 0,-3 7 13 16,-8 6-17-16,-3 5 12 16,-2 3-16-16,0 0-70 15,0 5-50-15,0 13-28 16,0 2 28-16,-5 6 15 15,1 0-29-15,2-2 28 0,2-2-28 16,0-4-15-16,0-2 10 16,9-6-16-16,8-1-1 15,4-7 10-15,4-2-10 16,4 0 0-16,4-31-77 16,-6 2-162-16,-12-3-552 0</inkml:trace>
  <inkml:trace contextRef="#ctx0" brushRef="#br0" timeOffset="81453.2741">2329 12160 947 0,'0'0'304'16,"0"0"-204"-16,0 0-70 15,0 0 72-15,0 0 7 16,0 0-70-16,0 0-8 15,5-5-1-15,-5 5 5 0,0 0-1 16,0 0-25-16,0 0-1 16,0-1 14-16,0 1-21 15,0-3 18-15,2 2-1 16,-2-2-12-16,0 2-6 0,2-2 0 16,-2 1-1-16,0 2 0 15,0 0 2-15,2 0 6 16,-2 0-7-16,0 0-13 31,0 0 12-31,0 0-10 0,0 0 5 16,0 0 5-16,0 0 2 15,0 0 9-15,0 0-10 16,0 0-9-16,0 0 3 16,0 0 6-16,0 0-6 15,0 0 5-15,0 0 2 0,0 0 0 16,0 0-1-16,0 0 0 15,0 0-5-15,0 0 5 16,0 0 0-16,0 0 0 16,0 0 6-16,0 0-6 15,0 0 0-15,0 0-3 0,0-1 3 16,0-6 0-16,4 0-17 16,3-7-11-16,2 2 11 15,-2-1 15-15,2 6 2 16,-3-2 0-1,-1 6-6-15,-3 1 6 16,-2 2-10-16,3 0 4 16,-3 0 5-16,0 5 0 15,0 13 1-15,0 5 13 16,0 3 24-16,0-1-29 16,0-1-6-16,0-3 2 0,0-5-2 15,0-5 9-15,0-6-11 16,0-1 0-16,0-4 0 15,0 0 0-15,2 0-10 16,-2-2 10-16,2-10-25 0,2-2 24 16,1-2-12-16,1-2-5 15,4-2 2-15,3-2-31 16,3-3-6-16,-1 2 3 16,1-1 4-16,-1 2 18 15,-3 5-23-15,-2 3 26 0,-3 7 25 16,-3 2 0-16,-2 3 6 31,1 2-6-31,-3 0 0 16,3 0 14-16,-1 0 4 15,2 7 8-15,0 7 19 0,3-1-22 16,-1 3 3-16,2 2 3 16,-4 0-8-16,3 0 14 15,-5-1-6-15,2-1-16 16,0-3 9-16,-1-1-22 15,2-2 1-15,-1-3-1 0,-2-3 6 16,5-2-7-16,-1-2 1 16,8 0 0-16,3 0 7 15,8 0-6-15,6-13 0 16,3-5-1-16,3-4-22 16,0-1-13-16,-4-4-47 0,-6 1 8 15,-10 3 11-15,-5 0 8 31,-12 3 31-31,0 5 16 16,0 4 8-16,-14 5 58 16,-1 4-16-16,-1 2-1 0,3 0-15 15,-1 0-13-15,5 8 6 16,1 8-13-16,3 2 5 16,2 0 27-16,3 2-10 15,0-2 8-15,0 0-7 16,12-2-14-16,1-1 16 0,5-5-20 15,4-2-10-15,0-4 18 16,7-4-19-16,1 0-7 16,3 0-13-16,2-7-24 15,4-7 9-15,-4-2-18 0,1-2-14 16,-5-2 25-16,-2 0-6 16,-6-1-24-16,-4-1-31 15,-5 1 3-15,-3 1 39 16,-7 3 39-16,-2 5 22 15,-2 3 78 1,0 4 34-16,0 2 8 16,0 3-1-16,0 0-62 15,0 0-15-15,0 0-30 16,0 0-11-16,0 0 18 16,0 6-9-16,0 5 24 0,0 1 24 15,0 2-20-15,-2 1 13 16,-2-1-17-16,2-2-19 15,-3 2 16-15,3-3-20 16,2 1-3-16,0-3-7 16,0-1 6-16,0 1-5 0,0-2-2 15,0 2 0-15,0-4 12 16,9-1-11-16,3 1-1 16,5-5 1-16,3 0 8 15,7 0 15-15,6 0-24 16,3-7-26-1,6-7-18-15,14-12-92 16,-9 0-95-16,-11 2-161 0</inkml:trace>
  <inkml:trace contextRef="#ctx0" brushRef="#br0" timeOffset="81936.7135">3715 11780 1285 0,'0'0'293'15,"0"0"-264"-15,0 0 24 0,0 0 1 16,0 0-12-16,0 0-17 16,0 0-25-16,-19 21 0 15,5 4 2-15,1 4-1 16,-1-1 13-16,3-2-4 16,2-5-9-16,3-4 23 0,3-7-24 15,1-3-10-15,2-4 10 16,0-3-5-16,0 0-1 31,0-3-10-31,11-18-13 16,9-9-4-16,2-6-27 0,3-7-41 15,-2-2 8-15,-2 0 8 16,-2 6 50-16,-9-2 13 16,-2 7 22-16,-8 5 9 15,0 4 36-15,0 7-6 16,0 6 9-16,-8 4 46 15,4 4 1-15,2 2-41 0,2 2-35 16,-2 0 8-16,2 11-26 16,-2 14 23-16,2 3 29 15,0 6-12-15,0 3 35 16,0-1-41-16,2-2-26 0,12-3 24 16,1-2-33-16,1-5 0 15,-1-5 0-15,3-2-3 16,-3-7-47-16,10-10-117 31,-5 0-133-31,-7 0-387 0</inkml:trace>
  <inkml:trace contextRef="#ctx0" brushRef="#br0" timeOffset="82586.2782">4420 11543 561 0,'0'0'299'16,"0"0"-164"-16,0 0-17 15,0 0-2-15,0 0 11 16,0 0-53-16,0 0-20 16,-14-11 19-16,12 11-30 15,-2 0 0-15,-5 0-27 0,-7 0-5 16,-1 14 17-16,-8 4 23 31,1 7 19-31,-1 0-14 16,4 3-22-16,4 2 5 15,3-2-23-15,6-2-8 0,5-5 0 16,3-5 1-16,0-4-4 16,0-7-5-16,0 0 0 15,9-5-8-15,7 0-33 16,1-10-9-16,8-17-13 15,0-9-88-15,-3-9 9 0,-2-38-48 16,-6 10-95-16,-10 6-411 0</inkml:trace>
  <inkml:trace contextRef="#ctx0" brushRef="#br0" timeOffset="83052.9543">4331 11226 1053 0,'0'0'300'0,"0"0"-222"16,0 0 58-16,0 0-32 15,0 0-63-15,0 0-30 16,0 0-9-16,0 47 39 31,9-13-5-31,-1 5-15 16,2 3 20-16,-4-3-8 0,-1-1-6 15,-1-1-21-15,0-5-5 16,-2-4 14-16,1-1-15 16,-1-8 0-16,1-3 10 15,1-5-10-15,1-4 0 0,-1-1 0 16,2-2-10-16,1-2 9 15,7-2-24-15,1 0-38 16,7-2 62-16,3-12-15 16,2-6 1-16,0-2 2 15,-6-5-16-15,0 1 28 0,-5-3-10 16,-5 3 5-16,-9 2 0 16,-2 4-3-16,0 6 9 15,0 3 27-15,-7 8-13 16,-2 3 12-16,-2 0-26 0,2 0 0 31,1 7 17-31,0 12-16 16,4 3 7-16,2 2 7 15,2 2-15-15,0-2 25 16,0-2-19-16,11-4-6 16,3-4 18-16,1-5-17 15,3-9-2-15,2 0-45 0,2-3-22 16,9-40-29-16,-6-1-167 15,-7 1-224-15</inkml:trace>
  <inkml:trace contextRef="#ctx0" brushRef="#br0" timeOffset="83486.1795">4736 11173 1497 0,'0'0'179'0,"0"0"-179"15,0 0 0-15,0 0 13 0,0 119 6 16,3-76-8-16,3 3 16 31,2 0-17-31,-4-1 10 16,-2-7-12-16,-2-5-7 15,0-10 13-15,0-7-13 16,0-4-1-16,0-5 0 0,0-7-1 16,0 0 1-16,0 0-22 15,0 0-23-15,0-11-51 16,0-10 27-16,9 0 17 15,7-1-5-15,5 0 20 0,6 3 36 16,2 6 1-16,0 3 0 16,0 6 4-16,-2 4 5 15,0 0 20-15,-8 4 6 16,-3 10 7-16,-5 0 25 16,-5 0-15-16,-6-1-31 0,0 0 43 15,0-3-22-15,-4 2-11 16,-9 0 6-16,0-4-36 31,-3 2 15-31,-2-3-16 16,3-6-15-16,-1-1-33 0,3 0-66 15,2-15-81-15,2-5-293 0</inkml:trace>
  <inkml:trace contextRef="#ctx0" brushRef="#br0" timeOffset="84019.1993">5156 11059 1423 0,'0'0'167'0,"0"0"-132"15,0 0-23-15,0 0-11 16,0 0 71-16,0 0 11 0,-2 141-25 31,2-94-8-31,6-1 9 16,0 0-14-16,1-4-21 15,-2-4-23-15,0-6 22 16,-1-5-23-16,-2-5 0 0,-2-4-1 16,0-6-1-16,0-2-21 15,0-10-88-15,0 0-161 16,-4 0-225-16</inkml:trace>
  <inkml:trace contextRef="#ctx0" brushRef="#br0" timeOffset="84235.9475">5056 11333 1237 0,'0'0'487'0,"0"0"-468"15,0 0-10-15,0 0 3 0,0 0-2 16,0 0-9-16,0 0 9 31,133-33-8-31,-91 22-1 16,-1 1-1-16,-8 0-32 15,-10 2-7-15,-13 2-78 0,-10 4 14 16,0 2 17-16,-18 0-143 0</inkml:trace>
  <inkml:trace contextRef="#ctx0" brushRef="#br0" timeOffset="86718.7926">5025 11365 445 0,'0'0'85'0,"0"0"-73"0,0 0 31 15,0 0 5-15,0 0-2 32,0 0-10-32,0 0-23 15,-4 0 24-15,4 0 2 16,0 0 0-16,0 0 41 16,0 0-9-16,0 0-18 0,0 0 6 15,0 0-25-15,0 0 5 16,0 0-19-16,0 0-19 15,0 0 21-15,0 0-11 16,0 0 23-16,0 0 21 0,0 0 1 16,0 0 27-16,0 0-10 15,0 0-9-15,0 0 11 16,0 0-37-16,0 0-10 16,0 8-18-16,0 2-1 15,0 7 55-15,0-1-13 0,4 4-27 16,4 0 6-16,3 0-29 31,3 1 6-31,-1-4-7 16,3-2 6-16,1-6-12 15,-1-4 6-15,4-5-112 0,-2 0-109 16,-10-9-283-16</inkml:trace>
  <inkml:trace contextRef="#ctx0" brushRef="#br0" timeOffset="87035.5441">4832 11260 1438 0,'0'0'320'15,"0"0"-226"-15,0 0-46 16,0 0 55-16,0 0-45 16,0 0-56-16,0 0 18 15,2 0-20-15,5 3-1 16,-7 1-21-16,0 1-131 0,0-5-435 15</inkml:trace>
  <inkml:trace contextRef="#ctx0" brushRef="#br0" timeOffset="88851.8419">530 13133 955 0,'0'0'262'0,"0"0"-191"15,0 0 16-15,0 0 107 16,0 0-33-16,0 0-63 0,0 0-65 16,9-39 14-16,-9 39-9 15,0 14-38-15,0 11 15 16,0 6 10-16,-2 8-9 0,-2-2 13 15,-2-2-28-15,4-5 7 16,0-6-8-16,2-7 0 16,0-6 1-16,0-5-1 15,0-4-9-15,0-2-4 16,0 0-22-16,0-16 7 0,0-10-45 16,0-10-79-16,4-7 34 15,4-1 77-15,-2 3 6 16,1 6 35-16,-1 3 16 15,-4 8 35-15,1 6 2 0,-1 8-18 32,1 4 29-32,-1 6-30 15,-2 0-15-15,2 0-19 16,0 4 8-16,5 13 22 16,4 10 8-16,3 1-22 15,3 2 4-15,3 2-11 0,-2-4 6 16,2-3-9-16,-2-3-5 15,-1-4-2-15,-1-4-20 16,-3-2-80-16,-3-3-17 16,-10-2-131-16,0-3-126 0,-12-4-544 15</inkml:trace>
  <inkml:trace contextRef="#ctx0" brushRef="#br0" timeOffset="89017.5917">533 13302 1092 0,'0'0'309'16,"0"0"-284"-16,0 0-2 16,0 0 51-16,0 0 7 15,0 0-60-15,0 0-20 16,75-70 14-16,-39 55-15 16,6-4-47-16,13-8-64 0,-5 4-83 15,-10 3-138-15</inkml:trace>
  <inkml:trace contextRef="#ctx0" brushRef="#br0" timeOffset="89285.3125">938 13020 867 0,'0'0'697'0,"0"0"-617"16,0 0-47-16,0 0 59 16,0 0-23-16,0 0-47 15,0 0-17-15,0 62-4 0,0-20 53 16,0 10-21-16,0 4-14 15,-2 7 16-15,-5-1-15 32,-2 2 2-32,0-4-22 15,-2-7 0-15,-3-5 6 16,4-11-5-16,-2-5-1 0,5-8-2 16,1-5-74-16,6-12-36 15,0-7-135-15,4-7-52 16,10-17 29-16</inkml:trace>
  <inkml:trace contextRef="#ctx0" brushRef="#br0" timeOffset="89551.7149">1221 13101 601 0,'0'0'376'0,"0"0"-167"16,0 0-39-16,0 0-57 15,0 0-26-15,0 0-10 32,0 0-23-32,-82 53-14 0,68-33 36 15,3-1-59-15,4-2 17 16,3-2-10-16,4-3-23 16,0-5-2-16,0 2-5 15,16-6 6-15,8-1 16 16,12-2-16-16,8 0-21 0,30-21-64 15,-12-4-219-15,-8 2-509 0</inkml:trace>
  <inkml:trace contextRef="#ctx0" brushRef="#br0" timeOffset="90035.2779">1756 12982 1575 0,'0'0'22'0,"0"0"-22"0,0 0 0 15,0 0 31-15,0 0 49 16,0 0-42-16,31 116-22 16,-26-96 9-16,-3-5-12 15,-2-1 0-15,0-9-12 16,0-3-1-16,0-2 23 0,0-2-5 15,4-20 61-15,6-12-79 32,3-10-12-32,5-6-2 15,6-2-22-15,5 6 5 16,0 4 30-16,-2 12-40 0,-3 7 3 16,-3 13-13-16,-8 10-123 15,-3 6-74-15,-6 10-257 0</inkml:trace>
  <inkml:trace contextRef="#ctx0" brushRef="#br0" timeOffset="90335.4751">2016 12996 740 0,'0'0'835'15,"0"0"-688"-15,0 0-109 16,0 0 46-16,0 0-23 16,0 0-49-16,0 0-12 0,12 12-2 15,-3-4 2-15,-1 2 7 16,6-2-7-16,1-4 0 15,4-4-6-15,3 0-33 32,2-2 14-32,3-17-31 15,-2-2-36-15,-7-4-17 0,-7-5 12 16,-11 2 44-16,0 5 53 16,-13 0 21-16,-12 7 60 15,-4 4 33-15,0 6-49 16,0 6-30-16,2 0-29 0,4 0-6 15,8 9 0-15,7 3-16 16,6 1-28-16,2-2-107 16,15-6-115-16,5-5-290 0</inkml:trace>
  <inkml:trace contextRef="#ctx0" brushRef="#br0" timeOffset="90568.4042">2360 12651 1362 0,'0'0'333'0,"0"0"-260"16,0 0-53-16,0 0 14 31,0 0-4-31,0 0 48 16,0 0-15-16,27 119-27 16,-16-82 11-16,-2 2-39 15,0-2-7-15,-4 0 13 0,-3-6-14 16,-2 0-32-16,-7-7-93 15,-15-6-250-15,-3-10-764 0</inkml:trace>
  <inkml:trace contextRef="#ctx0" brushRef="#br0" timeOffset="90917.9028">2500 12881 660 0,'0'0'950'15,"0"0"-933"-15,0 0 1 16,0 0 40-16,135-67-52 0,-102 57 40 15,0-1-25-15,1 2-21 32,-1-2-9-32,-4-1-43 15,-4-3-69-15,-10-5 32 16,-6 3-56-16,-9-1 13 0,0 0 123 16,-11 4 9-16,-11 4 99 15,-3 6 17-15,1 4 10 16,-1 0-17-16,2 4-30 15,6 15 19-15,-1 0-61 16,7 8-5-16,5 2 21 16,3 1-31-16,3 2 10 0,0-4-10 15,11-3-11-15,10-5 26 16,2-5-25-16,6-7-5 16,6-4 21-16,0-4-28 15,5 0-20-15,7-12-90 0,-11-7-147 16,-12-1-356-16</inkml:trace>
  <inkml:trace contextRef="#ctx0" brushRef="#br0" timeOffset="91151.2613">3310 12805 1884 0,'0'0'233'15,"0"0"-169"-15,0 0 2 16,0 0-8-16,0 0-52 16,0 0-6-16,0 0-14 0,18 0-51 15,-18-6-79-15,-12-4-238 0</inkml:trace>
  <inkml:trace contextRef="#ctx0" brushRef="#br0" timeOffset="93151.534">3046 12833 656 0,'0'0'296'16,"0"0"-218"-16,0 0-39 15,0 0 53-15,0 0 31 16,0 0-56 0,0 0-10-16,0-17 5 15,0 17 47-15,0 0-1 16,0 0-38-16,0 0 18 16,0 0 8-16,0 0-24 15,0 0 32-15,0 0-40 0,0 0-20 16,0 0 11-16,0 0-35 15,0 0 0-15,0 0-20 16,0 0 5-16,0 0-5 16,0 0 0-16,0 0 0 15,0 0-7-15,0 0 8 0,0 0-2 16,0 0-25-16,0 0-55 16,0 0 11-16,0 0-34 15,0 0-37-15,0 0-114 16,0 0-254-16</inkml:trace>
  <inkml:trace contextRef="#ctx0" brushRef="#br0" timeOffset="96317.2399">720 14033 104 0,'0'0'196'0,"0"0"-183"15,0 0 127-15,0 0 146 16,0 0-58-16,0 0-122 16,0 0 18-16,-2-94 30 0,2 84-66 15,0-1 34-15,0 7-17 16,0-1 12-16,0 5-37 15,0 0-20-15,0 0 12 16,0 0-17-16,0 5-44 16,0 13-11-1,0 8 0-15,0 13 12 16,-6 2-11-16,2 4 7 16,2-1 0-16,0-6-7 15,0-3-1-15,-1-9 0 16,1-5-35-16,2-7-48 0,0-8-89 15,0-6-90-15,2-20-18 16,5-4-486-16</inkml:trace>
  <inkml:trace contextRef="#ctx0" brushRef="#br0" timeOffset="96400.5985">720 14033 715 0</inkml:trace>
  <inkml:trace contextRef="#ctx0" brushRef="#br0" timeOffset="96766.2724">720 14033 715 0,'69'-104'188'0,"-69"97"-124"0,0-3-57 0,2 2 98 0,0 2 1 0,2-2-29 16,1 1-50-16,2 0-14 31,-1 2 28-31,5 0-2 16,3 3-1-16,1 2-9 16,6 0-19-16,-4 0 13 15,1 10-2-15,-2 6-3 0,-5 0 25 16,-2 2 15-16,-5 2-26 15,-4 0-9-15,0 0-21 16,0 2 9-16,-15 1-11 16,-8-2 2-16,1 0 20 15,-2-3-21-15,-1-2 6 0,5-2 5 16,5-8-9-16,7-2 13 16,4-2 6-16,4-2-12 15,0 0-10-15,0 0-19 16,0 2 18-16,2-1 1 0,8 6 8 15,3-1 19-15,0 1-11 16,3 2-15-16,2-1 22 31,1 1-22-31,4 0 0 16,2 2-1-16,2-6-2 16,-4 2-42-16,14-2-86 0,-10-3-73 15,-10 0-136-15</inkml:trace>
  <inkml:trace contextRef="#ctx0" brushRef="#br0" timeOffset="97134.0528">1119 14137 1437 0,'0'0'0'0,"0"0"-79"16,0 0 79-16,0 0 132 15,0 0-91-15,0 0-28 0,0 0-20 16,0 0 7-16,104-76-58 15,-86 58-102-15,-5 0 72 16,-9 4 10-16,-4 2-2 16,0 3 80-1,-12 6 93-15,-9 3 20 16,0 0-39-16,-2 3-9 16,-2 13 23-16,3 4 48 15,0 4-43-15,6 1-20 16,3 1-26-16,6 0-15 15,2-2 7-15,5-4-39 0,0 0 0 16,0-6 5-16,0-2-5 16,12-4-1-16,3-2-8 15,8-4-42-15,2-2-6 16,8 0-25-16,21-4-71 0,-10-8-88 16,-2-5-313-16</inkml:trace>
  <inkml:trace contextRef="#ctx0" brushRef="#br0" timeOffset="97934.2755">1578 13934 1117 0,'0'0'205'15,"0"0"-149"-15,0 0 62 0,0 0 16 16,0 0-34-16,0 0-82 15,0 0-2-15,-105 65 4 16,98-49 5-16,0-1 13 16,1 0-7-16,0 1-15 15,0-4 15-15,4-1-15 0,0 1-16 16,2-1 0-16,0 1 1 16,0-4 5-16,0-1-6 15,2 0 7-15,6-1-6 16,2-2-1-16,6-1-22 0,0-3 20 15,6 0-1-15,1 0 1 16,-2 0 2-16,2-5-9 31,-1-3 1-31,-4 0 2 16,-2 2-13-16,-3-1 0 16,-4 6-15-16,-2-5 19 0,-5 3 1 15,0 1 14-15,-2 2 19 16,2-1 0-16,-2 1-3 15,2-4-10-15,3 2-6 16,-3-6 0-16,2 2 0 0,1-1-24 16,2 2 24-16,-3-4-8 15,3 4 6-15,-1-6 1 16,4 4-2-16,-2-7-3 16,3 1 6-16,1-1-34 15,1 2-7-15,1 1-26 16,-6-1-22-16,3 3 9 0,-4 1 9 15,-4-1 58-15,-1 4-10 16,-2-2-58-16,0 0 40 31,0-6 31-31,0 4-52 0,0 1 49 16,-8-1 13-16,0 6 10 16,-1-1 0-16,1 4 27 15,-2 0-4-15,4 0 23 16,1 0 26-16,1 2-39 15,0 10-6-15,0 7 24 16,2 1 3-16,0 1-19 0,2 4 22 16,0-3-35-16,0 2 2 15,0-11-34-15,2 3 13 16,6-4 0-16,0-3-13 0,3-5-2 16,5-4-6-16,4 0-6 15,7 0-2-15,2-14-66 16,2-4-90-16,10-23-34 15,-8 7-144-15,-8 2-313 0</inkml:trace>
  <inkml:trace contextRef="#ctx0" brushRef="#br0" timeOffset="98116.9962">2012 13810 684 0,'0'0'638'16,"0"0"-513"-16,0 0-47 15,0 0 23-15,0 0-2 16,0 0-74-16,0 0-18 0,-6 27 35 15,6-6-18-15,0 4-7 16,2-4 21-16,0 1-25 16,-2-4 7-16,0-4-20 15,0-4 0-15,0-3-6 16,0-6-25-16,0-1-179 0,0-14-76 16,-7-12-880-16</inkml:trace>
  <inkml:trace contextRef="#ctx0" brushRef="#br0" timeOffset="98266.4696">2082 13607 1635 0,'0'0'53'0,"0"0"-53"16,0 0-6-16,0 0-7 16,0 0-42-16,0 0-190 15,0 0 69-15,9 77-324 0</inkml:trace>
  <inkml:trace contextRef="#ctx0" brushRef="#br0" timeOffset="98966.7236">2130 13766 1290 0,'0'0'193'0,"0"0"-135"15,0 0-37-15,0 0 66 16,0 0-27-16,0 0-22 16,0 0 16-16,61 98-19 15,-50-79-21-15,0-2 0 16,-2-5-13-16,-1-6-2 0,2-6-36 15,-1 0-49-15,5-9 77 16,-2-20 2-16,7-5-46 31,-4-2-18-31,1-2-12 16,-3 6 39-16,-5 6 44 0,0 10 99 16,-4 4 10-16,-4 8-2 15,2 2-49-15,1 2-27 16,-1 0-31-16,4 0-15 15,3 9 15-15,3 6 10 16,1-1 27-16,5 0-36 0,-1-4-2 16,1-5-12-16,5-2-41 15,2-3-22-15,-2 0-65 16,2-8-16-16,-5-8-4 16,0-2 1-16,-6-1 98 0,-4 2 62 15,-3 3 61-15,-2 3 81 16,-3 5 23-16,-2 5-30 15,5 1-39-15,-1 0-84 16,5 0-12-16,7 1 37 16,3 12 9-1,12 1-11-15,10-5-19 16,8 0-16-16,6-6 27 16,8-3-27-16,1-2-2 15,2-17-33-15,-8-11-61 16,-10-7-15-16,-10-3-18 0,-15-1 20 15,-15 0-9-15,-8 5 118 16,-8 11 29-16,-22 11 170 16,-5 9-7-16,-3 5-55 15,0 5-52-15,4 21-20 16,11 9-8-16,4 8-30 0,15 10-4 16,4 10 5-16,4 7-14 15,23 2 19-15,4-1-32 16,5-8 5-16,-5-15 5 15,-6-12-11-15,-8-12-17 16,-7-11-57-16,-10-13-106 0,0-8-141 16,-16-15-566-16</inkml:trace>
  <inkml:trace contextRef="#ctx0" brushRef="#br0" timeOffset="100000.4045">3665 13251 740 0,'0'0'299'16,"0"0"-211"-16,0 0 35 15,0 0 42-15,0 0-53 16,0 0 2-16,0 0-21 0,-83 25 2 16,62-6-7-16,4 0-38 15,3 1 4-15,3 4-28 16,7-1-23-16,4-3 21 15,0 0-24-15,0-4 2 0,19-3 8 16,8-1-9-16,12-12-2 16,5 0-8-16,10-7-79 31,19-44-88-31,-15 5-307 16,-13-3-457-16</inkml:trace>
  <inkml:trace contextRef="#ctx0" brushRef="#br0" timeOffset="100217.0529">3858 12846 1458 0,'0'0'317'0,"0"0"-251"15,0 0-33-15,0 0-32 16,0 0 7-16,0 0 11 16,0 0 3-16,11 102 26 15,-8-56-20-15,-3 3 1 16,0 0 6-16,0 1-29 0,0-3 1 15,0-4-7-15,-5-4-5 16,3-5-23-16,2-2-116 16,0-9-158-16,0-8-249 0</inkml:trace>
  <inkml:trace contextRef="#ctx0" brushRef="#br0" timeOffset="100533.3258">3987 13263 1485 0,'0'0'211'0,"0"0"-209"16,0 0 11-16,0 0 16 0,150-97-20 16,-115 78-9-16,2 0-8 15,-8 1-21-15,-6 4-41 16,-9 0-29-16,-10 4 61 16,-4 2 38-16,0 2 2 0,-12 3 60 15,-9 0 36-15,-1 3-34 16,-1 0 22-16,-1 3-23 15,0 14-22-15,1 7 36 16,5 2-32-16,3 4-6 16,4 0-13-16,6 0-25 0,5-2 9 31,0-2-10-31,0-1 0 16,14-7-11-16,1-2-14 15,5-8-68-15,16-8-80 16,-5 0-90-16,-2-2-257 0</inkml:trace>
  <inkml:trace contextRef="#ctx0" brushRef="#br0" timeOffset="101066.9">4456 13089 1408 0,'0'0'309'0,"0"0"-277"16,0 0 6-16,0 0 13 15,0 0-26-15,0 0-18 16,0 0 0-16,-31 49-7 15,19-21 44-15,1 0-35 0,5 0 0 16,-1-3 5-16,5-4-12 16,-1-5 4-16,3-5-6 31,0-8-11-31,0-1 5 16,0-2-88-16,0 0 10 15,0 0 57-15,9-7 27 16,0-7-10-16,0 1 7 0,-2 0 3 15,0 0 9-15,-1 3-9 16,-2 2 2-16,-1 4 1 16,1 0 3-16,-4 4 4 0,2 0-10 15,-2 0-11-15,0 0 11 16,0 0-28-16,0 0 11 16,0 0 5-16,0 0 12 15,0 0 34-15,0 0-25 16,0 0-8-16,0 0 15 15,0 0-15-15,0 0 9 0,0 0-10 16,0 0 6-16,0 0 9 16,0 0-9-16,0 0 11 31,0 0 15-31,0 0-23 0,0 0 9 16,0 0-18-16,0 0 8 15,0 0-13-15,0 0 5 16,0 0-10-16,0 0 9 15,0 0-45-15,-4 0-40 16,-9-4-162-16,-8-6-886 0</inkml:trace>
  <inkml:trace contextRef="#ctx0" brushRef="#br0" timeOffset="114514.0021">4576 13182 401 0,'0'0'75'0,"0"0"-75"31,0 0-153-31,0 0 84 0</inkml:trace>
  <inkml:trace contextRef="#ctx0" brushRef="#br0" timeOffset="116064.3597">4456 13162 217 0,'0'0'388'0,"0"0"-250"0,0 0-54 16,0 0 3-16,0 0-18 16,0 0-34-16,0 0-24 15,0 0 4-15,0 0 24 16,0 0 14-16,0 0 30 0,0 0-8 16,0 0-24-16,0-3 23 15,0-4-31-15,0-3 4 16,0 1-29-16,0-6-17 15,6 1 8-15,1-1-9 0,-1 1 0 16,2-1-7-16,-2 3 8 16,3 0-1-16,-3 0 0 15,2 2-16-15,-4 2 15 16,0 2 0-16,-2 2 1 31,-2 0-1-31,0 4 2 0,0 0-1 16,0 0 0-16,0 0-20 15,0 0-18-15,0 0-52 16,0 0-107-16,0 0-364 0</inkml:trace>
  <inkml:trace contextRef="#ctx0" brushRef="#br0" timeOffset="116863.7284">4687 12668 732 0,'0'0'161'0,"0"0"-133"16,0 0 59-16,0 0 33 0,0 0 27 16,0 0-89-16,0 0-57 15,0 23 54-15,0 1-7 16,0 7 48-16,0 2-25 16,0 4-31-16,0 1 3 15,0-1-18-15,2 2-7 0,-2 2 8 16,0-6-19-16,0-3 3 15,0-2-10-15,0-4 8 16,0-4-3-16,0-2-5 16,0-4 0-16,-2-4 2 0,0-2-2 15,2-4-1-15,0-2 1 16,0-2-25-16,0-2 15 16,0 0-49-16,0 0 20 31,0-14-11-31,2-10-40 15,16-6-25-15,5-8 10 0,6-2-94 16,0 0 39-16,-2-1-41 16,-4 7 201-16,-4 9 3 15,-6 3 124-15,-4 9-7 16,-4 6 7-16,-3 4-53 0,-2 3-6 16,0 0-9-16,0 0-28 15,0 4-2-15,-9 11 1 16,-3 1 5-16,-1 3 0 15,-3 4-13-15,1-1 14 16,1 0-21-16,1-2 8 0,3 0 0 16,-2-4-21-16,7-2-2 15,3 0-5-15,2-2 3 16,0 3 2-16,7-1 0 31,13 1 0-31,5-1 38 16,1 1-3-16,8-1 14 0,-3-2-25 15,0-1-13-15,-4 1 13 16,-9-3-23-16,-5-4-1 16,-6-1 6-16,-5 1-5 15,-2-5 0-15,0 0-1 0,0 0-41 16,-2-3-124-16,-16-8-370 0</inkml:trace>
  <inkml:trace contextRef="#ctx0" brushRef="#br0" timeOffset="120113.4024">780 14712 1092 0,'0'0'138'16,"0"0"-137"-16,0 0-1 15,0 0 45-15,0 0-31 0,0 0-12 16,0 0 15-16,0 54 3 16,0-27 56-16,0 9-49 15,-2 0 17-15,-3 0 2 16,2 0-25-16,-1-2-4 15,0-2-5-15,2-10-12 0,-1-4 13 16,1-7-12-16,2-4-1 16,0-2 5-16,0-5-5 15,0 0-1-15,0-15-34 16,0-9-12-16,9-6-27 0,5-5 31 16,1 2 21-16,-1 3 6 31,-3 6 3-31,-3 7 13 15,-1 10 6-15,-2 2-5 16,-1 5 7-16,1 0-7 16,-1 7 24-16,0 10 14 0,3 4-31 15,0 4 8-15,0 0-8 16,-3 1-8-16,0-2 14 16,1-4-13-16,-3-2-1 15,0-4 2-15,-2-8 5 0,0-1-6 16,0-4-1-16,0-1 1 15,3 0 7-15,-3 0-8 16,2 0 0-16,0 0 0 16,3 0 4-16,3-12-5 15,3-11 1-15,3 0-14 0,1-5-1 16,3-4-24-16,1-1-6 16,-2-1-14-16,1 3-21 31,-5 3 54-31,-1 5 20 15,-6 5 6-15,1 5 6 16,-5 5 36-16,0 8 0 0,0 0-14 16,-2 0-20-16,0 0 8 15,2 0-16-15,1 0 0 16,2 3 24-16,1 6-22 16,1 0 21-16,1 1-4 0,2-2-13 15,-3 2 8-15,-1-1 2 16,0-4-15-16,-1 2 15 15,-3-1-16-15,1-2 0 16,-1 0 6-16,0 0 13 16,1 2-1-16,-1 2-2 0,2-1 22 15,0 4-15-15,3-3-1 16,-3 2-6-16,4 0-6 16,-4-3-4-16,0 2 10 31,3 1-15-31,-3-6 0 0,-2-2 12 15,0-1-12-15,1-1-1 16,-3 3 0-16,0-3 6 16,0 0 0-16,0 0-6 15,0 0-7-15,0 0-34 16,5-4-129-16,-3-10-105 0</inkml:trace>
  <inkml:trace contextRef="#ctx0" brushRef="#br0" timeOffset="121163.2302">1156 14870 176 0,'0'0'885'0,"0"0"-817"16,0 0-58-16,0 0 17 16,0 0 40-16,0 0-22 0,0 0-34 15,-10 0 18-15,10 0 35 16,0 0 3-16,0 0 0 16,0 0 23-16,0 0-35 31,0 0-13-31,0 0-7 15,0 0-2-15,4-5-13 0,2-7-18 16,5 0 7-16,1-4-9 16,1 2-3-16,3-4-7 15,-1 0 3-15,-1 1-17 16,-1 3-2-16,-1 0 4 0,-8 4 0 16,-2 2 21-16,-2 4 1 15,0-1 3-15,0 2 13 16,0 3-3-16,0 0 18 15,0 0-20-15,0 0-11 16,0 0-1-16,0 0-3 16,-2 0-3-16,-6 0 7 0,0 0 0 15,1 4 14-15,-3 4-14 16,0 2 0-16,1 0 1 16,1 2 0-16,0 2 12 0,2 3-13 31,2 3 1-31,1-3 0 15,3 4 10-15,0-1-11 16,0-1 15-16,0 0-15 16,5-1 21-16,6-4-14 15,2-1-7-15,3-4 1 0,2-4 5 16,4 0-4-16,5-5-2 16,6 0 0-16,5 0 0 15,16-26-63-15,-12 6-125 16,-7-6-167-16</inkml:trace>
  <inkml:trace contextRef="#ctx0" brushRef="#br0" timeOffset="121663.2576">1551 14788 1109 0,'0'0'236'0,"0"0"-189"15,0 0-31-15,0 0 46 16,0 0-11-16,0 0-31 16,0 0 14-16,58-18-8 15,-42 6-16-15,-1-2-8 16,1 0 5-16,-5-4 6 0,0 4-13 15,-5 0 0-15,-3 6 9 16,-3 4-7-16,0 4 24 16,0 0 32-16,0 0-29 15,0 0 0-15,-3 0-29 0,-8 12 0 16,-1 7 7-16,-5 4-5 16,0 0-1-16,1-2 18 31,1 2 3-31,3-5 13 15,6-4-31-15,4-9 4 16,-1 2-4-16,3-5-4 0,0 0-12 16,0 0 11-16,0 1 2 15,9-3-1-15,5 0 0 16,5 0 0-16,6 0 0 16,8 0-41-16,5-7-50 0,5-7-84 15,19-9-73-15,-8 4-89 16,-12 2-635-16</inkml:trace>
  <inkml:trace contextRef="#ctx0" brushRef="#br0" timeOffset="122262.6897">2003 14598 872 0,'0'0'347'0,"0"0"-225"16,0 0-50-16,0 0 59 16,0 0-11-16,0 0-80 31,0 0-13-31,-84-4-27 0,77 28 0 15,1 8 18-15,3-3-17 16,3 0 5-16,0-7-6 16,0-3-6-16,0-7 6 15,7-7 0-15,4-5-1 0,9 0-16 16,3-27-1-16,8-9-33 16,-2-13-55-16,0-7-34 15,-8-8-39-15,-7 1-2 16,-5 5-150-16,-5 7 331 15,-4 12 291-15,0 13-24 0,0 8-46 16,0 6-11-16,-4 8-53 16,2 4-80-16,2 0-77 15,0 16-2-15,0 12-4 16,0 15 6-16,0 4 1 16,0 6-1-16,6-6 16 0,1-1-16 31,2-2 1-31,0-9 11 15,2-7-11-15,3-6-2 16,-1-8 0-16,5-9-16 16,7-5 5-16,4 0-47 15,4-23 5-15,3-9-13 0,-1-4-35 16,-8 2 6-16,-7 6 80 16,-9 6 16-16,-7 8 97 15,-4 7 45-15,0 6-14 16,0 1-44-16,0 0-57 0,0 0-27 15,0 10-10-15,0 6-1 16,0 2 10-16,5 2 1 16,4-3-6-16,2 0 5 15,-2-5-5-15,-5 4-24 0,-4 14-63 16,-19-6-97-16,-13 2-126 0</inkml:trace>
  <inkml:trace contextRef="#ctx0" brushRef="#br0" timeOffset="123730.0475">3872 11875 529 0,'0'0'183'15,"0"0"-111"-15,0 0 10 0,0 0 5 16,0 0-19-16,0 0-39 16,0 0-9-16,13-20 8 15,-11 16 2-15,-2 2 21 16,2-1 23-16,-2-3 11 0,0 3 2 16,0-1-36-16,0 0 4 15,2 0 2-15,-2 2-6 16,0 0 14-16,3 0-18 15,-3-5-10-15,2 2 12 16,0-5-34-16,3-2-6 16,2-5-9-16,1 0 6 0,6-5-1 15,1-2-5-15,4-5-9 16,-2 3 8-16,1 2-26 16,-7 2 12-16,-5 7 15 0,-4 4 0 31,-2 8 4-31,0 0-3 15,0 3 8-15,-8 0-4 16,-9 6-5-16,-4 10 0 16,-1 8-1-16,-1 8 2 15,1 4-9-15,6 4 8 16,8 2 0-16,6 2 1 0,2-3-1 16,2-5 0-16,22-4-1 15,8-3 1-15,3-8 4 16,3-1-4-16,-5-6-13 0,-4-2-31 15,-8-2-28-15,-13 0 37 16,-8 1-21-16,0 5 4 16,-56 24 51-16,0-6-55 15,-10 4-240-15</inkml:trace>
  <inkml:trace contextRef="#ctx0" brushRef="#br0" timeOffset="126179.2016">2919 14321 1164 0,'0'0'211'0,"0"0"-179"15,0 0-22-15,0 0 60 16,0 0 39-16,0 0-24 16,0 0-36-16,-48-37-14 15,48 37 9-15,-5 0-6 0,-4 0-29 31,-4 13 10-31,-5 6-19 16,-2 10 1-16,0 0 27 16,2 2-6-16,3 0 3 15,5-9-9-15,4 0-16 16,4-7 14-16,2-2-13 0,0-4-1 16,0-2 10-16,0-2-10 15,10-5-7-15,11 0-49 16,6 0-19-16,8-13 5 15,19-15-143-15,-10 2-71 0,-5 1-243 16</inkml:trace>
  <inkml:trace contextRef="#ctx0" brushRef="#br0" timeOffset="126246.1691">2919 14321 1113 0</inkml:trace>
  <inkml:trace contextRef="#ctx0" brushRef="#br0" timeOffset="126479.2928">2919 14321 1113 0,'139'-51'288'0,"-137"51"-275"0,0 0-1 0,1 0 17 0,3 5-8 0,1 7 27 16,2 8-4-16,-2 1-32 16,-1 1 8-16,1-5 3 0,-5-5-11 15,1-1 16-15,-1-6-27 16,-2-5-1-16,0 0 45 16,0 0 49-16,0-13 40 15,0-14-53-15,2-7-79 16,0-3 13-16,5-6-15 0,1 5-42 15,6 6 8-15,-1 3-33 16,6 12-46-16,-4 7-97 16,1 10-64-16,-5 12-49 15,-5 12-287-15</inkml:trace>
  <inkml:trace contextRef="#ctx0" brushRef="#br0" timeOffset="126762.2725">3227 14267 365 0,'0'0'335'0,"0"0"-120"15,0 0-76-15,0 0 23 31,0 0-4-31,0 0-65 16,123-32-63-16,-78 6-30 0,3 0-19 16,-3 2-84-16,-3-2-23 15,-11 6 12-15,-8 3 60 16,-12 8 54-16,-11 5 86 16,0 4 119-16,-5 0-71 0,-12 0-85 15,-3 13 17-15,-5 6-2 16,-2 7 9-16,6-2-10 15,2 2-22-15,9 0-5 16,5-4-36-16,5-3 8 16,0 2-8-16,11-11 0 15,14-2-1-15,8-6-39 0,29-2-84 16,-6-18-95-16,-5-2-326 0</inkml:trace>
  <inkml:trace contextRef="#ctx0" brushRef="#br0" timeOffset="127345.8207">3925 14030 1580 0,'0'0'210'0,"0"0"-178"16,0 0-26-16,0 0 22 16,-125 75 3-16,110-49-21 0,3 2-4 15,10-8-6-15,2 1 0 16,0-9 0-16,0-3-4 15,16-7 3-15,1-2-69 0,8-6-18 16,2-22 43-16,0-14-86 16,0-9-37-16,-5-12-6 15,-7-3 25-15,-8-1-28 16,-7 7 177-16,0 8 99 16,0 14 141-16,-7 14 9 15,-1 6-41-15,1 10-84 0,2 8-49 31,3 0-44-31,0 8-31 16,-3 19-2-16,3 12 1 16,0 5 2-16,0 6 4 15,2-2-5-15,0 0 0 0,0-6 11 16,2-5-11-16,11-9 0 16,7-8 6-16,3-6-6 15,4-11-7-15,6-3-34 16,5 0-19-16,1-19 9 15,2-9-50-15,-5-7-14 0,-5-2 22 16,-8 3 16-16,-11 3 77 16,-5 11 36-16,-7 4 105 15,0 11 62-15,0 2-93 16,0 3-47-16,0 0-50 0,0 12-7 16,0 5-6-16,0 6 0 15,0 2 0-15,0-3 2 31,2-4-2-31,2-2 0 16,0-3 0-16,0-5-12 16,0-5-99-16,-2-3-180 0,0 0-119 0</inkml:trace>
  <inkml:trace contextRef="#ctx0" brushRef="#br0" timeOffset="127462.4528">4273 13689 1582 0,'0'0'181'0,"0"0"-181"16,0 0-28-16,0 0 21 16,0 0-129-16,0 0-173 0</inkml:trace>
  <inkml:trace contextRef="#ctx0" brushRef="#br0" timeOffset="127712.1601">4478 13445 1600 0,'0'0'194'0,"0"0"-156"16,0 0-26-16,0 0-12 16,0 0 56-16,-24 144-20 15,24-93-11-15,8 0 16 0,5 0-33 16,-1-5-2-16,1-4-6 15,-3-1 11-15,-2-8-24 16,-6-3 3-16,-2-2-80 0,0-11-129 16,-10-9-285-16</inkml:trace>
  <inkml:trace contextRef="#ctx0" brushRef="#br0" timeOffset="127861.3233">4360 13818 833 0,'0'0'1002'0,"0"0"-999"16,0 0-2-16,0 0-1 16,0 0 39-16,127-92-39 15,-79 82-38-15,20 3-98 0,-15 3-194 16,-10 0-939-16</inkml:trace>
  <inkml:trace contextRef="#ctx0" brushRef="#br0" timeOffset="128145.7818">5075 13592 1624 0,'0'0'121'0,"0"0"-121"16,0 0 0-16,0 0 6 0,0 0 39 16,27 102-26-16,-23-75-3 15,-2-1-12-15,1-7-2 16,-3-6 7-16,0-8-8 31,0-5-1-31,0 0 35 16,0-17 12-16,0-12-23 15,0-9-7-15,0-7-15 0,11-5-4 16,4 0 2-16,6 0-39 16,4 7-33-16,4-1-117 15,-6 10-119-15,-4 17-460 0</inkml:trace>
  <inkml:trace contextRef="#ctx0" brushRef="#br0" timeOffset="128446.1916">5303 13505 1460 0,'0'0'328'0,"0"0"-258"16,0 0-46-16,0 0-23 16,0 0 5-16,0 0-6 15,0 0 0-15,9 100 7 31,-1-79-7-31,2-7-1 16,1-7 1-16,-1-7-10 0,4 0-42 16,1-4 3-16,-1-17 15 15,-1-8 12-15,-4-5-16 16,-4-3 25-16,-5-2 12 16,0 1 2-16,0 4 47 15,-12 6 28-15,4 3-10 0,1 13-25 16,0 0-41-16,0 7-14 15,-6-3-118-15,2 1-236 16,-2-2-626-16</inkml:trace>
  <inkml:trace contextRef="#ctx0" brushRef="#br0" timeOffset="128628.937">5465 13046 1580 0,'0'0'238'0,"0"0"-218"0,0 0-18 16,0 0 67-16,44 134-6 16,-30-75-15-16,1 2-7 15,2-1-34-15,-7-2-7 16,-2-9 10-16,-6-8-8 0,-2-3-4 16,0-6-40-16,-10-10-121 15,-7-10-239-15</inkml:trace>
  <inkml:trace contextRef="#ctx0" brushRef="#br0" timeOffset="128978.8669">5657 13450 1333 0,'0'0'377'0,"0"0"-329"16,0 0 28-16,0 0-18 16,138-95-2-16,-104 77-19 0,-1 0-31 15,-4-1-6-15,-2-1-16 31,-9 1-59-31,-7-3 15 16,-9 1-10-16,-2 6 5 16,-4 3 65-16,-17 3 3 15,-3 9 78-15,-3 0-43 0,-1 14-2 16,1 15 37-16,7 9-40 16,3 6 3-16,11 4 15 15,6 4-30-15,0-4 1 16,6-6-21-16,15-5-1 0,1-10 18 15,3-8-18-15,2-7 0 16,2-8-46-16,7-4-67 16,-5-14-182-16,-14-7-966 0</inkml:trace>
  <inkml:trace contextRef="#ctx0" brushRef="#br0" timeOffset="130911.5514">913 15781 717 0,'0'0'56'0,"0"0"-14"0,0 0 46 16,0 0 97-16,0 0-14 15,-31-116-25-15,31 88-56 16,0 2-11-16,0-6 27 15,0 0-52-15,4-3-13 0,6 3 13 16,-3-7-36-16,-3 6 15 16,0 3 35-16,1 2-35 15,-1 6 3-15,0 5-10 16,1 4-26-16,-5 6 14 16,0 4-14-16,0 3 0 0,0 0 17 15,0 0-7-15,0 2-10 16,0 16-12-16,0 8 12 31,0 9 7-31,-2 5-6 16,-1 9 5-16,3-3 1 0,0 2-6 15,0-7 0-15,0-1-1 16,5-12 7-16,4-3-7 16,4-11 0-16,3-5-19 15,1-6-25-15,8-3-40 16,2-7 35-16,2-15-11 0,2-2-60 15,-4-2-19-15,-2 4 48 16,-10 4 62-16,-6 9 29 16,-4 5 39-16,-5 4 73 15,0 0-7-15,0 3-45 16,0 10-27-16,0 10-5 0,6-5-4 16,9 4-8-16,6-8-15 15,6-8 8-15,4-5-9 31,0-1 9-31,0 0-7 16,-6-11-2-16,-5-11-9 0,-9 2 9 16,-5 0 0-16,-6 0 10 15,0 3 12-15,0-1 3 16,-8 6 54-16,-3 6-44 16,1 1-23-16,2 5-12 0,-3 0-43 15,-18 5-40-15,2 9-129 16,-4 0-277-16</inkml:trace>
  <inkml:trace contextRef="#ctx0" brushRef="#br0" timeOffset="131261.3702">490 15615 1302 0,'0'0'225'15,"0"0"-170"-15,0 0 0 16,0 0 33-16,0 0-49 0,0 0-39 16,0 0-1-16,78-63 1 15,-27 45 1-15,7-4 6 16,10-2 3-16,-2 2 6 15,3 0-15-15,-7 2 5 16,-8 4 0-16,-12 3-12 0,-13 6 5 16,-11 2 1-16,-11 5 14 15,-3 0-13-15,-4 0 12 16,0 0-13-16,0 0-5 16,-2 0-47-16,-9 0-189 0,-5 0-783 0</inkml:trace>
  <inkml:trace contextRef="#ctx0" brushRef="#br0" timeOffset="132244.1749">1879 15305 561 0,'0'0'370'16,"0"0"-315"-16,0 0-49 15,0 0 164-15,0 0 62 0,0 0-94 16,0 0-30-16,-18-7-37 16,2 7-20-16,0 14 9 15,-1 4-35-15,-1 3 6 16,3 6 7-16,3-3-13 15,3-2-5-15,9-2-20 0,0-2 1 16,0-4-1-16,13-6 0 16,14-4-1-16,7-2-15 15,8-2-48-15,19-8-100 16,-11-10-195-16,-7-2-803 0</inkml:trace>
  <inkml:trace contextRef="#ctx0" brushRef="#br0" timeOffset="132543.7672">2113 15288 1627 0,'0'0'0'0,"0"0"-173"16,0 0 173-16,0 0 26 16,0 0 2-16,0 0-11 15,0 0-11-15,42 49 4 16,-35-35-2-16,-3 1 6 0,1-3-13 15,-3-2 0-15,0-3 9 16,-2-2-10-16,0-5 0 16,0 0 7-16,3 0 0 15,3 0 74-15,1-17 52 16,7-18-101-16,1-5-26 0,7-6-6 16,3-4-22-16,4 1-70 15,0 5-64-15,0 3-54 16,-7 14-71-16,-9 13-566 0</inkml:trace>
  <inkml:trace contextRef="#ctx0" brushRef="#br0" timeOffset="132894.7327">2389 15291 1154 0,'0'0'261'0,"0"0"-235"15,0 0-11-15,0 0 53 0,0 0 35 16,0 0-59-16,0 0-34 15,107-65 4-15,-87 51-14 16,1 2-32-16,-6-2-19 0,-4 1-2 16,-4 3 27-16,-5 1 13 15,-2 2 13-15,0 1 54 16,-2 6 26-16,-5-4 15 16,-2 4-21-16,2 0-53 15,-1 0 2-15,-2 14 3 16,-1 7-17-16,1 2 44 0,0 8-22 31,6-5-8-31,2 1-23 16,2-2 1-16,0-4 14 15,2-4-15-15,12-11-7 0,3-3 5 16,8-3-86-16,24-9-22 16,-5-13-181-16,-4-7-620 0</inkml:trace>
  <inkml:trace contextRef="#ctx0" brushRef="#br0" timeOffset="133711.0825">3015 15061 1189 0,'0'0'240'0,"0"0"-171"16,0 0 18-16,-120 58 54 0,91-32-31 16,9-1-71-16,9-1-25 15,6 0-10-15,5-10 3 16,0-2-8-16,10-8 1 31,11-4 0-31,8-3 6 0,7-21-6 16,7-10-34-16,-1-8-87 15,1-14-44-15,-6-6 29 16,-10-6-56-16,-9 0-32 16,-11 6-81-16,-7 8 232 15,0 13 73-15,-14 15 508 0,1 14-201 16,-1 12-109-16,3 0-96 15,-2 21-32-15,4 14-39 16,2 15 13-16,5 13 0 16,2-1-21-16,2-1-22 0,19-6 14 15,0-11-15-15,6-7 7 16,0-16-14-16,2-12-21 16,2-9-50-16,5 0-17 15,-3-17-47-15,1-13-69 16,-5-6-64-16,-7-4-79 15,-4 0-44 1,-7 4 398-16,-4 10 202 16,-7 10 154-16,0 7-98 15,0 9 45-15,0 0-131 16,0 0-112-16,0 9-37 0,0 11-23 16,4 2 26-16,3 2-9 15,0 0-17-15,4-10 24 16,-2 0-23-16,0-5-1 15,-1-6 6-15,-3 1-6 16,-1-4-66-16,-4-4-94 16,0-14-18-16,0 1-519 0</inkml:trace>
  <inkml:trace contextRef="#ctx0" brushRef="#br0" timeOffset="133844.6656">3419 14717 1633 0,'0'0'271'0,"0"0"-252"31,0 0 17-31,0 0-36 16,0 0-10-16,0 0-144 15,0 0-102-15,11-5-336 0</inkml:trace>
  <inkml:trace contextRef="#ctx0" brushRef="#br0" timeOffset="134094.7109">3715 14478 1530 0,'0'0'331'0,"0"0"-276"0,0 0-54 16,0 0 4-16,0 0 20 15,-4 132 7-15,18-78-9 16,1 4-22-16,1 0 17 31,-5-1-18-31,-3-6-6 16,-6-6 5-16,-2-2-76 0,0-11-176 15,-15-15-376-15</inkml:trace>
  <inkml:trace contextRef="#ctx0" brushRef="#br0" timeOffset="134243.4321">3669 14815 1756 0,'0'0'233'0,"0"0"-194"16,0 0-39-16,0 0 29 16,135-101-7-16,-83 85-22 15,4 4-36-15,17-2-55 0,-13 6-201 16,-13-4-505-16</inkml:trace>
  <inkml:trace contextRef="#ctx0" brushRef="#br0" timeOffset="134444.7776">4329 14405 1455 0,'0'0'392'0,"0"0"-294"16,0 0-74-16,0 0-11 16,-45 103 36-16,43-56-9 0,2 5-21 15,0-1-10-15,0-5-6 16,0-8 9-16,0-10-12 15,0-10-50-15,0-9-54 16,0-11-178-16,0-21-3 16,0-7-649-16</inkml:trace>
  <inkml:trace contextRef="#ctx0" brushRef="#br0" timeOffset="134994.5648">4404 14367 1659 0,'0'0'247'0,"0"0"-247"16,0 0 0-16,0 0 66 31,0 0-16-31,9 121-11 16,-4-75-31-16,4-5-7 15,-3 0 13-15,1-7-13 16,-3-10-1-16,1-7 0 0,-3-10-44 16,1-7-34-16,1 0-37 15,5-18 28-15,2-12-123 16,7-10-91-16,4 0 159 15,3-1 74-15,2 6 68 0,-1 7 101 16,-6 10 95-16,0 9-9 16,-5 9-24-16,-1 0-84 15,4 5 19-15,0 15-12 16,4 4-33-16,2 0-12 16,5 0-36-16,2-5 3 0,1-4-16 15,4-10 8-15,-3-5-27 16,-1 0-8-16,-3-13-24 31,-6-11 20-31,-2 2-38 16,-5-6 13-16,-10 4 32 15,-4 4 32-15,-2 6 64 0,0 6 30 16,0 6 3-16,-6 2-23 16,-4 0-64-16,0 5-4 15,-1 16-12-15,1 4 12 16,8-1-6-16,2 7 0 0,0-3 6 15,14-2 4-15,11-2-10 16,8-6-12-16,5-7 12 16,8-11 0-16,1 0-19 15,0-11-30-15,-5-27-105 16,-13 2-161-16,-20 0-264 0</inkml:trace>
  <inkml:trace contextRef="#ctx0" brushRef="#br0" timeOffset="135211.2063">4338 14455 1328 0,'0'0'285'0,"0"0"-285"16,0 0 0-16,0 0 77 15,187-81 2-15,-92 46-42 0,11 1-4 16,0-1 5-16,-23 8 9 15,0 1-46-15,-21 9 6 16,-20 0-7-16,-19 11-62 16,-23 6-33-16,-23 0-45 0,-17 0-191 15</inkml:trace>
  <inkml:trace contextRef="#ctx0" brushRef="#br0" timeOffset="136177.782">1146 16150 889 0,'0'0'208'0,"0"0"-182"0,0 0 15 16,0 0 140-16,0 0-45 15,0 0-31-15,0 0-12 16,-46-80-21-16,36 76 34 16,-6 4-54-16,-4 0-19 15,-2 0 7-15,-7 9-28 16,-5 8 2-16,-1 11-2 0,-1 2 14 15,5 2 8-15,4 4-28 16,9-4 6-16,9-1 7 16,9-1-19-16,0-11-1 15,9 2 0-15,14-7-4 0,10-10-6 16,5-4 8-16,9 0-21 16,1-18-16-16,4-8-66 15,-8-6-20-15,-5-3-74 16,-10 3 72-16,-10 0 95 15,-9 10 33 1,-6 2 33-16,-4 10 146 16,0 6-40-16,0 4 3 15,0 0-65-15,0 0-61 16,0 12-16-16,9 6 0 16,-1 5 0-16,8 4 10 0,1 4-9 15,4-8 8-15,1 3-9 16,-4-4-51-16,2-8-85 15,-6-2-171-15,-8-10-99 0</inkml:trace>
  <inkml:trace contextRef="#ctx0" brushRef="#br0" timeOffset="136711.3871">1473 16102 1557 0,'0'0'159'15,"0"0"-132"-15,0 0-27 0,0 0 72 16,0 0-72-16,0 0 1 31,0 0 22-31,9 58-4 16,-9-27 8-16,0 4-19 15,0-7-6-15,-4-1 12 16,2-6-14-16,-1-7 0 0,3-10-15 16,0-4-71-16,0-4-69 15,0-19 70-15,13-12-54 16,8-5 14-16,0-4 1 15,6 3 116-15,-2 6 8 0,-3 12 90 16,-4 4 52-16,-4 11-37 16,-8 8-40-16,1 0 36 15,-5 18 23-15,0 8-63 16,-2 6-26-16,0 4-27 16,0-5 18-16,0 1-24 0,0-15-1 15,0-3 8-15,0-10-9 16,0-4-16-16,5 0-25 31,0-14-18-31,5-16-7 16,3-5-95-16,5-2 70 0,3 1 91 15,0 5 18-15,2 0 62 16,-3 13 31-16,1 4-31 16,-4 10 0-16,1 4-39 15,0 0-23-15,-2 4 19 16,-3 13 4-16,0 6-9 0,-2 0-27 15,-2 4-4-15,-2-5-2 16,0-1-61-16,-3-12-65 16,0-3-152-16,1-6-391 0</inkml:trace>
  <inkml:trace contextRef="#ctx0" brushRef="#br0" timeOffset="137010.7416">2117 15950 1222 0,'0'0'543'0,"0"0"-520"15,0 0-8 1,0 0 8-16,0 0 11 16,0 0 7-16,0 0-15 15,-18 112 11-15,18-87-21 16,0-6-15-16,0-1 6 16,12-9-7-16,5-9-9 0,4 0 6 15,3-5-10-15,2-17 12 16,1-9-83-16,-7-4 2 15,-9 3 6-15,-11-5 15 16,0 6-57-16,-11 4 70 16,-13 9 48-16,-5 6 86 0,2 10-55 15,3 2-30-15,2 2-1 16,6 14-30-16,11 12-84 16,5-5-80-16,0-5-103 0</inkml:trace>
  <inkml:trace contextRef="#ctx0" brushRef="#br0" timeOffset="137294.0745">2409 15959 1362 0,'0'0'306'0,"0"0"-237"0,0 0-37 16,0 0 31-16,0 0-18 15,0 0-2-15,0 0-42 16,0 75 5-16,14-73-1 15,3-2 22-15,3 0 3 0,1-23-7 16,-2-4-23-16,-1-9 0 16,-5-5-20-16,-7 1-17 15,-6-4-29-15,0 9-13 16,0 3-38-16,-14 11 52 16,3 11-30-16,1 4 44 15,6 6-97-15,2 10-162 0,2 8-455 0</inkml:trace>
  <inkml:trace contextRef="#ctx0" brushRef="#br0" timeOffset="137660.6196">2664 15829 1234 0,'0'0'210'16,"0"0"-152"-16,0 0 44 16,0 0 10-16,0 0-2 15,0 0-53-15,0 0-29 16,24 91-4-16,-24-71-23 15,2-6 6-15,-2 0-7 0,0-11-43 16,0-3-1-16,3 0-9 16,-1 0-23-16,4-21-55 15,7-6-187-15,5-5 210 16,7-4 35-16,6 2 73 0,0 3 16 16,1 4 32-16,-5 9 85 15,-3 8 34-15,-9 10-39 16,-1 0-42-16,-5 0-12 15,0 14 4 1,-5 7-10-16,2 6-49 16,0-3-5-16,-2-2-4 15,0 0-10-15,-2-12-28 16,3-6-29-16,-1-4-59 16,3 0 3-16,0-24 75 15,2-15-155-15,5-28 38 0,-4-2-68 16,-3 9-73-16</inkml:trace>
  <inkml:trace contextRef="#ctx0" brushRef="#br0" timeOffset="137910.5686">3044 15476 821 0,'0'0'561'0,"0"0"-314"16,0 0 6-16,0 0-120 15,0 0-44-15,0 0-64 0,0 0-19 16,0 0-6-16,0 24 17 16,2 10 0-16,1 2 23 15,0 1-4-15,1 7 8 16,0-4 2-16,1 0-30 0,3-1 12 31,2-2-28-31,1-5 1 16,-1-6-1-16,4-8 4 15,-1-6-5-15,6-6 1 16,-2-6-44-16,5 0 4 16,5-4-2-16,7-16-42 0,8-24-71 15,-6 1-194-15,-12 2-280 0</inkml:trace>
  <inkml:trace contextRef="#ctx0" brushRef="#br0" timeOffset="138060.8444">3021 15654 1655 0,'0'0'218'0,"0"0"-184"16,0 0 18-16,0 0-44 15,0 0 27-15,141-43-28 0,-74 20 2 16,7 1-18-16,22-4-14 31,-18 6-162-31,-21 7-368 0</inkml:trace>
  <inkml:trace contextRef="#ctx0" brushRef="#br0" timeOffset="138210.2772">3573 15680 1891 0,'0'0'236'15,"0"0"-187"-15,0 0 133 0,0 0-46 16,0 0-108-16,0 0-28 16,0 0-135-16,36-11-113 15,-36 11-235-15</inkml:trace>
  <inkml:trace contextRef="#ctx0" brushRef="#br0" timeOffset="140793.1527">6242 12256 525 0,'0'0'344'0,"0"0"-171"16,0 0-50-16,0 0-8 15,0 0 1-15,0 0-42 16,0 0-6-16,2-16-30 0,-2 16 14 15,2 0 41-15,-2 0-24 32,0 0-12-32,0 0-19 15,0 0-22-15,2 7 14 16,0 18-11-16,0 15 7 0,-2 31 14 16,0 38-11-16,-4 48 9 15,-10 27-6-15,1 12-7 16,2-3 18-16,2-23-25 15,2-11-11-15,-4-12 9 0,0-17-15 16,-2-24 14-16,2-19-10 16,4-24-4-16,0-6 13 15,1 2-14-15,-3-1-2 16,-1 0 2-16,4-19 0 16,-1-15-10-16,3-12-17 0,-3-12-74 15,0-1-36-15,-1-20-184 0</inkml:trace>
  <inkml:trace contextRef="#ctx0" brushRef="#br0" timeOffset="141577.4653">6128 12354 98 0,'0'0'286'15,"0"0"-182"-15,0 0-25 16,0 0 89-16,0 0 5 0,0 0-79 15,0 0-22-15,17-70-13 32,-17 65 18-32,0-1 59 15,0 5-43-15,0-1-4 16,0 2 39-16,0 0-57 0,0 0-28 16,0 0-16-16,0 0-12 15,0 14-6-15,0 14-9 16,-2 20 38-16,0 31 22 15,2 37-29-15,0 41 13 16,0 19-10-16,0 0-13 0,0-10 16 16,0-21-31-16,0-12-5 15,0-12 17-15,0-8-11 16,-7-21-6-16,-8-17-1 16,-1-17 8-16,-2-4 12 15,-4 0-15-15,-3 8-4 0,-4 1 9 16,2-14-10-16,5-9-11 15,5-13-78-15,-4-11-117 32,8-11-154-32,-1-5-257 0</inkml:trace>
  <inkml:trace contextRef="#ctx0" brushRef="#br0" timeOffset="143459.6522">6134 12765 863 0,'0'0'138'0,"0"0"-138"0,0 0 0 15,0 0 25-15,0 0 2 16,0 0-12-16,0 0-1 15,7 0 38-15,-7 0 11 16,0 0-11-16,0 0 13 0,0 0-13 16,0 0 2-16,0 0-27 15,0 0-5-15,0 0 46 16,0 0-21-16,0 0 7 16,0 0 6-16,2 0-8 15,0-6 11-15,-2-12-44 0,3-4 15 16,-3-4-1-16,0-6-25 15,0-4-7-15,0-6-1 32,0-3 1-32,0-3-1 15,-14 1 1-15,-4-4 13 0,-4 3 23 16,-2 4-17-16,-3 0 2 16,0 2-8-16,0 1-13 15,2 6 23-15,-1 1-12 16,-1 5 4-16,-2 2 16 15,3 6-31-15,-3 5 14 16,0 1-15-16,-3 2 12 0,1 3-6 16,-2 2-6-16,0 2 0 15,-1 6 7-15,-2 0-6 16,0 0-1-16,1 0 0 0,4 10 1 16,1 2 2-16,4 3-3 15,3-1 0-15,2-1 6 16,-2 3-6-16,0-1 0 15,2-1 0-15,-4 0 0 16,3-3 4 0,-3 4-4-16,2-6 0 15,4 2 4-15,1-3 2 16,3-1-3-16,1 0-3 16,3-2 6-16,2 0 3 15,0-2-9-15,0 4 0 0,0-4 0 16,3 0 7-16,1 1-6 15,0-4-1-15,3 2 0 16,2-2 17-16,0 0-6 16,0 0-5-16,0 0-1 15,0 0 2-15,0 0-2 16,0 0-5-16,0 0 1 0,0 0 20 16,0 0-20-16,0 0 1 15,0 0 4-15,0 0 0 16,0 0-7-16,0 0 1 0,0 0-2 15,0 0 1-15,0 0 1 16,0 0 0-16,0 0-1 31,0 0-12-31,0 0 12 16,0 0 0-16,0 0-22 16,0 0 17-16,0 0-15 15,0 0 13-15,0 0 7 0,0 0 2 16,0 0 2-16,0 0-3 15,0 0 0-15,0 0-3 16,0-2 3-16,2-10-1 16,8-5-10-16,3-3-12 0,5-3 23 15,8-5-19-15,8-5-16 16,8-3 17-16,8-6-19 16,0 0 15-16,2-2-7 15,-6 4 9-15,-7 8 20 16,-16 6 0-16,-6 9 0 0,-13 12 45 15,-4 3 4-15,0 2-6 16,-2 0-36-16,-13 6 2 31,-10 14-15-31,-6 9 6 16,-5 8 0-16,-2 5 1 0,-2 2-1 16,0-2-1-16,-1-1 1 15,1-6 0-15,-4 0 5 16,1-5-5-16,1-5 0 15,5 0-3-15,0-6 3 16,6-1 0-16,7-3 0 0,4-4 7 16,4 1-8-16,7-5 1 15,5-1-3-15,2 0-4 16,2 0 5-16,0-2-6 16,0 2 7-16,0 2-4 0,10 4 4 15,9 0 1-15,5 6 0 16,8 1-8-16,3 6 16 15,3 3-8-15,-1 2 0 16,2-2 0 0,-6 0 5-1,-6-5-4-15,-5-7-1 0,-6-2 36 16,-7-9-15-16,-3-1 4 16,-4-1 2-16,-2-3-12 15,2 0 13-15,-2 0-9 16,0 0-12-16,0 0 7 0,0 0-13 15,0 0-2-15,0 0-14 16,0 0-90-16,-2 0-99 16,-15 0-474-16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03:34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5628 10205 461 0,'0'0'221'16,"0"0"-190"-16,0 0-23 15,0 0 98-15,0 0 14 16,0 0-59-16,0-15-15 0,0 14-1 16,0-2 16-16,2 2 29 15,-2 1-51-15,3 0-7 16,-3 0 0-16,0 0-12 15,0 0-4-15,0 0-15 16,0 0 12-16,0 0 28 0,0 0-31 16,0-3 21-16,0 3-31 31,0 0-3-31,0 0 3 16,0 0 0-16,0-1 20 15,0-5-20-15,-3-1 0 0,-1 1 0 16,-1-4 0-16,-1 2-52 15,1 0 35-15,-1 0 17 16,1 0 0-16,0 1 32 16,1 0-25-16,2 2 31 15,0 0 0-15,2 3-22 0,0 0 13 16,0 2-14-16,0 0-14 16,0 0 1-16,0 0-2 15,0 0-15-15,0 6-10 16,0 13 25-16,0 6 19 0,0 9 2 15,0 5 2-15,0 2 25 16,2 4-20-16,2-3 8 16,1-2-17-16,2-5-18 15,-1-2 27-15,-1-5-27 16,-1-5 11 0,-2-3 6-16,0-5-17 15,3-4 14-15,-3-4-15 16,1-5 1-16,-3 1 16 15,2-3-4-15,2 0-11 16,3 0 48-16,11-10-11 0,11-18-9 16,17-18-16-16,21-12-14 15,32-29 16-15,30-20-16 16,-6 11 2-16,-13 11-2 16,-13 22-9-16,-26 19 0 15,0 0 9-15,-1 3-16 16,-22 15 16-16,-21 11-34 0,-27 15-18 15,-11 1-103-15,-22 16-365 0</inkml:trace>
  <inkml:trace contextRef="#ctx0" brushRef="#br0" timeOffset="1383.148">5677 12302 130 0,'0'0'317'16,"0"0"-247"-16,0 0-8 15,0 0-26-15,0 0 52 16,0 0-15-16,0 0-55 16,-64-6-2-16,64 3 14 0,0 3 3 15,0 0-17-15,0 0 14 16,0 0 31-16,0 0-28 16,0 0 18-16,0 0 20 0,-3 0-29 15,3 0-18-15,0 0-5 16,0-3 0-16,0 3 32 15,0 0-11-15,0-2 14 16,0 2 26-16,0 0-35 16,0 0 14-16,0 0 0 15,3 0-43-15,-1 0 35 0,4 12-40 32,3 8 39-32,3 6 32 15,1 4-40-15,1 6 1 16,-2 0-1-16,0 3-17 0,1-4 16 15,-2 2-29-15,1-7-4 16,-4-2 9-16,1-4-16 16,1-6 8-16,-6-2-9 15,0-6 1-15,1-2 8 16,-3-1-9-16,0-4 0 16,-2-1 1-16,0 0 0 0,0-2-2 15,0 0 1-15,2 0 0 16,-2 0 4-16,0 0 4 15,2 0-8-15,0-4 16 0,8-16 4 16,3-16 1-16,7-15-21 16,9-12-25-16,9-12 4 31,6 2-18-31,3 2 12 16,5 11 4-16,-4 7-16 15,0 14 38-15,-4 5 1 0,-1 7 0 16,-8 8-13-16,-4 5-8 15,-6 1-10-15,-12 1-43 16,-7 3-91-16,-6-3-341 0</inkml:trace>
  <inkml:trace contextRef="#ctx0" brushRef="#br0" timeOffset="4582.8992">28551 12504 354 0,'0'0'203'0,"0"0"-152"0,0 0-49 16,0 0 101-16,0 0-34 15,0 0-24-15,-36-54-12 16,29 47-23-16,5-2 55 15,0-1-16-15,2 0-12 16,0 2 84-16,0 0-54 16,0 5 9-16,0-2 16 0,0 3-15 15,0 2 10-15,0 0-30 16,0 0-30-16,0 0 2 16,-5 22-29-16,-9 21 70 0,-11 33 34 15,-16 36-31-15,-11 34-7 16,0 13-28-16,2-11-12 15,15-34 13-15,12-34-32 16,6-19-6-16,3-11 2 16,-1 4 4-16,3-4 4 15,3-2-11-15,5-16 0 0,4-14-37 32,0-10-80-32,2-10-22 15,16-22-45-15,2-10-173 0</inkml:trace>
  <inkml:trace contextRef="#ctx0" brushRef="#br0" timeOffset="4999.1924">28684 12476 1030 0,'0'0'205'0,"0"0"-153"0,0 0 85 16,0 0 44-16,0 0-86 15,0 0-56-15,0 0-30 32,0 30 20-32,0 12 36 15,0 17-29-15,0 14 10 0,0 8-14 16,0 8-3-16,-16 5 11 15,-1 0-20-15,-1-4 20 16,-2-1-18-16,2-8-21 16,0-8 38-16,1-7-33 15,1-10-5-15,5-10-1 0,0-10 11 16,4-7-8-16,0-9-3 16,3-6 2-16,2-6-10 15,2-4 8-15,0-4-66 16,0 0-41-16,2-12-60 15,11-14-91-15,-2-11-598 0</inkml:trace>
  <inkml:trace contextRef="#ctx0" brushRef="#br0" timeOffset="5733.2357">29471 8610 1086 0,'0'0'236'32,"0"0"-236"-32,0 0 0 15,0 0 123-15,0 0 52 16,0 0-69-16,0 0-88 15,9-44-11-15,-9 44 5 0,0 10-11 16,0 17-1-16,0 15 30 16,0 11 22-16,0 12 19 15,-4 3-47-15,-1 0 8 16,1-6-22-16,2-4-2 0,0-6 5 16,2-5-13-16,0-8 0 15,0-10-48-15,4-24-163 16,7-5-186-16,-5-5-812 0</inkml:trace>
  <inkml:trace contextRef="#ctx0" brushRef="#br0" timeOffset="6199.4903">29706 8446 1239 0,'0'0'191'0,"0"0"-191"16,0 0 0-16,0 0 68 15,-74-109 25-15,40 97-17 16,-6 9-63-16,-5 3-4 16,-7 1 27-16,-4 22-11 0,-5 9 20 15,1 12-33-15,0 10-10 16,2 10 47-16,2 13-37 16,5 2 10-16,9 4-4 15,6-5-8-15,14-3 2 16,9-4-5-16,9-6-6 0,4-5 16 15,12-4-16-15,19-5-1 16,16-10 25-16,13-10-25 16,14-10 10-16,13-15-10 15,11-6-10-15,4-27 0 0,3-19-34 32,-7-17 4-32,-4-29 31 15,-16-31 15-15,-27 7-6 16,-24 10 1-16,-27 13 18 15,0 29 68-15,-25 0-8 16,-11 2-6-16,-3 17-15 0,-1 16-27 16,-1 15 13-16,1 14-44 15,0 10-31-15,-11 46 15 16,-14 54-79-16,9-8-142 16,5-7-812-16</inkml:trace>
  <inkml:trace contextRef="#ctx0" brushRef="#br0" timeOffset="6866.0639">29226 10994 1028 0,'0'0'239'0,"0"0"-170"16,0 0 97-16,0 0-37 0,0 0-63 15,0 0-58-15,0 0-7 16,123-26 40-16,-81 26-25 16,-5 0 17-16,-2 7-22 15,-9 7-3-15,-10 0 2 0,-8 6-9 16,-8 1 8-16,-4 8 49 16,-27 3-19-16,-13 2-9 15,-10 2-12-15,-6-2-17 16,0-3 20-16,4-4-21 15,6-5 0-15,15-6 3 0,10-6-3 16,14-4 0-16,11-4-1 16,0-2-3-16,27 2-2 15,17-2 12-15,12 0 5 16,11 0-11 0,3 0 8-16,-4 0-7 15,-6 0-1-15,-8-2-31 16,-12 0 0-16,-7-8-74 15,-12 0-104-15,-15-2-171 0</inkml:trace>
  <inkml:trace contextRef="#ctx0" brushRef="#br0" timeOffset="7316.1212">29525 10738 1258 0,'0'0'237'0,"0"0"-223"15,0 0-2-15,-163-30 119 16,98 30-42-16,-4 14-54 16,-3 20 4-16,1 8-17 15,3 11 5-15,5 8-12 0,5 8-14 32,9 1 20-32,11-2-20 15,9 2 1-15,12-4 23 16,11-2-24-16,6-2 7 15,21-4-5-15,26 0 12 0,18-12-8 16,30 0-7-16,34-17 1 16,23-17 19-16,-11-12-19 15,-28-4-2-15,-33-24-17 16,-22-6-13-16,5-19 30 16,3-31-1-16,-8-33 2 0,-28 1 39 15,-22 11-8-15,-12 15-8 16,-32 23 28-16,-10 3 8 15,-6 1 15-15,1 19-27 16,9 18 4-16,6 12-17 16,7 14-34-16,5 3-6 0,-3 33-39 15,-13 52-93-15,7-6-59 32,-2-6-286-32</inkml:trace>
  <inkml:trace contextRef="#ctx0" brushRef="#br0" timeOffset="8299.0941">29251 12816 1121 0,'0'0'391'15,"0"0"-301"-15,0 0-46 16,0 0 7-16,0 0 7 16,0 0-55-16,0 0-3 15,15-20-23-15,14 20 14 0,4 0 18 16,3 0-12-16,-1 0 3 15,-8 0-3-15,-4 0-4 16,-11 0-3-16,-8 8-9 16,-4 4 17-16,0 2 2 0,-23 2 66 15,-6 3-34-15,-6 4-23 16,-3-3 9-16,-3-3-17 31,6-1-2-31,2-3-3 16,8-3 1-16,10-6-6 15,9-1 6-15,6-3-26 0,8 0-67 16,23 0 19-16,11 0 69 16,10 5-6-16,-2-1 14 15,2 6-6-15,-11 2 3 16,-13 2-7-16,-10 2 9 0,-16 0 1 16,-2 2 59-16,-11 0 37 15,-22 2-42-15,-12-3 9 16,-4-2-30-16,-2-1 4 15,1-5-8-15,8 0-29 16,7-3 16-16,10-1-16 0,9-5-16 16,16-3-34-16,0-14-157 15,20-6-529-15</inkml:trace>
  <inkml:trace contextRef="#ctx0" brushRef="#br0" timeOffset="8798.8852">29534 12613 380 0,'0'0'962'0,"0"0"-856"0,0 0-55 16,-129-61 85-16,84 56-1 16,0 5-90-16,-4 0-35 15,1 15 25-15,-2 12-16 16,1 9 5-16,0 7-4 0,2 10-12 15,3 3 24-15,1 6-19 16,7 4-11-16,3 7 17 16,6 1-18-16,5 2 5 15,9-4-6-15,11-4 1 16,2-5 2 0,15-10-3-16,23-10 0 15,19-11 11-15,36-15-10 16,34-17 7-16,35-3-8 15,10-35-17-15,-12-13 17 16,-37 0-16-16,-40 5 7 0,-23 1 1 16,-14-4 8-16,1-14 0 15,-5-12 42-15,-11-9-6 16,-19-1 57-16,-12 0-28 16,-22 7 22-16,-21 6 49 15,-14 8-75-15,-6 10 3 0,-4 8-2 16,2 14-30-16,11 7 24 15,12 13-48-15,9 12-8 16,6 0-11-16,2 11-36 16,-4 28-105-16,8-3-158 0,-2-10-249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04:01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12015 5078 874 0,'0'0'156'16,"0"0"-118"-16,0 0-37 0,0 0 31 16,0 0 12-16,0 0 20 15,-54-73-26-15,52 65-19 16,0 4 44-16,-3-1-29 15,1 5-13-15,-1 0 6 0,-2-3-27 16,-3 3 0-16,-4 0-2 16,-6 0 14-16,-4 0-5 15,-5 0-7-15,-3 3 0 16,-3 4 3-16,-6 1-2 16,3-3-1-16,1 0 0 0,-1 2 0 15,5-4 16-15,-1 1-16 31,5 0 1-31,3-1-2 16,3 2 2-16,3-1-1 16,5-1 0-16,-2 2 1 0,4-1-1 15,0 0 0-15,2 0 0 16,-2 2 12-16,1-2-11 16,-1 2-1-16,1 0 0 15,-3 1-9-15,1 2 8 16,1-1 2-16,0-2-1 0,0 3 7 15,0-2-6-15,-1 1-1 16,1 0 0-16,-1 0 1 16,3 0 1-16,-2 0-2 15,-1 0 0-15,1 0-1 0,-1 3 2 16,1-1-1-16,-1-1 0 16,4 3 0-16,1 1 7 15,-1-1-7-15,2 1-6 16,1 4 6-16,3 1-7 31,2 0 0-31,2-1 7 0,0 2 0 16,-2-3 11-16,2 2-11 15,-2-2 0-15,-2-1-1 16,2 5 2-16,-2-3 5 16,2 4-6-16,-5-1 0 15,3 1 11-15,0 1-11 0,-2-2 0 16,2 2-2-16,2 0 7 15,-2 1-6-15,1-2 1 16,1-3 0-16,2 1 0 16,0-3 1-16,0 0-1 0,0 0 0 15,0 2 2-15,0 2 14 16,5 0-16-16,1 3 0 16,-4-2 2-16,3 1 1 31,0 0-3-31,-1 0 0 0,0-2 7 15,1 1 3-15,1-4-10 16,0 0 0-16,-2-2 11 16,2-1-9-16,-1-1 4 15,-1 1-5-15,2 0 12 16,6 0 11-16,-1 3-23 0,5 0 0 16,3 0 25-16,6 2-25 15,4-3 19-15,9 0 3 16,7 0-12-16,3-5 32 15,6 1-43-15,2-5 1 0,2-1 4 16,-4-2 2-16,-1 0-7 16,0-2 0-16,-1 1 0 15,-1-3 1-15,2 3-1 16,5-3 0-16,0 2-1 16,5-2 7-16,1 0-7 15,1 0 1-15,0 0 0 0,0 0 6 31,-3 0-6-31,0 0-5 16,-1 0 4-16,-1 0 2 16,0 0 3-16,2 0-4 15,1 4 0-15,-1-2-6 0,3 2 6 16,-1-2 0-16,1-2 0 16,-3 0 0-16,0 0 2 15,2 0-2-15,-2 0 0 16,-2 0-6-16,-3 0 13 15,4 0-7-15,-3 0 0 0,0 0 0 16,0 0-1-16,0 0 1 16,2 4 0-16,-2-2 0 15,6 2 1-15,3 1-1 0,7-2 0 16,4-1 1-16,2 2 1 16,5-2-2-16,-3 1 0 15,1 0-2-15,0 1 1 31,-3-2 1-31,2 2 0 16,3-1 1-16,2-3 2 16,0 0-3-16,0 0 0 0,-3 0 7 15,-1 0-6-15,0 0-2 16,-6 0 1-16,-1 0 0 16,0 0 3-16,0 0-3 15,-3-7 0-15,1 3-1 0,-1-1 2 16,1 2 4-16,0-1-5 15,4 2 0-15,-1 0-2 16,2-1 2-16,3 3 0 16,0 0-1-16,8 0 2 15,1 0 2-15,5 0-3 0,3 0 0 16,5 0-3-16,0 0 3 16,4 0 0-16,1 0-1 15,0 0 3-15,3 5-2 31,-4 1 0-31,2-3 1 0,-3 4 2 16,0-1-3-16,-3 2 0 16,2-2-1-16,-4 1 2 15,3-2 0-15,-1 2-1 16,2-2 0-16,0 2-5 16,-1 1 5-16,0-3 0 0,-3 3 0 15,1-2 0-15,-1 2 8 16,1-2-8-16,0 2 0 15,1-1 7-15,1-1-7 16,-3 2 0-16,-1 0 0 0,-1 2 0 16,0-1-2-16,-2 2 2 15,-1-2 0-15,1 2 0 16,0-3 0-16,0 2 0 16,3-4 0-16,-1 2 0 15,0-4 5-15,1-1-5 0,-4 2 0 31,1-3 4-31,-2-1-4 16,-2-1 13-16,-5 0-6 16,2 3-7-16,-4-3 36 15,2 0-27-15,-1 0-3 0,-1 0 12 16,-6 0-17-16,0 0 7 16,-3 0 3-16,-2-4-9 15,-5 0 7-15,1 1-9 16,-1 2 0-16,-3-3 3 15,2-1 4-15,-1 3 5 16,0-1-12-16,3 1 0 0,-1-2 12 16,4 1-12-16,4 3 0 15,3 0-10-15,3 0 24 16,-1-2-1-16,6 2-13 0,1 0 0 16,0 0 1-16,1-2 0 15,-1 2-1-15,0 0 0 31,-4 0 6-31,-2-1-12 16,-4 1 6-16,-4-2 0 16,-2 0 6-16,-2 0-6 0,-4-1-1 15,-5 2 1-15,-2-1 0 16,-1-3 6-16,-3 4-6 16,-5-3 0-16,1 0-9 15,0 0 10-15,-3 2-1 0,4 0 0 16,-1-3 0-16,0 3-1 15,-1 2 1-15,0-2 0 16,-3 1 9-16,-2 1-9 16,2-2 0-16,-1 0 0 15,-1-3 0-15,6 1-2 16,0-1 2-16,4-4 0 0,2 0 2 16,0-3-1-16,1 0-1 15,-3-2 0-15,-6-3 0 31,-2 2 0-31,-6-4 0 0,1 1 0 16,-5 0 6-16,1 2-5 16,1-2 4-16,-3 3-5 15,4 1 0-15,-1 2-5 16,-2-1 5-16,-1 3 0 16,-2 1-1-16,-3 4 3 0,-3 1 1 15,-4 2-3-15,-2-1 0 16,-1 3 0-16,-2-3 0 15,0 1-3-15,3 0-4 16,2-3 14-16,-2 0-6 16,1-3-1-16,0-1 0 0,-1-1-2 15,0-1 2-15,0-4 0 16,-4 0-1-16,2-6 9 16,-3-1-6-16,-1-3-2 15,2-4 0-15,-5 0 12 16,-1-5-12-1,-1-1 0-15,-1-2 0 16,-2 2 2-16,0-1 2 16,-2 1-4-16,-2 0 0 15,-5-2 12-15,-2 2-12 16,0 1 0-16,0-2-6 0,-9-1-5 16,-13-1 11-16,-5 0 0 15,-5 1 0-15,-3 2 0 16,-5 0 0-16,-2 6 0 15,-3 0 0-15,-6 5-8 16,-8 5 7-16,-3 3 1 16,-9-1 0-16,-6 5-2 0,-4-1 15 15,-6 0-11-15,-2 3-2 16,-5-2-5-16,1 2 4 16,-5-2 1-16,-3 2-5 0,-1 0 4 15,0 2 2-15,-19-2-1 31,11 0 0-31,1 2 0 16,-2 1 7-16,15 0-7 16,-13 2-1-16,-1 0-2 15,4 1 6-15,0-1 3 0,4 2-6 16,0-1 0-16,1-1 7 16,3 2-7-16,0-3 0 15,0 2 3-15,3 0 4 16,-4 1 0-16,-1-4-7 0,0 2 0 15,1 2 0-15,1-3 2 16,2 1-2-16,5 2 7 16,0-2 0-16,4 1 2 15,2 3-9-15,-1-1 0 16,-1 0-5-16,-5 2 5 0,-1-3 0 16,-4 2 0-16,1 1 0 15,1-2 9-15,-1 2-9 31,0 0 0-31,-2 0-8 16,-1 0 10-16,-1 0-2 0,-2 0 0 16,-1 0 0-16,1 0 3 15,-1 0-3-15,1 0 1 16,2 0-1-16,0 0 0 16,1 0-7-16,3 0 6 15,3 0 1-15,-1 0 2 0,5 0-2 16,-3 0 0-16,3 0 4 15,-2 0-2-15,-1 0-4 16,-1 0-4-16,-1 0 6 16,1 0-6-16,-3 0 7 0,-1 0-1 15,2 0 10-15,-3-2-9 16,2-3 10-16,3 3-11 16,-1-3 0-16,0 1-9 15,5-1 7-15,0 2 2 16,4-1 10-1,2-1-10-15,8 1 12 16,-1 0-12-16,7 0-5 16,2 1-3-16,3-2 8 15,1 3 0-15,5 1-6 16,0-1 15-16,2 2-5 16,0 0-4-16,-4 0 0 0,-2 0 0 15,-5 0 0-15,-2 0 0 16,-5 0-3-16,-3 0 10 15,-4 0-11-15,-2 0 4 16,-1 0 0-16,-5 0 3 0,-2 3-3 16,-4-1 0-16,0 3-1 15,-1-3 2-15,-2-1 8 16,0 2-9-16,3-2-2 16,-4 2 1-16,3-3 1 15,-2 1-8-15,3-1 7 0,-1 0-3 31,-1 0 3-31,-1 0 1 16,3 0 0-16,-3 0 11 16,4 0-11-16,1-5 0 15,6-1 0-15,-1-1 0 0,6 2-3 16,-1 0 3-16,6 1 0 16,-2 1 2-16,6 1-2 15,-1 2 0-15,1-3-1 16,-3 1 7-16,0 2-6 15,1-2 0-15,-2 2 2 0,2 0-4 16,1 0 3-16,5 0-2 16,3 0-4-16,3 0 5 15,3 0 16-15,4 0-16 16,0 4-4-16,5 3 2 0,4-2 3 16,4 2-2-16,4-4 1 15,-1 4 0-15,1-4 2 31,1 1-2-31,1 0 0 16,-3-1-4-16,-3 1 4 16,-1-2 0-16,-1 0-1 0,1-2 1 15,-1 2 5-15,0-2-5 16,3 1-6-16,-3 1 6 16,1 0 0-16,-3 1-1 15,-2 1 1-15,0 1 0 16,-5-5 5-16,3 5-5 0,-5-3 0 15,3 0-8-15,-5 0 19 16,0-1-12-16,0 2 1 16,0-1-3-16,4 1 3 15,4 1 0-15,2 1-4 0,4-2 3 16,6 2 2-16,2-1 5 16,3-2-6-16,4 0 6 15,2-1-4-15,2 2-2 31,4-1-1-31,0 2-7 16,-3-1 16-16,-1 6-14 0,-1-3 6 16,-3 4 0-16,0-3-8 15,2 2 8-15,0 1 0 16,2-3 0-16,3 4 9 16,3-2-13-16,0-4 4 0,4 2-5 15,6-4 4-15,4-1-14 16,5-6-75-16,9-16-238 15,11-10-846-15</inkml:trace>
  <inkml:trace contextRef="#ctx0" brushRef="#br0" timeOffset="1882.7083">26859 4945 1166 0,'0'0'300'0,"0"0"-232"16,0 0-55-16,0 0 26 16,0 0-11-16,0 0-25 15,6 5-3-15,5 18 7 16,3 7 25-16,3 4-19 0,4 7-5 15,-3-2 37-15,-1 1-29 16,1-1-10-16,-5-4 10 16,1-2-15-16,-5-9 4 15,-3-7-5-15,-1-5 0 0,-3-5 2 16,-2-3-2-16,0-4 0 16,0 0 7-16,3-4-6 15,1-16 5-15,1-13-6 16,5-5-6-1,4-8-4-15,1 2 11 16,4 2-1-16,-6 7 19 16,3 6-9-16,-8 9 25 15,1 10-12-15,-3 6-9 16,0 4-14-16,2 0-6 16,1 22-32-16,7 10 22 0,-1 6 16 15,3 3 19-15,0-2-5 16,2-5-12-16,-2-5 12 15,-1-8-14-15,0-9-11 16,-2-9 10-16,1-3 1 0,1-15 32 16,3-20-22-16,1-16-9 15,-2-7 37-15,-3-6-12 16,-1 1 11-16,-3 7 43 16,-1 10-39-16,-2 10 14 15,-2 10-51-15,0 11-3 0,-3 6-2 16,4 9-63-16,17 0-104 31,-2 16-69-31,1-1-112 0</inkml:trace>
  <inkml:trace contextRef="#ctx0" brushRef="#br0" timeOffset="2349.0079">27862 4696 173 0,'0'0'1415'15,"0"0"-1265"-15,0 0-129 0,0 0-12 16,0 0-18-16,0 0 6 16,0 0 3-16,-43 116 1 15,36-54 5-15,1 3 22 16,2-1-15-16,2-6-13 0,-1-6 23 16,1-6-23-16,0-9 1 15,2-9-2-15,-3-9 11 16,3-6-10-16,-2-10 0 31,2-1 0-31,0-2 8 16,0 0-8-16,0-7-12 0,5-14-21 15,12-6-8-15,6-6 41 16,6 1-7-16,0 2 3 16,-2 4-4-16,0 7 8 15,-6 4 0-15,-3 7 31 16,-5 6-18-16,1 2-4 0,1 0-9 15,-1 8 0-15,1 9 16 16,2 0-13-16,-5 4 4 16,2-4-7-16,-3 0 2 15,-2-2 5-15,-3-5-7 0,0-2-23 16,0-4-56-16,5-4-115 16,-2-13-131-16,0-10-603 0</inkml:trace>
  <inkml:trace contextRef="#ctx0" brushRef="#br0" timeOffset="2516.5295">28269 4927 7 0,'0'0'1589'0,"0"0"-1547"16,0 0-14-16,0 0-28 16,0 0 47-16,0 0 27 0,0 0-33 15,94 54-34-15,-69-32 18 16,-3 0-25-16,1-1 1 15,-4-6-2-15,2-1-65 16,1-10-62-16,-7-4-158 16,-1 0-104-16</inkml:trace>
  <inkml:trace contextRef="#ctx0" brushRef="#br0" timeOffset="3015.9245">28591 4891 1403 0,'0'0'287'16,"0"0"-282"-16,0 0-4 0,0 0 58 31,0 0-28-31,0 0-31 16,0 0 1-16,11 0-2 15,-11 0 2-15,0 0-1 16,0 0 17-16,0 0-17 0,0 0 21 16,2 0-21-16,-2 0 0 15,0 0-3-15,0 0 3 16,0 0-4-16,0 0-5 15,2 0 18-15,-2 0-2 16,0 0-7-16,0 0 1 0,0 0 16 16,0 0-5-16,0 0 4 15,0 0 4-15,0 0-20 16,0 0 31-16,0 0-9 16,0-2-6-16,0-1 18 0,0 1-15 15,0 0 17-15,0 2-8 16,0 0-22-16,0 0 14 31,0 0-20-31,0 2-22 16,-11 23-4-16,-5 16 16 15,-8 16 10-15,-5 15 4 0,0 8 6 16,0 4 4-16,5-2-8 16,1-3-5-16,8-9 13 15,1-10-2-15,5-8-12 16,3-11 0-16,2-11 1 0,4-9-12 15,0-8-45-15,0-13-108 16,0 0-87-16,0-23-88 0</inkml:trace>
  <inkml:trace contextRef="#ctx0" brushRef="#br0" timeOffset="3416.1763">28974 4775 1264 0,'0'0'291'0,"0"0"-291"16,0 0 0-16,0 0 79 15,0 0 7-15,0 0-49 16,0 0-36-16,47-104 23 16,-29 99-24-16,4 1 1 0,5 4 6 15,-1 0 1-15,-1 0 7 16,-2 14-15-16,-6 10 1 16,-3 6 32-16,-6 4-14 15,-3 0-4-15,-5 2 4 16,0-3-18-16,0-5-1 0,-9 0 0 31,-7-4 6-31,-5-2-15 16,-25-3-100-16,7-4-189 15,-4-5-528-15</inkml:trace>
  <inkml:trace contextRef="#ctx0" brushRef="#br0" timeOffset="3666.4484">28981 5243 907 0,'0'0'670'0,"0"0"-624"16,0 0-33-16,0 0-5 0,0 0 19 16,42 115 33-16,-36-93-22 15,4-4-9-15,1-2-5 16,0-2-17-16,7-4 22 16,2-4-28-16,4-6 16 0,3 0 4 15,-5 0-15-15,-3-16 17 16,-11-3-8-16,-6-7-15 31,-2 3 54-31,0 0 10 16,-10 8-34-16,-9 7-30 15,-7 8-27-15,-35 18 18 16,5 16-118-16,-2 0-270 0</inkml:trace>
  <inkml:trace contextRef="#ctx0" brushRef="#br0" timeOffset="4416.3539">27297 5799 988 0,'0'0'340'16,"0"0"-253"-16,0 0-46 16,0 0 100-16,0 0 22 0,0 0-24 15,0 0-124-15,5-58-15 16,-5 64-25-16,0 20 25 16,-7 10 37-16,-3 9-17 15,-7 13 4-15,2 1-18 0,-1 2 1 16,1-3 9-16,3-3-15 31,6-6-1-31,4-7 0 16,2-6-37-16,8-13-113 15,17-11-112-15,2-12-96 0</inkml:trace>
  <inkml:trace contextRef="#ctx0" brushRef="#br0" timeOffset="4632.4233">27605 5825 1674 0,'0'0'229'16,"0"0"-219"-16,0 0 2 16,0 0 34-16,0 0-36 15,0 0-10-15,0 0-13 16,0 96 13-16,0-43 4 16,0 5 3-16,0-3-7 0,5 0 0 15,4-9 12-15,0-5-25 16,-3-6-46-16,1-8-86 31,-2-8-146-31,-5-10-272 0</inkml:trace>
  <inkml:trace contextRef="#ctx0" brushRef="#br0" timeOffset="5599.0081">27262 6039 1222 0,'0'0'498'0,"0"0"-498"0,0 0-62 15,0 0 62-15,0 0 29 16,0 0-13-16,0 0-3 16,141-30-4-16,-79 30 5 15,9 2-13-15,5 1-1 0,0-3 0 16,2 0-44-16,-7 0-43 16,-8-10-56-16,-16-2 59 15,-16 1 84-15,-18 5 32 16,-9 1 135-16,-4 2-2 15,0 3-56 1,-8 0-47-16,-5 0-61 16,-3 7 5-16,3 11-12 15,1 4-5-15,8 3 10 16,4 3-10-16,0 1 11 16,2-3-16-16,18-3 15 15,7-2-31-15,4-9 13 0,5-8-11 16,1-4 13-16,3 0-20 15,-6-14-55-15,-8-9 36 16,-7-6-8-16,-13-1 29 16,-6-1 35-16,-2 4 22 0,-19 5 34 15,-7 6-24-15,-6 7-16 16,-4 9 6-16,3 0-21 16,2 4 0-16,6 13-1 15,9 1 6-15,9 1-15 16,9-1 5-16,0-1-24 0,16-4-34 31,17-3-55-31,14-3 56 16,11-7-1-16,4 0-103 15,5-7-24-15,-2-11-187 16,-5-1 329-16,-9 0 47 0,-16 2 233 16,-12 7 13-16,-11 2-36 15,-10 6-51-15,-2 2-1 16,0 0-53-16,0 0-80 15,0 16-7-15,-2 3-17 16,2 4 0-16,0 2 9 0,0-1-10 16,4-2 14-16,11-5-14 15,6-3-48-15,1-7 39 16,2-7-24-16,5 0 4 16,4 0-67-16,2-15-25 0,-2-8 37 15,-6 1-29-15,-8 5 45 16,-7 1 68-16,-8 8 91 31,-4 4 43-31,0 4 19 16,0 0-94-16,0 0-59 15,0 12-9-15,7 7 9 0,4 2-3 16,7 1 16-16,4-5-1 16,5 0-12-16,4-9 7 15,3-6-16-15,-3-2-4 16,-2-8-7-16,-5-16 1 0,-6-8 9 15,-10-9 4-15,-8-6 12 16,0-2 17-16,-4 1 61 16,-9 6 33-16,-3 10-18 15,5 10-23-15,5 11-54 16,1 6-20-16,2 5-2 0,3 2-101 16,0 32-26-16,0-2-168 15,0-3-653-15</inkml:trace>
  <inkml:trace contextRef="#ctx0" brushRef="#br0" timeOffset="5915.7519">29382 5900 1077 0,'0'0'545'16,"0"0"-545"-16,0 0-8 16,0 0 8-16,0 0 83 15,154-37-57-15,-98 37 7 0,0 14-22 16,-8 6-10-16,-7 4 27 16,-15 1-28-16,-8-1 0 15,-14-2 6-15,-4-3 19 16,0-1 46-16,-22 3-47 15,-12-1-24 1,-8 0 0-16,-40 12-142 16,11-9-184-16,4 0-498 0</inkml:trace>
  <inkml:trace contextRef="#ctx0" brushRef="#br0" timeOffset="6082.376">29461 6441 1506 0,'0'0'166'0,"0"0"-134"16,0 0-26-16,0 0 18 16,0 0 9-16,0 0-15 0,0 0 7 15,48 35-9-15,-48-35 26 16,0 0 9-16,0 0-23 16,0 0-28-16,0 0-73 15,-2-9-263-15</inkml:trace>
  <inkml:trace contextRef="#ctx0" brushRef="#br0" timeOffset="18097.0341">11718 6611 722 0,'0'0'199'16,"0"0"-167"-16,0 0-22 0,0 0 51 16,0 0 24-16,7-12 6 15,-5 5-50-15,0 4-3 16,0-3 9-16,1 1-20 15,-1 2 2-15,-2-1 7 0,0 2-6 16,0-1 55-16,0 2-58 31,0-1-1-31,-5 0-26 16,-4-2 18-16,-6 2-27 16,-3 2 9-16,-7 0-1 15,-1 0-5-15,-8 0 6 0,-3 0 0 16,-5 0-1-16,-4 2 2 15,0 4 5-15,1-4-6 16,1 2 0-16,1-4 7 16,8 2-5-16,1-2-2 0,5 0 6 15,4 0-5-15,4 0 14 16,3 0-15-16,5 0 0 16,-1 2-2-16,1 0 8 15,1 1-7-15,-1-3 1 16,-1 5-3-16,1-1 3 0,-3-1 0 15,1 2 1-15,-1-1-2 16,1 1 11-16,1-2-10 31,1 1 0-31,0 0 0 16,1-2 17-16,6 2-10 0,-1-1-6 16,3-2-2-16,2-1 0 15,2 2 1-15,-3-2-6 16,1 4 6-16,-3 1 6 15,3 0-6-15,-4 3 0 16,1 0-6-16,-1 5 12 0,-4 1-6 16,2-1 0-16,-1 3 0 15,-3 0-6-15,1 2 7 16,3-4-1-16,-2 0 14 16,2-1-13-16,1-1 9 0,1-5-10 15,0 3 0-15,2-2 7 16,2 1-7-16,-2 1 0 15,1 0-1-15,1 1 2 16,0 4 1-16,0 0-2 16,0-3-1-1,0 5 1-15,2-3 0 16,-3 1 0-16,3-3 3 16,0 2 3-16,-2-3 6 15,2 1-3-15,-3 0-8 16,3-2 24-16,-2 0-24 0,2 1 0 15,-2-2 1-15,2 1 11 16,-2 3-4-16,0-2-9 16,2 4 1-16,-3 0 9 15,3 1-4-15,0 3-6 16,0 1 5-16,0-3 2 0,0 0 2 16,0-2-9-16,0 1 0 15,0-4 12-15,0 3-12 16,7-1 0-16,2 0 0 15,2 1 6-15,2 5 1 0,3-3-7 16,-1 1 0-16,4-2-2 31,-1 0 9-31,1 0-4 16,2-2 6-16,3 2-7 16,3-2 24-16,2-2-20 15,2 2 0-15,5-2 26 16,2 2-16-16,4-4 0 0,1 2-16 15,1 0 9-15,3-1-5 16,1-2-4-16,2 2 0 16,3-4 3-16,6 1 7 0,3-1-7 15,7-4-3-15,2-1-7 16,5-2 1-16,5 0 6 16,-2 0 0-16,4 0-6 15,4 0 12-15,2-3-2 16,1-3-4-16,-1-2 0 15,2-2-5-15,-5 2 5 0,1 0 0 16,-4 2 0-16,0-1 6 31,-6 5-12-31,2 0 6 16,-4 2 0-16,1 0 2 0,0 0-2 16,2 0-7-16,3 0 6 15,0 0 2-15,2 0 2 16,2 0-3-16,-2 0 1 15,-1 0 1-15,0 0-2 16,1 0 0-16,1 0-2 16,3 0 11-16,0 0-9 0,0 0 0 15,-2 0 0-15,0 2-1 16,-3 3 1-16,1-1-2 16,-1-1-4-16,3 1 12 15,-3-4 2-15,3 3-8 16,-2-3 0-16,-4 0-12 0,2 1 9 15,0 2 3-15,-4-2 0 16,-1 1 11-16,0 3-3 16,-2-3-8-1,-3 2 0 1,3 0 7-16,-1 0-7 0,2 2-1 16,2 1-7-16,1 2 16 15,-3 1-1-15,2 0-7 16,-4 0 1-16,-2 2-6 15,-1-2 6-15,-2 0-1 0,1-2 0 16,0 0 12-16,1 0-14 16,-3-2 2-16,-1 0 0 15,1 0 6-15,-5-3-5 16,3 4-1-16,-2-3 0 16,2 2 0-16,-3-2 4 0,0 2-4 15,1-2 0-15,-3-1-3 16,0 0 11-16,-2-1-10 15,0 0 2-15,-5-2 0 16,1 0-1-16,-5 0 2 0,0 0-1 31,0 0 17-31,-3 2-17 16,2-2 6-16,-1 0-6 16,-1 0 0-16,1 0 11 15,2 0-11-15,-2 0 0 16,1 0-1-16,2 0 7 0,-3-6 1 15,-1 0-7-15,2-2 2 16,-4-1-5-16,-1 0 3 16,-1-1 0-16,-2-2 1 15,2-3 5-15,-2 0 1 0,0-3-7 16,-1-1 1-16,-4-2-8 16,-1-2 7-16,-1 1 0 15,-4-2 8-15,0 3 0 16,-4-2-3-16,-4 4-5 15,2-4 0-15,-5 1-9 0,-1 0 9 16,-1 0-1-16,-1-2 1 31,2-2 0-31,-2 0 12 16,-1-2-12-16,-4 0-1 16,2 2-7-16,-3-2 9 15,-1-2-1-15,1 2 0 0,-2 0-4 16,-2-1-6-16,-3 3-1 15,-2-2 10-15,0-2-8 16,0 2 9-16,0-2-7 16,-12 0 6-16,-3 2-9 0,-5 0 8 15,-2 4 2-15,-7 0 0 16,-2 1-12-16,-6 5 2 16,-5 1 9-16,-2 3 1 15,-3-2 0-15,-2 1 1 0,0 1-1 16,0 3 0-16,0-3 10 15,2 1-10-15,-2-1 0 16,2 2-9-16,-2 0 9 31,1 0 8-31,-4 0-8 16,0 2 0-16,2 3-6 16,-2-2 16-16,-2 3-11 0,1 0 1 15,-2 0 0-15,1 1-2 16,0 2 3-16,1-1-2 15,2-1 1-15,-3 2 0 0,1-3 0 16,-3 1 0-16,-5 0 8 16,-1-2 7-16,-2-1-15 15,-3 1 0-15,2-1 7 16,3-3-5-16,-3 2 7 16,2-2-9-16,-3 2 0 15,-3 1-3-15,-4-1 3 0,-4 2 0 16,-3-1-1-16,0-1-5 15,-3 4 6-15,8-2 0 16,1 1 1-16,5 1 9 16,5 3-10-1,1-3 0-15,3 3 0 16,2 2 4-16,-2 0-4 16,4 0 0-16,-2 0 0 15,0 0-5-15,-3 0 5 16,1 5 0-16,0-1 0 0,0-3 8 15,-2 1-8-15,-1 0 0 16,-1-2 0-16,-3 0-1 16,-3 0 1-16,-1 0 0 15,0 0 0-15,-1 0 1 16,-1 0-1-16,0 0 0 0,-1 0 1 16,1-2 2-16,-2 2-3 15,5-2 0-15,1 2 0 16,-3 0 1-16,3 0-8 15,-2 0 7-15,-3 0 0 0,-2 0 0 16,0 0 10-16,-1 4-17 31,-2 2 7-31,4 1 0 16,1-2 3-16,3 2-3 16,0-2 0-16,3 2-2 15,4-2 11-15,3 2-9 0,1-3 0 16,2-2 0-16,2 2-3 15,-1-2 3-15,1 0 0 16,0-1-5-16,3-1 12 16,-1 3-9-16,1-3 2 0,0 0 0 15,-1 0 0-15,2 0 0 16,-1 0 0-16,4 0 0 16,0-6 1-16,2 1-1 15,2 2 0-15,1-1 1 16,4 1 8-16,0 1-9 0,0 2-7 15,4 0 7-15,1 0 0 16,-2 0 5-16,2 0-5 31,-3 5 1-31,0 2-4 16,-2 1 3-16,-2 3 0 16,-6 0-1-16,2 2 6 0,-8-3-7 15,1 2 2-15,-2 1 0 16,-3-4 0-16,0 1 0 15,4 0-1-15,0-4 1 16,8-2 0-16,5-4 5 0,6 0-5 16,8 0 0-16,5 0 10 15,8 0-10-15,6 0-1 16,3 0 0-16,3 0-22 16,-10 0-65-16,4 4-483 0,-8-2-489 15</inkml:trace>
  <inkml:trace contextRef="#ctx0" brushRef="#br0" timeOffset="19030.3849">19761 6956 945 0,'0'0'263'16,"0"0"-195"-16,0 0 45 15,0 0 79-15,-44-107-29 16,41 95-11-16,3 9-80 16,0 3-38-1,0 0-34 1,0 20-15-16,0 18 15 0,-2 14 15 16,-3 12-15-16,3 5 12 15,-2-1-11-15,-1-4-1 16,3-8 5-16,2-6 3 15,0-11-16-15,0-7-4 0,0-11-101 16,13-19-109-16,8-2-127 16,-4-10-309-16</inkml:trace>
  <inkml:trace contextRef="#ctx0" brushRef="#br0" timeOffset="19263.0838">20091 6868 895 0,'0'0'827'0,"0"0"-786"15,0 0-3-15,0 0-17 16,0 0 115-16,0 0-69 0,0 0-67 16,0-34-40-16,0 68 40 31,0 10 0-31,0 11 1 16,0 3 16-16,0 3-17 15,0-2 1-15,0-5-1 16,2-6 0-16,3-10-10 0,-1-7-33 15,-4-2-111-15,0-11-79 16,0-10-137-16</inkml:trace>
  <inkml:trace contextRef="#ctx0" brushRef="#br0" timeOffset="20329.5661">19709 7018 1202 0,'0'0'175'15,"0"0"-149"-15,0 0-7 16,0 0 49-16,0 0-68 0,0 0-46 16,0 0-12-16,-2-2 51 31,29 11 7-31,9 0 34 16,7-5-34-16,7-2 54 0,13-2-38 15,4 0-16-15,6 0-13 16,6-12-33-16,-4 0-4 15,1 0 2-15,-7-2 21 16,-6 2-2-16,-12 1 4 16,-13 2 25-16,-14 4 8 15,-13 0 19-15,-9 5 37 0,-2 0 13 16,0 0-31-16,-8 0 1 16,-10 12-23-16,-2 4-5 15,0 7 10-15,2 2-21 0,5 1 3 16,8 2-11-16,5-2 2 15,0 2-14-15,18-6 9 16,13-1-7-16,7-9 10 31,6-7 16-31,6-5-13 16,0 0-3-16,0-7-12 16,-6-14-10-16,-10-7-17 0,-12-2 18 15,-12-2 20-15,-10-2-18 16,0 5 8-16,-27 0 11 15,-7 5 1-15,-9 7 60 16,-3 10-29-16,-3 5-8 0,2 2 18 16,4 0-26-16,8 12-2 15,10 6-14-15,12-1-2 16,6 4-9-16,7-1 1 16,0 2-13-16,20-2 8 15,11-4-27-15,9-4 17 0,7-6-17 16,9-6-20-16,7 0-11 15,-1-4-72-15,0-16 30 16,-4-2 71-16,-6 0 44 31,-14 2 6-31,-9 4 76 0,-12 3 4 16,-7 6 31-16,-6 2 7 16,-4 5-8-16,0 0-64 15,0 0-52-15,0 7-17 16,0 9 17-16,2 5 38 15,5 6 8-15,4-1-37 0,2 0-9 16,2-3 0-16,8-8-4 16,-1-2-23-16,7-8 27 15,3-5-35-15,1 0 16 16,0-12-48-16,1-9-27 0,-7-4 11 16,-7 3-10-16,-9 4 93 15,-7 7 35-15,-4 5 17 16,0 6 82-16,0 0-67 15,0 0-35-15,2 6-32 16,8 11 0-16,5 6 15 0,7-1-15 16,10-4 1-16,3-4 16 31,3-9-5-31,3-5 5 16,-4 0-8-16,-3-19 4 15,-10-10-7-15,-9-5 10 0,-7-9-15 16,-8-1 40-16,0-2 10 15,-18 3-3-15,-1 7 12 16,4 9-23-16,3 10-8 16,4 10-29-16,4 7-19 15,-1 0-3-15,1 21-66 0,0 27-29 16,1-6-161-16,3-6-270 0</inkml:trace>
  <inkml:trace contextRef="#ctx0" brushRef="#br0" timeOffset="20629.9242">21990 6948 948 0,'0'0'698'0,"0"0"-582"16,0 0-88-16,0 0 42 15,0 0 25-15,0 0-94 16,0 0 22-16,122-41-23 0,-81 41 0 16,-3 14-3-16,-9 1 3 15,-9 2 0-15,-7-3-13 16,-9-2-19-16,-4 3 30 16,0 2-17-16,-6 3 19 15,-17 3 16-15,-10 7-16 0,-34 20-101 16,7-9-273-16,4-5-437 0</inkml:trace>
  <inkml:trace contextRef="#ctx0" brushRef="#br0" timeOffset="20880.1587">21906 7444 614 0,'0'0'846'0,"0"0"-752"15,0 0-34-15,0 0 16 16,0 0 22-16,140 49-30 15,-111-40-40-15,0 0 12 0,-5-3-27 16,-1 1 3-16,-4-6-1 16,0-1-15-16,-6 0 31 15,-2 0-24-15,-4-5 8 16,-5-4 52-16,-2 0-29 16,0 0 8-16,0 4 36 0,-2 0-67 15,-5 1 3-15,-2 4-18 16,-4 0-28-16,-6 0 16 15,-25 24-112-15,5-2-125 16,-7-6-573-16</inkml:trace>
  <inkml:trace contextRef="#ctx0" brushRef="#br0" timeOffset="22429.0222">22247 7455 74 0,'0'0'674'0,"0"0"-550"16,0 0-39-16,0 0-15 16,0 0-9-16,0 0-2 15,6 0-59-15,-6 0 0 16,0 0 3-16,0 0 21 0,0 0 40 15,0-2-26-15,0-2-38 16,0 2 58-16,0-1-27 16,0 0-2-16,0-3-15 31,0 3-7-31,0-4 11 16,0 3 14-16,0-2-25 0,-4 0 24 15,-3 0-21-15,3-2 7 16,-3 2-8-16,0-2-8 15,-2 1 20-15,3 0-21 16,-4 0 1-16,2 0 21 0,-3 1-10 16,1 1 7-16,0 2-19 15,-1-1 7-15,-3 2-1 16,1 2-6-16,-5 0 0 16,0 0 2-16,-4 0 5 15,-1 2-6-15,-1 8-1 0,-1 2 1 16,3 0 13-16,0 2-14 15,-1 0 1-15,4 0 6 16,1 0-5-16,2 0 5 16,0 2-7-16,-13 0-64 0,7-2-227 31,-2-7-759-31</inkml:trace>
  <inkml:trace contextRef="#ctx0" brushRef="#br0" timeOffset="25729.2225">5459 9210 104 0,'0'0'352'0,"0"0"-218"16,0 0-89-16,0 0-9 15,0 0 126-15,0 0-41 0,-27-7-46 16,27 4-24-16,0-1 27 16,0-1 6-16,0 3-41 15,0-3-21-15,2-2-22 16,0 6 1-16,0-3 15 0,-2 4-14 15,5-3 8-15,2 3 0 16,4-1-10-16,9-3 25 16,4 0-18-16,5 1-6 31,10 2 31-31,3-1-29 16,2 0 3-16,7 2 4 0,1-2-9 15,4 0 11-15,2-1-12 16,2 2 0-16,3-3 12 15,-1 2-12-15,0 0-5 16,1-1 4-16,-5 1 2 0,0 2 2 16,-1 0-3-16,1 0 0 15,2 0 13-15,0 0-13 16,3 0 0-16,2 0-14 16,0-5 31-16,1-2-11 15,3-1 4-15,-2 3-10 0,3-4-1 16,-2 4-8-16,-1-2 9 15,-2 2 19-15,-1 0-18 16,-1 1-2-16,-3 1 1 16,-2-1-8-16,0 0 7 0,-4 1 2 31,1-1 6-31,4 1-6 16,1-4 8-16,0 0-9 15,4-2 3-15,5 1 7 16,0-1-1-16,3-2-9 15,-3 4 21-15,-2-2-21 16,-5 4 7-16,-2 3-3 0,-4-1-3 16,0 3-1-16,2 0 24 15,0 0-22-15,2 0 4 16,3 0 12-16,-1 0-18 0,0 0 42 16,1 0-26-16,-1 0-9 15,0 0 18-15,1-2-7 16,-1-2 21-16,3 2-39 15,-5 2 1-15,2 0 8 16,-2 0-9-16,1 0 0 16,-6 0-3-16,1 0 5 0,-4 0-2 31,-1 0 0-31,-4 0 0 16,-1 4 20-16,4-2-19 15,-3 0 7-15,1 1 8 16,2-1-16-16,-2-1 13 0,-1 1-13 15,-3 2 0-15,-1-1 11 16,-1 1-10-16,1-1 0 16,-1 1-1-16,-2 0 9 15,1 0-8-15,-1-1-1 16,-3 0 1-16,4-1 6 0,-1 0-7 16,2 0 0-16,-1 1-3 15,1-3 9-15,0 2 1 16,1-1-7-16,-4-1 9 15,4 2-2-15,1-2-7 0,-2 0 1 16,6 0 1-16,-2 0 11 16,1 0-5-16,3 0-8 31,-2 0 0-31,4 0 16 16,1 0-15-16,0 0 10 15,-1 0 1-15,-1 0-11 0,1 0 20 16,-2 0-16-16,2 0-4 15,2 0 13-15,-1-2-13 16,0-1-1-16,1-2 19 16,0 1-18-16,-4 1 28 0,4-4-17 15,-2 1-12-15,-1 1 12 16,0-2-11-16,-2 3 5 16,-3 1-6-16,-3 1 1 15,-1-3 4-15,1 3-5 16,-5-2 1-16,0 3 11 0,-3-4-12 15,-2 3 1-15,-1-2-1 16,-8 2 8-16,-1 0 4 16,-8 0-12-16,-3 2 0 31,-6-3 15-31,-4 3-14 0,1 0 6 16,-3 0-7-16,0 0-21 15,-34-5-4-15,-8 1-161 16,-16-4-523-16</inkml:trace>
  <inkml:trace contextRef="#ctx0" brushRef="#br0" timeOffset="27145.6284">3189 9126 75 0,'0'0'730'0,"0"0"-649"16,0 0-29-16,0 0 9 16,0 0 24-16,0 0 1 0,0 0-63 15,-64 5-13-15,64-5 39 16,0 0-20-16,0 0 6 16,0 0-6-16,0 0-18 15,2 0 6-15,7 0-16 0,7 0 22 16,8 0 23-16,10 7-10 15,10-1 25-15,10 2-17 16,8 2-18-16,7-3 16 16,3 4-24-16,3-2-11 15,1 0-2 1,-3-4 2-16,1 0 4 16,-2-3-11-16,-6 0 0 15,-3-2-6-15,-3 0 6 16,-4 0 0-16,0 2 6 15,-4-1-4-15,2 2 1 0,0-1-3 16,2-2 0-16,0 0 4 16,-4 0-4-16,4 0 0 15,-2 0-10-15,0 0 22 16,-3 0-12-16,-2 0 0 16,-2 0 0-16,-3 0-2 0,-1-2 3 15,-1-1-1-15,-2 2 0 16,1-1 6-16,-4 0 5 15,1 2-11-15,-5-2-10 16,3 2 9-16,0-2 2 0,0 2 6 16,-1-3-7-16,1 3 0 15,1-5-7-15,-1 3 3 32,3-3 4-32,-4 3 7 15,1-1-6-15,-3-1 7 16,-2 2-8-16,0-2 0 0,-2 2 2 15,0-3-2-15,-2 4 0 16,0-3-1-16,-2 0 2 16,-6 1 6-16,-1 2-7 15,-5-1 0-15,-3 0 19 0,-1 0 4 16,-5 2 12-16,0 0 9 16,-4 0-22-16,2 0 19 15,-2 0-22-15,0 0-19 16,0 0 20-16,0 0-20 15,0 0-36-15,-4 0-108 0,-11 0-385 16</inkml:trace>
  <inkml:trace contextRef="#ctx0" brushRef="#br0" timeOffset="30511.6945">12991 8310 849 0,'0'0'275'0,"0"0"-197"16,0 0-45-16,0 0 19 15,0 0 124-15,0 0-9 16,-11-107-75-16,11 98-19 0,0 2-3 16,0 5-33-16,0 2 14 15,0 0-36-15,0 0-14 16,0 0 20-16,0 0-21 15,0 16-7-15,0 9 6 16,0 6 2-16,0 10 21 0,-7 1-22 16,0 4 0-16,1 0 13 15,2-2-6-15,1-2-9 32,1-3 2-32,2-6-15 15,0-1-13-15,0-7-43 0,0-6-55 16,0-4-64-16,2-7-55 15,3-8-7-15,-1 0-36 16,0-16-208-16</inkml:trace>
  <inkml:trace contextRef="#ctx0" brushRef="#br0" timeOffset="30761.9952">13122 8261 1053 0,'0'0'273'0,"0"0"-197"16,0 0-22-16,0 0 132 15,0 0-16-15,0 0-101 0,0 0-48 16,0-26-21-16,0 40-22 16,0 12 22-16,0 6 1 15,2 7 18-15,4 5-10 16,-4-2-2 0,2 2 11-16,-2-4-18 15,3-1 0-15,-1-4 8 16,0-3-7-16,3-4-2 15,-2-2-12-15,-3-6-107 16,-2-9-112-16,0-7-134 16,0-4-531-16</inkml:trace>
  <inkml:trace contextRef="#ctx0" brushRef="#br0" timeOffset="31728.0562">12868 8465 1362 0,'0'0'119'15,"0"0"-111"-15,0 0-8 16,0 0 112-16,0 0-84 16,0 0-13-16,0 0-20 15,132-12 5-15,-72 12 0 0,7-5 16 32,5-2-16-32,3-1-10 15,-1-1-43-15,-5-1-43 16,-7 0 44-16,-15 1-34 15,-13 2 23-15,-15 2 63 0,-15 5 9 16,-4 0 102-16,0 0-34 16,-15 0-45-16,-9 7 12 15,-5 7-18-15,-3 4 8 16,6 1 9-16,4 2-32 16,6-1 9-16,7-3-20 0,9 0-15 15,0-2 5-15,13-6 2 16,16-3 8-16,9-6-1 15,9 0-25-15,5 0-10 16,1-6-60-16,-4-10-38 0,-7 0-11 16,-8-4 37-16,-14 2 72 15,-14-2 36-15,-6 2 23 32,-6 2 41-32,-23 6-6 15,-9 2-13-15,-6 5 11 16,-3 3-24-16,-1 0-20 0,9 0-11 15,7 0 15-15,12 3-1 16,9 1-15-16,11-2-42 16,0 0 8-16,27-2-14 15,19 0 5-15,18 0 43 0,9 0-66 16,5 0-53-16,2-8-155 16,-6 0-9-16,-12 1 247 15,-15 6 36-15,-16 0 218 16,-13 1 18-16,-14 0-110 15,-4 0 29-15,0 0-71 0,0 5-46 16,0 7 27-16,0 4-26 16,0-3-17-16,0 4-15 15,0-3 0-15,19-4-2 32,2-2-5-32,8-6 0 0,5-2-1 15,1 0-12-15,4-14-42 16,-4-10-48-16,-4 0-39 15,-8-2 90-15,-8 4 52 16,-5 5 10-16,-8 8 119 16,-2 4 23-16,0 5-40 0,0 0-31 15,0 0-80-15,2 12 0 16,7 8 4-16,3 3-4 16,11 1 24-16,6-1-25 15,4-9 8-15,3-2-8 0,-1-5-10 16,0-7 8-16,-6 0-33 15,-8-10 21-15,-5-13 14 16,-9-6 0-16,-7-3 32 16,0-2 23-16,-9 1 14 15,-7 4 19-15,1 7-31 16,3 4-37 0,4 7-1-16,3 8-19 15,1 3-9-15,4 5-112 16,-2 14-154-16,2-1-66 0</inkml:trace>
  <inkml:trace contextRef="#ctx0" brushRef="#br0" timeOffset="31994.7093">14962 8157 1373 0,'0'0'230'0,"0"0"-224"16,0 0 23-16,0 0 22 0,0 0-50 16,0 0 9-16,0 0-8 15,135-42-2-15,-101 58 19 32,-8 6-13-32,-5 0 31 15,-10 2 7-15,-9 3-33 16,-2-1 16-16,-2-1-27 0,-25 5 0 15,-32 12-10-15,5-5-168 16,-2-5-201-16</inkml:trace>
  <inkml:trace contextRef="#ctx0" brushRef="#br0" timeOffset="32328.2385">14972 8681 1377 0,'0'0'226'0,"0"0"-226"15,0 0 0-15,0 0 67 16,0 0 3-16,0 0-27 0,0 0 2 16,72 72-26-16,-50-62 19 15,3-3-22-15,2-2-8 32,-3-5 15-32,-1 0-23 15,-6 0-1-15,-5 0 0 0,-12-12 2 16,0 0 0-16,-3 0 43 15,-14 2-12-15,-4 0 57 16,2 6-51-16,5 1-23 16,3 3 0-16,1 0-15 15,6 14-16-15,0 9 8 0,-3 7-83 16,3-7-136-16,-8-10-1104 0</inkml:trace>
  <inkml:trace contextRef="#ctx0" brushRef="#br0" timeOffset="37660.8086">1995 5663 781 0,'0'0'179'0,"0"0"-125"16,0 0 2-16,0 0 35 15,0 0-1-15,0 0 36 16,-18-89-26-16,18 79-14 0,0-2 17 16,0 1-40-16,0 0 6 15,2 3-12-15,0 4-15 16,0 0 26-16,0 4-42 0,0 0-25 15,4 0-1-15,2 18-6 16,5 9 6-16,6 5 5 16,3 6 2-16,3-1 0 15,1 1-7-15,1-4 0 16,-1-2 9-16,-3-1-9 16,-3-4 0-1,-5-6-1-15,-2-1 9 16,-3-8-10-16,-4-2 2 15,-1-4 0-15,-3-3 4 16,0-3-2-16,6 0 12 0,4-14 14 16,15-25 38-16,17-19-25 15,31-32-41-15,4-5 0 16,10-5-6-16,10 2 14 16,-13 21-8-16,13 0 0 15,-7 12 0-15,-5 14-4 16,-14 12 4-16,-15 11-14 0,-14 12-11 15,-15 9-56-15,-15 7-50 16,-22 21-163-16,-20 9 37 16,-17 4-462-16</inkml:trace>
  <inkml:trace contextRef="#ctx0" brushRef="#br0" timeOffset="38377.1634">1962 7124 411 0,'0'0'572'0,"0"0"-478"16,0 0-66-16,0 0 33 15,4-124 59-15,7 98-33 16,-1 2-16-16,2 6 19 0,-5 4-1 16,-1 5 1-16,-4 6-48 15,-2 3 8-15,0 0-7 16,0 0-4-16,0 0 11 15,0 1-50-15,0 19 6 0,2 11-7 16,8 13 2-16,1 11 8 16,5 5-5-16,1 0 8 15,4-6-4-15,1-10-8 16,-5-6 0-16,2-12 11 16,-6-11-4-1,0-6-7-15,0-9 0 16,10-6 5-16,10-30-5 15,19-32 0-15,3-8-36 16,5-15 8-16,6-1 2 16,-6 18 26-16,4-2 0 0,-1 14 7 15,-5 13 16-15,-10 15-7 16,-7 12-1-16,-10 8 1 16,-9 8-14-16,-4 6-4 15,-3 0 2-15,-1 0-29 16,-6 0 1-16,-5 14-82 0,-3 0-132 15,0-2-92-15</inkml:trace>
  <inkml:trace contextRef="#ctx0" brushRef="#br0" timeOffset="39243.1397">2053 8252 42 0,'0'0'939'16,"0"0"-795"-16,0 0-111 15,0 0 89-15,0 0 54 16,0 0-54-16,0 0-44 0,15-49-28 16,-15 49 27-16,0 0-7 15,2 0-51-15,0 5 28 16,8 18-16-16,1 7-15 16,2 10 9-1,5 10-12-15,-3 3 13 16,3 1-17-16,-2-4-3 15,-3-6 11-15,0-7-17 16,-3-9 0-16,-2-10 5 16,-3-6-3-16,-3-9-2 15,0-3 7-15,6 0-7 0,4-5 22 16,11-23-15-16,15-15-7 16,15-15 0-16,16-12-25 15,16-8-14-15,9-4-8 16,6 1 6-16,1 7 41 0,-8 9 3 15,-11 14-2-15,-12 10 33 16,-20 14-19-16,-11 8 12 16,-15 9-25-16,-8 5 12 15,-10 3-8-15,-1 2-6 16,-5 0 0-16,0 0 0 0,0 0 1 16,0 0-2-16,0-3-40 31,0-6-72-31,0-4-118 15,-7-1-609-15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05:09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8731 8580 491 0,'0'0'132'0,"0"0"-103"15,0 0-13-15,0 0-3 16,0 0 13-16,0 0 55 16,0-14-25-16,0 14 21 15,0-2 12-15,0 2-31 0,0-2-13 16,-2 2-3-16,2-2-25 16,-3 2 18-16,1-2-35 15,0 2 0-15,0 0 0 16,0 0 23-16,-1 0-9 15,-1 0 4-15,0 0-17 0,-5 0 5 16,0 0-6-16,-4 0 1 31,-1 0 14-31,-4 2-13 16,2 2 14-16,-1 1 1 16,1-2-7-16,3-1 11 0,3 0 3 15,4-2-9-15,4 0 21 16,2 0-21-16,0 0-15 15,0 0-2-15,8 0-52 16,11 0 54-16,8 0 12 16,6 0 11-16,11 0 3 0,8 0-26 15,10 0 18-15,10 0-18 16,5 0-2-16,10 0 2 16,3-7 9-16,1-5 1 15,-2 1 1-15,-4-1-11 0,-5 2 0 16,-10 2 10-16,-10 0-9 15,-12-1 20-15,-10 4-13 16,-11 1-7-16,-11 0 28 31,-8 3-29-31,-3 1 0 16,-5 0-1-16,0 0-29 0,0 0-72 16,-22 0-95-16,-2 0-16 15,-3 0-647-15</inkml:trace>
  <inkml:trace contextRef="#ctx0" brushRef="#br0" timeOffset="450.0615">9473 8369 929 0,'0'0'257'0,"0"0"-224"31,0 0-27-31,0 0 85 16,0 0-76-16,0 0-15 16,0 0 16-16,73 9 36 15,-36-1-18-15,3 1 11 16,4-2-29-16,1 1-16 0,-1 0 13 15,-5-2-12-15,-10 2-1 16,-10-1 0-16,-7-2 0 16,-10 1-23-16,-2 2 3 15,-4 4 20-15,-19 8 62 0,-6 4-44 16,-2 8-2-16,0 4 20 16,2 4-18-16,2 2 3 15,9 1-21-15,3-6 2 16,6-4 6-16,7-8-8 0,2-4-9 15,0-7-7-15,4-8-161 16,13-6-91-16,-1 0-490 0</inkml:trace>
  <inkml:trace contextRef="#ctx0" brushRef="#br0" timeOffset="716.9195">10271 8360 398 0,'0'0'862'0,"0"0"-720"15,0 0-39-15,0 0 17 16,0 0-56-16,0 0-55 16,0 0-8-16,-2 35 9 15,0-3-9-15,-3 9 38 16,1 2-38-16,-2 4-1 0,1-4 0 15,0-6 2-15,-1-4-1 16,1-8-1-16,1-9-45 31,0-6-30-31,-1-10-148 16,0-14 18-16,3-18-75 0,0-6-328 16</inkml:trace>
  <inkml:trace contextRef="#ctx0" brushRef="#br0" timeOffset="1017.1372">10267 8303 636 0,'0'0'345'0,"0"0"-241"16,0 0-68-16,0 0 53 0,129-75-24 16,-95 75 7-16,-5 0-59 15,-7 5-13-15,-4 19 0 16,-9 5-14-16,-7 3 14 16,-2 1 14-16,0 4-12 0,-23-3 38 15,-5-3-40 1,-6 1 15-16,-4-6 5 0,3-3-13 15,4-5 11-15,1-1-17 16,10-8-1-16,9-1 19 31,9 0-19-31,2 1-6 0,4 1-12 16,23 1-16-16,13 1 34 16,12-1 0-16,6-4-50 15,6-2-5-15,21-5-91 16,-16-5-94-16,-13-11-370 0</inkml:trace>
  <inkml:trace contextRef="#ctx0" brushRef="#br0" timeOffset="1300.136">10748 8531 975 0,'0'0'289'15,"0"0"-193"-15,0 0-41 16,0 0 64-16,0 0-59 0,0 0-53 16,0 0-1-16,-100 75-6 15,100-49-7-15,7 1 5 16,13-5-34-16,4-7 17 15,5-4-55-15,5-7 13 16,2-4 9-16,-5-3-2 0,-4-16-72 31,-10-6 18-31,-10-3 108 16,-7-2 0-16,-5 0 110 16,-22 4 16-16,-6 7 4 15,0 4-59-15,-3 7-24 16,5 8-38-16,4 0-8 0,10 0-2 15,9 0-78-15,11 0-108 16,21 0-127-16,8 0-194 0</inkml:trace>
  <inkml:trace contextRef="#ctx0" brushRef="#br0" timeOffset="1499.8293">11066 8301 1280 0,'0'0'151'16,"0"0"-41"-16,0 0 8 15,0 0-46-15,0 0-45 0,0 0-25 16,0 0 39-16,0 117-6 31,-6-71-35-31,4 1 44 16,0 4-31-16,0 0-12 16,-3-5 5-16,3-2-4 0,0-7-4 15,-7-4-91-15,0-12-247 16,-2-10-290-16</inkml:trace>
  <inkml:trace contextRef="#ctx0" brushRef="#br0" timeOffset="2083.2379">11039 8642 1468 0,'0'0'288'16,"0"0"-277"-16,0 0 2 16,0 0 41-16,142-14-31 15,-95 14-23-15,-1 0 20 0,1 0-20 16,-2-1-10-16,-7-6-7 15,-7-5-48-15,-6-2-8 16,-12-4 6-16,-7-3-11 16,-6-2 54-1,0 2 24 1,-15 4 14-16,-7 5 34 0,-1 8-4 16,-4 4-2-16,6 2-30 15,-2 20-5-15,3 8 14 16,7 7-11-16,3 2-4 15,8 2 10-15,2-4-16 0,4-2 0 16,21-7-11-16,12-7-30 16,7-12 20-16,10-9-43 15,4 0-68-15,4-18-64 16,0-17 24-16,-8-5 4 16,-10-1 91-16,-11-1 77 0,-14 5 184 15,-13 11 46-15,-6 10 4 16,0 8-39-16,-4 6-110 15,-10 2-31-15,-1 2-54 16,1 16-1-16,3 6-5 0,9 7 3 31,2 0-2-31,2 6-3 16,23-1-6-16,10-5 5 16,7 1 7-16,6-9-5 15,-4-5 7-15,-6-1 0 16,-12-8-6-16,-10-1 0 0,-9-2-7 15,-7-4 13-15,0 2 101 16,-15 2-54-16,-12 2-14 16,-7 4-33-16,-13 0-18 15,10-2-83-15,5-8-403 0</inkml:trace>
  <inkml:trace contextRef="#ctx0" brushRef="#br0" timeOffset="2199.6245">12414 8811 1476 0,'0'0'133'0,"0"0"-133"31,0 0-106-31,0 0-132 0</inkml:trace>
  <inkml:trace contextRef="#ctx0" brushRef="#br0" timeOffset="5282.4975">1993 8545 967 0,'0'0'192'0,"0"0"-192"15,0 0 1-15,0 0 82 16,0 0-22-16,0 0-25 15,50-59-20-15,-29 45-7 16,1 0 16-16,3 0-5 0,-1-3 25 16,3 4-20-16,-1-1-12 31,1 2 12-31,2 0-25 16,-2 1 0-16,0 2-2 0,-2 0 4 15,-4 4-2-15,2-1 0 16,-1 0 0-16,3 1-1 15,-1 2 1-15,3-1-6 16,2 0 5-16,2 0 1 16,2 0-1-16,1-1-2 15,-3 5 3-15,-4 0 0 0,-3 0 0 16,-3 0 0-16,-6 0 0 16,-1 0-25-16,-6 2 19 15,1 5-11-15,-5 1 17 16,4-1 10-16,-4 4 0 0,3 0-4 15,-3 2 9-15,0-1-14 16,1 2 11-16,0 2-12 16,-3-2 0-16,0 2-1 15,-2 2 1 1,2 0 0 0,-2 0 7-16,0 2-5 0,0-2 22 15,0 3-16-15,0-2-6 16,0-1 15-16,0 3-16 15,0-2 16-15,-2 1-4 16,0 1-12-16,-2-3 16 0,1-1-12 16,0 2-4-16,1-3 15 15,0 0-15-15,0-2 11 16,2 0 18-16,-2-2-30 16,2-2 19-16,0 0-19 15,0-4 1-15,0-2 8 0,0-2-9 16,0 0 0-16,0-2 0 15,0 0 7-15,-2 0-4 16,2 0-3-16,0 2-3 16,-3 1-4-16,1 0 7 0,2-1 0 31,-2 0 0-31,0 0 10 16,2-2-10-16,0 0 0 15,0 0-25-15,0 0-6 16,0-21-98-16,0-2-219 15,4-3-63-15</inkml:trace>
  <inkml:trace contextRef="#ctx0" brushRef="#br0" timeOffset="5832.3441">2957 8642 884 0,'0'0'195'0,"0"0"-169"16,0 0 16-16,0 0-16 15,0 0 14-15,0 0-40 16,0 0-3-16,0 0-7 0,0 0 17 16,0 0-7-16,0 0 2 31,0 3 8-31,0 2 6 16,0 4-9-16,0 0-6 15,0 1 11-15,0 1-11 0,0-2-1 16,-2 0 0-16,2-1 2 15,-4-1 2-15,-3 2-3 16,-1 0 63-16,-4 7 0 16,-1-2-11-16,-3 1 3 15,3-1-20-15,-1 1-24 0,1-6 20 16,0 1-11-16,-1-3 0 16,5 0 28-16,1-3-22 15,0-2 3-15,2-2-8 16,-1 0 1-16,1 0 61 0,-1 0-24 15,-4 0-7-15,-2-10 30 16,-3-5-39-16,1 2 30 16,-1-1-40-16,3-2 11 31,1 4 24-31,3 2-43 16,3 3-14-16,1 0 12 15,1 2-17-15,4 4-2 0,0 1-5 16,0 0-11-16,0 0 1 15,0 0 5-15,0 0-14 16,0 0-9-16,0 0-59 0,0 0-27 16,-10 0-71-16,2 0-293 15,-10 0-485-15</inkml:trace>
  <inkml:trace contextRef="#ctx0" brushRef="#br0" timeOffset="6965.717">481 8610 1079 0,'0'0'336'0,"0"0"-323"16,0 0-13-16,0 0 0 16,0 0 2-16,0 0 59 31,-8 111 13-31,2-62 6 0,4-3-38 16,0 1 9-16,0-7-14 15,2-6-11-15,0-4 9 16,0-5-34-16,0-7 3 15,0-3-4-15,0-4 0 16,6-6-7-16,2-3-3 0,-2-2-36 16,3 0-6-16,7 0 52 15,1-14 9-15,8-9 21 16,0-10-9-16,-3-5 5 16,-3-4-26-16,-7-4 7 0,-3-4 21 15,-7 2-9-15,0-1 44 16,-2 8-25-16,0 4-20 15,2 7 10-15,-2 8-28 16,0 9 0-16,3 4-25 16,-3 9-62-16,2 4-132 0,0 14-283 31,0 2-92-31</inkml:trace>
  <inkml:trace contextRef="#ctx0" brushRef="#br0" timeOffset="7281.3497">893 8761 773 0,'0'0'770'0,"0"0"-768"15,0 0 6-15,0 0 8 16,0 0 50-16,-123 24-50 0,104-2-16 16,3 4-13-16,7-2 13 15,7 0-13-15,2 1 13 16,0-4-14-16,15-1 14 15,8-2-23-15,1-2-32 16,-1-4-4-16,-4-2 29 0,-2-2 30 16,-7 0 6-16,-3-2-6 31,-5 1 0-31,-2-1-12 16,0 2 12-16,-2 2 41 15,-13-1-9-15,-4 4 3 0,0-1-25 16,-4-5-10-16,-12-7-57 15,6 0-215-15,6 0-464 0</inkml:trace>
  <inkml:trace contextRef="#ctx0" brushRef="#br0" timeOffset="7865.4004">986 8973 1258 0,'0'0'288'0,"0"0"-275"16,0 0 68-16,0 0-30 0,0 0-8 15,0 0-42-15,0 0 1 16,97-62 0-16,-77 44-2 16,-4-1-39-16,-1-4 14 31,-6 0-19-31,-2 0-14 16,-7 3 3-16,0 5 34 0,0 3 21 15,0 10 44-15,-7 2-17 16,-2 0 29-16,-4 0-10 15,-3 19-14-15,1 5-21 16,-1 5-4-16,3 3 10 16,2-3-2-16,1 3 4 0,6-4-2 15,0-1-16-15,4-6 6 16,0-3-7-16,0-6-10 16,0-3 9-16,8-7-92 15,4-2-19-15,1 0 66 0,7-9 32 16,2-10-45-16,5-3-64 15,0-2 107-15,2 4 16 16,-5 3 4-16,1 5 13 16,-6 8 18-16,-2 4-26 0,1 0-9 31,-5 7 0-31,5 10 0 16,-5 5 13-16,0 0-13 15,-1-2 9-15,-6-4-14 16,-4-6 11-16,0-3-2 15,-2-5 40-15,0-2 40 0,0 0 85 16,0-17-78-16,0-7-81 16,0-2-9-16,0-2-1 15,7 0 0-15,3 3 0 16,2 4-85-16,20 5-68 16,-3 4-108-16,-2 6-141 0</inkml:trace>
  <inkml:trace contextRef="#ctx0" brushRef="#br0" timeOffset="8149.1222">1673 8801 360 0,'0'0'1135'0,"0"0"-977"16,0 0-86-16,0 0 5 31,0 0-8-31,0 0-56 16,0 0-13-16,-55 15 0 15,52 8-6-15,3-2-13 0,0 2 19 16,0-3 0-16,14 0-17 15,4-2-13-15,6-2-53 16,1-4 31-16,4 0 25 16,-4-3-2-16,-6-2 29 15,-7 2 0-15,-6-5 7 16,-6-1-1-16,0 1 48 0,0 1 48 16,-14 0-33-16,-7 2-52 15,-4 2 7-15,-6 1-24 16,-21 1-46-16,10-4-205 0,5-3-430 15</inkml:trace>
  <inkml:trace contextRef="#ctx0" brushRef="#br0" timeOffset="15731.3078">1119 3449 986 0,'0'0'196'31,"0"0"-143"-31,0 0-41 16,0 0 56-16,0 0 67 15,0-53-20-15,0 53-70 0,0 0-44 16,0 0 13-16,0 22-14 16,-5 13 20-16,-4 9 41 15,-2 8-59-15,0 4-2 16,2 1 8-16,2-2 3 16,3-5-11-16,2-5 0 0,-1-11 8 15,3-10-1-15,0-10-7 16,0-9-13-16,0-5-17 15,0 0-1-15,0-26 31 16,0-17-201-16,0-11 101 0,-2-4 100 16,0 0 8-16,-2 5 33 15,-1 13 29-15,5 10 2 32,-3 10 37-32,1 8-34 15,2 8-23-15,0 4-52 16,0 0-5-16,12 16-3 0,12 6 7 15,12 6 1-15,8 0 4 16,6-4-4-16,-2-4-42 16,-3-6-27-16,-7-2-73 15,-16-5 28-15,-11-3 59 16,-11-4 55-16,-13 0 7 0,-27 1-1 16,-13 2 13-16,-7 3 51 15,-5 2-12-15,2 1-22 16,8 1-5-16,8 0-20 15,11-3 16-15,11-2-10 0,12-3-15 16,9-2 20-16,4 0-22 16,0 0 0-16,11-18-2 15,16-10-107-15,8-10-3 16,5-4 66-16,1-2-29 16,-1-2-12-1,-5 6 40-15,-4 6 47 16,-6 7 2-16,-8 9-1 15,-5 8 53-15,-5 10-21 16,-3 0-14-16,-4 5 13 16,2 17-25-16,-2 6 25 15,2 6-18-15,0 2-8 0,4-4 9 16,-2-5-15-16,0-8 0 16,1-5 10-16,-1-8-10 15,-2-2 0-15,-2-4 16 16,0 0 6-16,0-17-22 0,0-12-15 15,0-7-18-15,-4-3-8 16,2-2-2-16,2 4 43 16,0 9 8-16,0 9 53 15,0 6 32 1,0 10-11-16,0 3-82 16,6 0 0-16,14 20 2 15,9 9 10-15,3 5 11 16,1 1-23-16,0-3 16 15,-4-4-16-15,-2-4 0 16,-6-7 12-16,-8-8-12 0,-5-3-1 16,-8-6-14-16,0 0 15 15,-2 0-12-15,-15-14-25 16,-10-7-6-16,-2-5 42 16,-2-3 0-16,-3 3 1 15,10-2 12-15,3 4-12 0,13 0 40 16,8-2-40-16,0-3 0 15,22 0-7-15,7-1 7 16,5 7-8-16,-1 3 7 16,-2 5-18-16,-4 6 12 0,-8 6 3 15,-3 3-14-15,-7 0 18 32,-3 12 1-32,-2 9 1 15,-2 9 12-15,0 3-14 16,-2-1 18-16,2-2-18 15,-2-9 0-15,0-2 4 0,0-12-4 16,0-3 0-16,0-4 15 16,0 0-2-16,0-25-13 15,0-12-119-15,0-10 56 16,-4-10-27-16,-4 0-18 0,0 4 108 16,1 11 18-16,3 13 85 15,0 10 55-15,0 10-34 16,4 8-45-16,0 1-71 15,0 0-8-15,12 17-4 16,11 9-2-16,10 3 12 16,7-1 0-16,9-7-6 0,6-6-17 15,32-15-113-15,-15 0-93 16,-7-6-390-16</inkml:trace>
  <inkml:trace contextRef="#ctx0" brushRef="#br0" timeOffset="15964.4655">2062 3108 857 0,'0'0'331'0,"0"0"-250"16,-154 109-23-16,73-39 83 15,-6 7-11-15,-4 12-47 0,-3 4-53 16,3-6-11-16,4-3-1 16,3-12-7-16,5-7 43 15,8-10-26-15,11-14-19 16,11-7 5-16,13-12-13 0,12-8 5 15,11-4-6-15,5-8 2 16,8-2-15-16,0 0-6 16,8 0-63-16,21-22-38 15,46-38-98-15,-6 5 4 16,5-6-282 0</inkml:trace>
  <inkml:trace contextRef="#ctx0" brushRef="#br0" timeOffset="16297.3615">2309 3113 907 0,'0'0'343'0,"0"0"-216"15,0 0 40-15,0 0-18 16,0 0-75-16,0 0-55 16,-134 72 9-16,70-13-21 15,-10 10-1-15,-7 10 31 0,-5 8-17 16,-7 5 4-16,-2 4 5 15,2 3-28-15,3-5 26 16,6-6-18-16,10-8-9 16,10-13 13-16,8-13-13 15,14-14 0-15,9-12 0 0,8-10 1 16,11-8 3-16,5-5-4 31,7-2 0-31,2-3-7 16,0 0-8-16,0-3-39 15,2-29-162-15,10 5-316 16,-3-5-377-16</inkml:trace>
  <inkml:trace contextRef="#ctx0" brushRef="#br0" timeOffset="36794.1639">9955 15994 636 0,'0'0'140'15,"0"0"-104"-15,0 0-16 16,0 0 94-16,0 0-21 16,0 0-54-16,-25-76 0 15,23 67 4-15,-2 1 36 16,-1 2-23-16,1 2-31 16,-5 0 11-16,-7 4-11 0,-4 0-9 15,-7 0 21-15,-6 8-27 16,-3 6-1-16,1 9 16 15,4-5-14-15,6 0 10 0,9-6-21 16,7 2 10-16,7-5-17 16,2 0 7-16,0-5 0 15,23 6-5-15,8-7 5 16,6 2-8-16,3-3 2 16,-1 2-10-16,-4 4 14 15,-6-2 2-15,-4 6-5 0,-10 2-1 16,-4 2 7-16,-6 0-1 31,-5 5 9-31,0-4-3 16,0 1 18-16,-16 5-8 15,-6-6-4-15,-7 1 17 0,-3-4-27 16,-1-2 11-16,-2-2-9 16,3-6 3-16,3-4 1 15,7 0-8-15,7 0-21 16,8-4-1-16,7-14-52 15,2 0-65-15,23-4-23 0,11 0 65 16,4 0-3-16,1 4-111 16,2 0-93-16,-3 4 113 15,-9 6 83-15,-6 0 108 16,-9 6 110-16,-9-3 157 0,-7 5 78 16,0 0-123-16,0 0-99 15,0 0-39-15,0 5-61 16,-7 5-2-16,-2 4 9 31,2 3-21-31,5 4 10 16,0-3-19-16,2 1 1 0,0-6 9 15,0-3-10-15,11-1 0 16,5-6-1-16,-1-3-25 16,5 0 3-16,-3 0-6 15,4-12-4-15,-7 2 15 0,-3-3 2 16,-5 4 15-16,-4 6 1 15,-2-2 36-15,0 5 54 16,0 0-4-16,0 0-18 16,0 0-23-16,0 0-43 15,0 0-2-15,0 0 0 0,4 8-3 16,2 1 3-16,0 4 0 16,1-5 0-16,1-2-1 15,6-1-1-15,4-5-94 16,15-11-20-16,-4-10-68 0,-2-5-334 15</inkml:trace>
  <inkml:trace contextRef="#ctx0" brushRef="#br0" timeOffset="37260.2371">10276 15807 1330 0,'0'0'157'0,"0"0"-127"16,0 0-30-16,0 0 1 15,0 0 28-15,0 0-29 16,-20 133 7-16,18-87 23 0,2-6-9 16,-2 0 8-16,-3-4-10 15,2-2-19-15,-1-5 23 16,0-12-23-16,-1-5 0 16,3-2 0-16,2-6 0 15,-2-4-1-15,2 0-7 0,0 0-31 16,0-17-22-16,0-2-58 31,6-3 72-31,11-4 46 16,2 4 2-16,3 4-1 15,5 9 0-15,-2 0-4 0,0 9 4 16,-6 0 7-16,-1 4 8 16,-7 13 37-16,-4 2-24 15,-5-1-5-15,-2 3 13 16,0-1-2-16,-7-3 27 15,-8-5-26-15,-3-2-13 0,1-2 5 16,-1-2-26-16,-3-1 11 16,4-5-12-16,-1 0-7 15,3 0-22-15,5-5-59 16,6-9-63-16,4-4-78 0,18-18 9 16,13 6-186-16,0 2-156 0</inkml:trace>
  <inkml:trace contextRef="#ctx0" brushRef="#br0" timeOffset="37461.1567">10574 16000 681 0,'0'0'384'0,"0"0"-257"15,0 0-33-15,0 0 30 16,0 0-27-16,0 0-61 16,0 0 8-16,0 66 2 15,0-36-3-15,0 7-16 0,0-2 27 16,0 1-35-16,0-5-17 15,0-4 23-15,0-1-25 16,-6-7 6-16,-1-6-6 16,-1-3-14-16,-11-10-28 15,1 0-166-15,1-5-190 0</inkml:trace>
  <inkml:trace contextRef="#ctx0" brushRef="#br0" timeOffset="37627.4088">10553 15797 1177 0,'0'0'316'0,"0"0"-316"15,0 0-15-15,0 0 15 16,0 0 3-16,0 0-3 16,0 0-175-16,37-59-22 15,-35 74-162-15</inkml:trace>
  <inkml:trace contextRef="#ctx0" brushRef="#br0" timeOffset="38010.9146">10671 15973 1117 0,'0'0'93'0,"0"0"-93"16,0 0 0-16,0 0 90 15,0 0-50-15,0 0-22 16,0 0 1-16,100-16-11 0,-77 9-8 31,-4-6-7-31,-1 3-8 16,-5-2 14-16,-9 3-11 15,-1 0 12-15,-3 3 71 16,0 2 19-16,-7-2 16 0,-6 6-26 16,-5 0-52-16,-5 0 8 15,0 6-18-15,-2 8-6 16,0 5 9-16,5 2-19 15,5 1 13-15,1 1 9 0,5-1-23 16,3-4 25-16,4 0-25 16,2 0-1-16,0-5 3 15,0-1-3-15,2 3 0 16,13-5 0-16,7-2-64 16,7-4-33-16,27-4-88 0,-6-4-45 15,-4-14-266-15</inkml:trace>
  <inkml:trace contextRef="#ctx0" brushRef="#br0" timeOffset="38260.5768">11101 15891 1443 0,'0'0'176'0,"0"0"-143"16,0 0 30-16,0 0-32 15,0 0-17-15,0 0-5 16,0 0-7-16,-72 41-2 0,66-19 0 15,-1-3 2-15,3 2 10 16,2-3-12-16,2-4 1 16,0-4-2-16,0-2 3 15,0-4-2-15,13-4 0 16,5 0-41-16,3 0 26 0,11-19-30 16,19-24-102-16,-6 2-84 15,-7-5-122-15</inkml:trace>
  <inkml:trace contextRef="#ctx0" brushRef="#br0" timeOffset="38693.5573">11168 15386 842 0,'0'0'696'16,"0"0"-624"-16,0 0-61 15,0 0-8-15,0 0-3 0,0 0 0 16,0 0 29-16,2 113-8 15,4-60 30-15,1 6-3 16,-5-1-14-16,-2-6 7 16,0 2-27-16,0-13 2 0,0-2-13 15,-2-7 13-15,-5-6-12 16,1-7-4-16,2-6 0 16,1-4-6-16,1-8-1 15,2-1-46-15,0 0-22 16,2 0-36-16,20-1 50 0,7-13 37 31,10 1 7-31,-2 1 16 16,1 3-15-16,-5 4 16 15,-8 5-1-15,-7 0 8 16,-7 0 24-16,-5 8 37 16,-6 6-28-16,0 3 9 0,0 0-14 15,-2 4 3-15,-9-1-15 16,0-1-22-16,0-2 17 15,2-3-16-15,3-6-2 16,-2-2 0-16,0-6-56 0,1-8-126 16,-4-12-217-16</inkml:trace>
  <inkml:trace contextRef="#ctx0" brushRef="#br0" timeOffset="38927.1248">11074 15744 1542 0,'0'0'186'16,"0"0"-146"-16,0 0 20 15,0 0-38-15,0 0-22 0,0 0-36 16,0 0 36-16,73 0 68 16,-23-7-36-16,3 1-10 15,-2-6-21-15,-4 2 10 16,-9 1-22-16,-9 9 3 15,-13-5-47-15,-9 5-28 0,-17 0-127 16,-18 0-141-16,-11 0-749 0</inkml:trace>
  <inkml:trace contextRef="#ctx0" brushRef="#br0" timeOffset="40576.7668">9953 15596 49 0,'0'0'899'0,"0"0"-748"15,0 0-91-15,0 0 85 16,0 0-4-16,0 0-7 16,0 0-57-16,11-58-51 15,-9 40 2-15,2-3 10 16,-1-5-31-16,-1-6 3 0,1-3-4 31,-3-1 3-31,2-4 26 16,-2 0-35-16,2 0 1 15,0-1 15-15,4 0-14 0,1 0-2 16,5 1 17-16,1 0-17 16,5-4 15-16,-1 0-15 15,6 1 0-15,-3 2 0 16,-1 5 2-16,2 4-2 15,-1 0 0-15,-2 6 0 16,0-1 3-16,-1 5-3 0,-1 2 0 16,-1 2-4-16,-1 1 4 15,1 5 0-15,-1-5 0 16,1 2 0-16,1 1 0 0,-1 2 0 16,4-2-11-16,-1-1 10 15,-3 3-15-15,3-2 14 16,-5 6-8-16,1-4 6 31,-5 6 3-31,-3-3 1 16,-1 4 0-16,-3 1 4 15,0 4-3-15,-2-5-1 0,2 5 0 16,-2-3 1-16,0 3 10 16,0 0-10-16,0 0-1 15,0 0 13-15,0 0-12 0,0 0-1 16,0 0 0-16,0 0-2 15,0 0 1-15,0 0 1 16,0 0 0-16,0 0-9 16,0 0 9-16,0 0 0 15,0 0 0-15,0 0-16 16,0 0 14-16,0 0-14 0,-4 0 16 16,-5-4-1-16,-9-2 8 15,-2-2-14-15,-9-1 7 16,-2 4 0-16,-2-6 10 31,-6 6-10-31,6-2 0 0,0 3 1 16,1 3 0-16,8-2-1 15,2 3 0-15,8 0 2 16,6 0 3-16,1 0-5 16,7 0 0-16,-2 0-6 15,2 0-2-15,0 0-16 0,0 0-1 16,0 0-9-16,0 0 33 15,0-1-6-15,0 1-3 16,0-3 10-16,6 2-52 16,9-2 18-16,8 3 23 0,8-2 3 15,5 2-3-15,7 0 11 16,1 0 0-16,3 0 0 16,-3 0 0-16,-3 0-6 15,-10 0-1-15,-7 0 1 16,-10 0 5-16,-6 0 1 0,-5 0 0 31,-3 0 6-31,0 0 2 16,0 0 23-16,0 0-12 15,0 0-19-15,0 0 35 16,0 0-35-16,0 0 6 0,0 0-2 16,0 0-4-16,0 0 0 15,0 0-10-15,0 0-14 16,0 2 23-16,0 10-17 15,-3 9 18-15,-5 4 18 16,-2 8 0-16,-1 5 10 16,3 2-8-16,-1 4-8 0,2-4 26 15,0-4-27-15,3-2-3 16,2-2 11-16,2-9-18 16,0-8 9-16,0-3-10 0,0-3 0 15,0-8 2-15,0-1-2 16,0 3 0-16,0-3 13 15,0 0-10-15,0 0-3 32,0 0 1-32,0 0-1 15,0 0-17-15,0 0-106 0,0 0-70 16,0 0-105-16</inkml:trace>
  <inkml:trace contextRef="#ctx0" brushRef="#br0" timeOffset="48542.3618">23287 10418 126 0,'0'0'82'0,"0"0"-82"16,0 0-19-16,0 0 0 0,0 0 2 15,0 0 17-15,-4 0-10 16,2 0-19-16,0 3-20 15,0-1 33-15,2-2 16 16,-3 2 17-16,1-2 9 0,0 0 48 31,2 0-30-31,-3 0-44 16,3 0 13-16,-2 0-13 16,2 0 19-16,0 0-13 15,0 0-5-15,0 0 14 16,0 0 11-16,0 0-16 0,0 0-5 15,0 0-5-15,0 0-6 16,0 0-17-16,0 0-2 16,0 0 24-16,0 0 0 15,0 0 0-15,0 0 0 0,0 0 1 16,0 0 0-16,0 0-1 16,0 0-13-16,0 0 12 15,0 0 2-15,0 0-6 16,0 0 5-16,0 0-24 15,0 0-32-15,-2 0-52 0</inkml:trace>
  <inkml:trace contextRef="#ctx0" brushRef="#br0" timeOffset="55324.3673">29792 8460 354 0,'0'0'26'15,"0"0"-26"1,0 0-2-16,0 0 2 16,0 0 0-16,0 0-2 15,29-27 2-15,-20 21 39 16,-4 1 35-16,-1 1 40 15,-2 0-31-15,-2 2-42 0,0 2-2 16,0 0-23-16,0 0 13 16,0 0 2-16,0 0-13 15,0-2 28-15,0 2-7 16,0-3-10-16,0 3 21 16,0-1-11-16,0 1 6 0,0-2-26 15,0 2-18-15,0 0 16 16,0 0-17-16,0 0 0 15,0 0 6-15,0 0-6 16,0-2 8-16,-4 0-8 16,-5-3 0-16,-3 5 2 0,0-3-2 31,-5 3-3-31,2 0 1 16,-3 0 4-16,1 0-2 15,-4 0 0-15,3 0 0 16,1 0 7-16,-3 0-7 0,1 0-2 15,2 0 1-15,1 0 2 16,1 0 10-16,1 0-11 16,-1 0 0-16,2 0 16 15,-3 0-16-15,3 0 0 16,1 0 11-16,1 0-10 0,3 0 19 16,0 0-8-16,2 0-5 15,4 0 31-15,-1 0-17 16,3 0 3-16,0 0-1 15,0 0-6-15,0 0 6 0,0 0-10 16,0 0-12-16,0 0 34 16,0 0-16-16,0 0 4 31,3 0 25-31,7 0-9 16,4 0 0-16,4 0-20 15,2 0-19-15,5 0 13 0,2 0-6 16,4 0-7-16,6 0 11 15,5 0-10-15,6 0-2 16,1 3 0-16,2-3 1 16,-2 3 5-16,-1-1-4 0,-2 0-1 15,-4 0 0-15,-4 1 1 16,-2 0 0-16,-3-1-1 16,-4-2 7-16,2 2-2 15,3-2-5-15,-1 0-2 16,2 0 1-16,3 0 2 0,3 0 3 15,-3 0-4-15,1 0-2 16,0 0 1-16,-4 0 1 16,1 0 0-16,-1 0-1 31,1 0 2-31,-1 0 1 0,2 0-2 16,-2-4 0-16,-1 1 0 15,-3 2 0-15,0-1 0 16,-2-2-1-16,-2 2 7 15,-2-1-11-15,-2 3 5 16,0 0 0-16,0 0 10 0,1 0-10 16,1 0 0-16,1 0 5 15,3 0-5-15,-2 0 0 16,0 0 0-16,-3 0 0 16,-1 0-1-16,2 0 2 0,-2 0-1 15,4 0 18-15,2 0-18 16,2 0 15-16,-2 0-15 15,3 0 0-15,-3 0 3 16,0 0-3-16,-3 0 0 16,-1 0-1-1,0 0 2-15,-4 0-2 16,2 0-3-16,0-3 4 16,-2 1 12-16,2 0-12 15,-1 0-1-15,5-1-1 16,0 3 3-16,4 0-1 0,0 0 0 15,3 0 0-15,3-1 2 16,1 1-2-16,3 0-5 16,1 0 5-16,-2 0 0 15,-4 0 11-15,-3 0 0 16,-4-1 2-16,-7-2 29 0,-6 3-13 16,-5-2 8-16,-5 0 19 15,0 2-15-15,-4-2 3 16,-2 2-18-16,0 0-26 15,0 0 12-15,0 0-12 0,-16 0-47 16,-11-3-117-16,-11-5-537 16</inkml:trace>
  <inkml:trace contextRef="#ctx0" brushRef="#br0" timeOffset="61506.9217">14179 9013 172 0,'0'0'148'0,"0"0"-93"15,0 0-33-15,0 0 62 0,0 0 24 16,0 0-42-16,0 0 1 15,-9 0-14-15,9 0 3 16,0 0 44-16,0 0-36 16,0 0-14-16,0 0-4 15,0 0-27-15,0 0 0 0,0 0-4 16,0 0-14-16,0 0 27 16,0 0-28-16,3 0 1 15,10 0-8-15,5 0 14 16,4-2 0-16,7-2-7 0,5-1 0 15,3 0 7-15,3 0-7 16,3 1 0-16,1-3-1 16,-1 4 2-16,-1-2 14 31,-4 1-15-31,-1 2 0 16,-2 0-8-16,-4 1 6 0,-5-2 2 15,1 1 2-15,-5 0 6 16,1 0-1-16,-6 0-7 15,-1 2 0-15,-1-2 0 16,-3 2 0-16,1 0-3 0,1 0-9 16,-1 0 24-16,5 0-9 15,-1 0-3-15,2 0 0 16,3 0-3-16,0 0 3 16,2 0 0-16,1 0 0 15,4 0 7-15,0 0-8 0,2 0 1 16,-2 0 0-16,-4 0 0 15,-1 0 0-15,-2 0 0 16,-3 0 0-16,0 0 0 16,-1 0 3-16,0 0-3 31,2 0 0-31,0-2-12 0,3 2 12 16,-2-2 0-16,2-1-1 15,-1 3 7-15,1-3-5 16,-4 1-1-16,2 2 0 15,-1 0 0-15,-3 0 0 0,4 0 0 16,1 0 0-16,0 0 1 16,3 0 2-16,-1 0-3 15,-1 0 0-15,1 0-4 16,-2 0 4-16,3 0 0 16,0 0 0-16,-3 0 7 0,2 0 3 15,1 0-10-15,2 0 0 16,-1 0 5-16,1-2-5 15,0 2 0-15,2-2-1 16,-5 2 9-16,1-3-6 0,-3 3-2 16,1 0 0-16,-4 0 4 31,2 0-3-31,-1 0 9 16,1 0-4-16,4 0 1 15,2 0 5-15,2 0-10 16,0 0-1-16,2 0 21 0,-2 0-22 15,0 0 11-15,0 0-11 16,0 0 6-16,0 0-6 16,-2 0 0-16,0 0 0 15,-1 0 11-15,1 0-11 0,0 0-10 16,2 0 10-16,0 0 0 16,0 3 14-16,-2-3-14 15,2 0-3-15,0 0 3 16,2 2 2-16,-2-2 5 15,2 0-6-15,0 0 9 0,3 2-4 16,-3-2-6-16,0 2 0 16,-2 1 5-16,-2-3-5 31,0 0-1-31,-5 0-5 16,0 0 6-16,0 0 4 0,1 3-4 15,-1-3 0-15,0 2 9 16,1-2-9-16,1 2 0 15,3 0 0-15,0 0 6 16,-1 0-2-16,3 0-4 16,2 0 0-16,0-2 3 0,1 3-2 15,2-3-1-15,-3 0 0 16,0 0 7-16,0 1 0 16,1-1-7-16,-1 2 0 15,0-2-4-15,0 2 4 0,5-2 0 16,-3 0 0-16,5 0 8 15,-3 0 5-15,4 0-5 16,-2 0-8-16,1 0 21 16,0 0-20-16,0 0-1 15,0 0 0 1,-3 0 2-16,1 0 8 16,3 0-10-16,-6 0 0 15,2 0 9-15,1 0 1 16,-1 0-9-16,1 0 6 15,3 0 5-15,-2 0 2 16,5 0-14-16,1 0 2 0,-1 0 9 16,2 0-11-16,1 0-1 15,-3 0 1-15,1 0 0 16,-3 0 4-16,0 0-4 16,1 0 0-16,-4 0-6 15,1-2 6-15,0 2 0 0,-2 0-1 16,2 0 2-16,-5 0 3 15,3 0-4-15,-3 0 0 16,0 0 0-16,-2 0 0 16,1 0 0-16,-1 0 0 0,0 0 0 31,-2 0 3-31,5 0-3 16,-3 0 0-16,3 0 2 15,1 0-2-15,1 0-1 16,-1 0 0-16,3 0 2 15,-2 0-1-15,0 0 0 0,-3 0 0 16,-2 0 3-16,1 0-3 16,-1 0-1-16,0 0 1 15,0 0 0-15,3 0 2 16,-1 0-2-16,2-2 0 0,2 1-2 16,-2 1 2-16,-1 0 0 15,-1 0 0-15,-2 0 0 16,3 0 16-16,-3 0-16 15,2 0 0-15,0 0-3 16,3 0 3-16,0 0 0 0,2 0 0 16,0 0 1-16,1 0 2 15,2 0-3-15,-1 0 0 32,0 0 3-32,1 0-3 0,-4 0-11 15,1 0 11-15,-3 0 0 16,2 0 4-16,-4 0-4 15,1 1 0-15,-5-1 15 16,-5 0-15-16,-2 0 21 16,-4 0 15-16,-7 0-20 15,-1 0 28-15,-6 0-24 0,-4 0-2 16,2 0-2-16,-2 0-16 16,0 0-11-16,-2 0-66 15,-14 0-166-15,-7 0-296 0</inkml:trace>
  <inkml:trace contextRef="#ctx0" brushRef="#br0" timeOffset="64639.4662">20864 9006 563 0,'0'0'178'0,"0"0"-146"16,0 0-6-16,0 0-3 15,0 0-2-15,0 0-6 16,0 0-5-16,54-14-9 16,-36 12 22-16,1 0 14 0,2-1 22 15,4 1-39-15,-1 0-10 32,5 0 3-32,0 2-11 15,5-1 22-15,-1 1-8 16,5-2-16-16,1 2 35 0,7 0-12 15,0-3-22-15,3 3 31 16,1 0-32-16,-2 0 0 16,-1 0 1-16,0 0 7 15,-2 0-2-15,-1 0-6 16,-1 0 0-16,-1 0 0 0,-2 0 0 16,0 0 0-16,-2 0 0 15,0 0 1-15,-1 0-2 16,0 0 1-16,0 0 0 15,-1 0 2-15,2 0-1 0,-1 0-1 16,0 0 0-16,-2 0 0 16,3 0 5-16,-3 0-5 15,1 0 0-15,3 0 0 32,-4 0 0-32,1-4 0 15,-1 2-7-15,3-1 14 0,-2 0-9 16,4 1 2-16,2-2 0 15,1 2 8-15,-1 0-8 16,-2 0 0-16,0 0 0 16,-2 2 2-16,0-3 16 0,-1 3-10 15,2 0 0-15,-3 0 14 16,1 0-21-16,1 0 10 16,-2 0-11-16,2 0 2 15,0 0 5-15,-1 0-7 16,4 0 1-16,-1 0 11 0,2 0-12 15,3 0 0-15,1 0 0 16,1 0 1-16,3 3-2 16,-4-3 1-16,4 2 0 15,-4 0 3-15,-1 0-3 16,-1 0 0 0,1 0 0-16,-3 0 0 15,0 0 0-15,1 1 0 16,-1-3 0-16,1 1 4 15,-1 3-4-15,-2-2 0 16,1 0-12-16,-2 1 12 0,-1 0 3 16,-2-1-3-16,2 2 1 15,0-1 3-15,-1-1-4 16,3 0 0-16,1-1-1 16,1 1 2-16,1-2-3 15,-1 0 2-15,0 0 0 0,1 0 0 16,-1 0 1-16,-2 0-1 15,3 0 0-15,-1 0 0 16,0 0 0-16,3 0 0 16,0 0 0-16,-1 0 2 0,-2 0-2 15,1 0 1-15,1 0-1 32,1 0 1-32,1 0 5 15,2 0-6-15,-2 0-2 16,1 0 1-16,0 2 1 15,0 0 0-15,-2-2 0 0,-1 3 0 16,0-2 1-16,-1-1-1 16,-1 3 0-16,1-2 0 15,-1-1 0-15,-2 3 0 16,0-2 0-16,0 1 3 0,0 0-12 16,-1-2 9-16,-2 0 0 15,1 2 4-15,0-2-3 16,2 0-1-16,-2 0 0 15,4 0 7-15,-1 0 0 16,-1 0-6-16,-1 2-1 0,0 1 0 16,-3-3 2-16,-1 0-2 15,1 2 0-15,-3-2 6 32,0 0 5-32,-2 0-11 15,1 0 0-15,-3 0 2 0,0 0-1 16,-3 0-1-16,3 0 0 15,-2 0 1-15,0 0 4 16,2 0-5-16,-2 0 0 16,2 0 12-16,-3 0-11 15,3 0-1-15,2 0 0 0,0-2 1 16,2-1 9-16,0 1-10 16,2 0 1-16,-1-2 18 15,1 3-19-15,3-2 1 16,-3 3-1-16,2-1 2 0,-4 1 2 15,3 0-4-15,-1-3 0 16,-1 3 4-16,-1 0-3 16,-2-1 8-16,2 1-9 15,-1 0 1-15,2 0 13 16,-1 0-14 0,1-3-1-16,-3 3 1 15,2 0-3-15,-2-2 1 16,0 2 2-16,3 0 0 15,1 0 0-15,-1 0 0 16,2 0 0-16,2 0-1 0,-3 0 9 16,1 0-12-16,-3 0 4 15,0 0 0-15,1 0 3 16,2 0-3-16,-2-2 0 16,-1 0 0-16,0 2 2 15,1-1-2-15,1 1 0 0,1-2 0 16,0 0 5-16,0 2-4 15,-1 0 8-15,3 0 3 16,-3 0-11-16,4 0-2 16,1-3-5-16,-1 3 6 0,2 0 6 15,-3-2-6-15,-3 0 0 32,-1 0-1-32,-7 1 3 15,-3-1-2-15,-4-3 0 16,-2 3 0-16,0 0 4 15,-1 0-4-15,2 1 0 0,-2-2-1 16,3 1 2-16,1 0 3 16,-2-2-4-16,2 2 0 15,-1 0 4-15,1 2-4 16,0-2 0-16,1 2 28 16,3 0-15-16,-1 0-4 0,3 0-9 15,2 0 0-15,4 0 8 16,4 0-8-16,-4 0-6 15,0 0 5-15,-6 0 2 16,-7 0 0-16,-9 0 38 16,-4 0 24-16,-5 0 31 0,0-3-21 15,-2 3 2-15,0-3-5 32,0 1-58-32,2 0 1 15,0 2-13-15,-2-2 0 0,0 2-13 16,0 0-27-16,0 0-145 15,-10-3-407-15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08:27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10028 1412 335 0,'0'0'162'16,"0"0"-110"-16,0 0-7 16,0 0 31-16,0 0-7 15,0 0-12-15,0 0-26 0,0 0 27 16,0 0-27-16,0 0-16 31,0 0 24-31,0 0-14 16,0 0-15-16,0 0 19 15,0 0-20-15,0 0-8 16,0 5 19-16,0 4-7 0,0 0 20 16,0 5-11-16,0 2-13 15,0 4 14-15,0 3-7 16,-2 1 4-16,0 1 0 15,2 4-11-15,-2-2 17 0,-1 4-12 16,1-1-3-16,0-2 9 16,0 3-20-16,-2-6 9 15,2 1-7-15,-4 0-1 16,2-1 15-16,2-4-16 16,-5 2 0-16,3-6 9 15,0 1-9-15,-3-2-1 0,2-2 0 16,1 1 1-16,1-1 7 31,1 1-7-31,2-4 0 16,-2 3-1-16,0-2 2 0,0 0-2 15,2 0-5-15,-2-1 6 16,2-2 12-16,-3-1-12 16,3 2 0-16,-2 0-1 15,0 2 0-15,-3 2 1 16,1 2 0-16,1 0 2 0,-1 0-8 15,2-2 7-15,0 0-1 16,2 0 13-16,-2 0-13 16,-1 3 0-16,1-2-2 15,0 4 2-15,2-1 11 16,-2 2-11-16,-3 2 0 0,3 3 12 16,-3 0-11-16,-1 5 7 15,1 2-8-15,-3 4 1 16,-2-2 4-16,-1 2-5 15,1 0 1 1,0-1 10-16,-1 1-10 16,-1 0 4-16,4-2-5 15,-1 2 0-15,3 0 2 16,0 1-2-16,2-2 0 16,0 2 4-16,0-2-3 15,-3 4-1-15,3-2 0 0,-1 2 1 16,0-2 3-16,1 1-4 15,-3 1 0-15,3 0-1 16,0-2 4-16,-3 3-3 16,2 0 0-16,1-2 0 0,-1-3 5 15,3-1-5-15,-2-7 0 16,2 0 5-16,0-2-5 16,-1-4 13-16,1-2-13 15,-1 6 0-15,3-1 8 16,-2 5-8-16,2 0 0 0,0 3 1 31,-2 3-1-31,2 1 8 16,-2-1-8-16,2 2 1 15,0-1 2-15,0 2-3 16,0-1 0-16,0-2 0 0,0 0 1 16,2-3-2-16,5-4 1 15,0-2 0-15,1-1 2 16,-1-2-2-16,2 0 0 15,0-3 0-15,0 5 1 16,-1 0 19-16,2 4-12 0,-1 1-8 16,1 3 16-16,2-1-15 15,-1-1-1-15,1 1 0 16,-4 1 0-16,3-1 0 16,1 0 0-16,1 1 0 15,0 4 7-15,1-3-7 0,-1 2 0 16,0 0-9-16,-2-3 16 31,3 4-7-31,-3 2 0 16,0-3 1-16,1 4-4 15,-6 0 3-15,0-2 0 0,-1 0 0 16,-5-3 8-16,0-2-8 16,0-1 0-16,0-2-8 15,0 0 6-15,0 0 4 16,0 0-2-16,0 0 5 15,0-2-3-15,0-1-2 0,0-1 9 16,0 0-1-16,0 1 26 16,0 2-28-16,-2 3 7 15,2 0 16-15,-3 0-13 16,3 0 7-16,-2 0-20 0,2-1-3 16,-2-4 9-16,2 2-3 15,0-5-6-15,0-2 8 16,0-1-8-16,0-1 16 31,0 1-15-31,0-1 0 16,0-3 9-16,0-5-3 0,0 2-1 15,0 1-6-15,0 2 13 16,0-5-4-16,0 5-8 16,0-3-1-16,0-2 14 15,0 0-13-15,0 0-1 0,0-2 7 16,0-2-6-16,0 2 11 15,0 2-11-15,0-1-1 16,0 2 17-16,0-1-16 16,0 5 13-16,0-3 0 15,0 1-13-15,0 0 19 0,0-1-20 16,4 0 0-16,-1-2 11 16,1 3-10-16,0-4-1 15,2 4 2-15,0-4 6 16,-2 3-2-16,1-2-5 15,-1 2-1 1,2 0 14-16,2 2-14 16,1-2 0-16,-1 2 0 15,4 0 6-15,-1 0 4 16,3-2-10-16,-1-1 1 16,-1-1 12-16,2-2-12 0,2-1 12 15,2 0 0-15,0 1-12 16,1-2 25-16,6 0-25 15,2-1 8-15,2 0-3 16,4-3 3-16,3-1-11 16,4-1 2-16,0-2 0 0,5 0 0 15,0 0 0-15,1 0 0 16,1 0 0-16,-1 0 0 16,4 0 0-16,-4 0 0 15,1 0 5-15,-2 0-11 0,0 0 6 16,-6 0 0-16,2 0 0 31,-1 0 10-31,0 0-10 16,-2 0 0-16,0 0 0 15,0 0-6-15,-1 0 6 16,1 0 0-16,1 0 0 0,-2 0 6 16,5 0-6-16,1 5 0 15,4-3 0-15,2 2-5 16,3-3 5-16,0 2-6 15,0-1 5-15,0-2 0 0,-4 2-6 16,-1-2 7-16,-1 1 0 16,0 2-7-16,-2-3 7 15,3 0 0-15,-1 0 7 16,2 0-7-16,-1 0-1 16,1 0 0-16,-1 0-2 0,-2 0 2 15,0 0 1-15,-1 0-6 16,-4 0 6-16,3 1 7 31,-6-1-6-31,3 3-1 16,-1-3 1-16,-4 2-2 15,1-2 1-15,-1 2 0 0,-1-1-3 16,-3-1 13-16,2 3-16 16,-2-1 6-16,0-2 0 15,1 0-1-15,0 2 1 16,1-2 0-16,3 0 9 0,-3 0-9 15,2 0 0-15,1 0-1 16,2 0 2-16,0 0 5 16,2 0-6-16,0-2-4 15,3-3 2-15,-3 0 4 0,-3-2 4 16,0 2-6-16,-4-1 0 16,-4-3 2-16,-3 2-2 15,-1-3 0-15,-1 0-6 16,-3-2 4-16,0 0 2 15,2-4-8 1,-3-2 8-16,1-3-6 16,0-5 6-16,2-4 0 15,-1-9-1-15,0-2-4 16,-2-9 5-16,3-2 0 16,-6-6 0-16,3 0 2 0,-3-5-1 15,0 1 5-15,-3-2-5 16,-1-2 0-16,-3-4 9 15,2-1-10-15,-3-1 0 16,-3 0-1-16,2 2 1 16,-4 1 0-16,-2 2 0 15,0 0 1-15,-2 2 29 0,3-2-29 16,-1-1 0-16,2 0 13 16,-2-5-14-16,0 0-9 15,3 1 9-15,-2 2-13 0,-3 1 11 16,0 0 2-16,0 6 0 31,0 0 9-31,0 3-3 16,0-2 0-16,0 0-6 15,0-3 10-15,0-3-8 16,0 3-2-16,2-2 0 16,0 4 5-16,0 2-4 0,-2 0 7 15,2 3-8-15,-2 2 8 16,3 1-5-16,1 0-3 15,-2 6 0-15,2-2 11 16,1 3-11-16,0 1-5 0,-1 0 4 16,-2 1-4-16,3-1 5 15,-3-1 0-15,0 2 1 16,0-2 0-16,0-1-1 16,1 3 0-16,-1-2 0 15,2-1 0-15,-1 3-1 0,-1 3 1 16,1 2 0-16,-1-3 0 15,-2 5 0-15,0 1 0 32,0-1 0-32,0 3 6 15,0 0-6-15,0 4 1 0,0 0-1 16,0 4 11-16,0 0-11 16,0 0-2-16,0 1 2 15,0 1 0-15,-5 3-1 16,0-3 1-16,-1 1 0 15,1 0-2-15,-1-4 3 0,-1 2-1 16,0 2 0-16,0-1 0 16,1-1 0-16,2 1 0 15,-3 3 0-15,3-1-1 16,-1 0 2-16,0 2-1 0,1 1 0 16,-3-1 1-16,-1 3 0 15,0-1-1-15,0-1 0 16,1 2-4-16,-1 2 4 15,0 1 0 1,4 0 0 0,-3 4 1-16,1 0-4 0,-2 2 3 15,2-2 0-15,0 2-1 16,-1-2 2-16,1-2-1 16,-4 2 0-16,3-2-4 15,1 2-2-15,-3 2 7 0,2-3-1 16,0 1 0-16,1 3 0 15,-3-1 0-15,2 2 0 16,-2 0 0-16,3 0 2 16,-1 0-2-16,0 1 0 15,3 4-2-15,-3-3 3 0,1 1-2 16,-3 0 1-16,2-3-4 16,-4 1 2-16,2 2 2 15,0-2 0-15,-2 4-3 16,2-1 5-16,-3-1-3 15,4 1 1-15,-3 1 0 0,1-4-1 32,2 3 2-32,-1 0-1 15,0 0 1-15,0 0 0 16,-2 0 6-16,2 2-7 16,-2 1-2-16,-4-1 1 0,-2-3 1 15,-2 1-5-15,-1 1 4 16,-1-1 2-16,-1-1-11 15,0 1 10-15,-3-2 0 16,1 3 0-16,-1-1 0 0,0-1 0 16,-1 2-1-16,2-2 2 15,-3 1-1-15,2 1 0 16,-2-2 1-16,3 3-3 16,0 0 2-16,-1-1 0 15,3 1-1-15,-1-3 6 0,4 1-5 16,-4 2 0-16,3 2 1 15,0 0 7-15,-2-1-8 32,-1-2-7-32,1 3 7 15,-4-2 0-15,-1 0 0 0,-2 2 0 16,-2-2 0-16,-1 0-2 16,-1 2 2-16,-3-2 0 15,0 2 9-15,1-2-9 16,-3 0 0-16,3-1-1 15,-4 0 1-15,-1 1-1 16,2-2 1-16,-2 1 0 0,-2-2 0 16,0 1 8-16,-1 0-7 15,-1 0-1-15,-1 2 0 16,-2 0-4-16,2 0 4 0,1 2 0 16,-1 0 0-16,3 0 1 15,0 0 2-15,3 0-3 16,2 0 0-16,3 0 2 15,-1 0-2-15,2 0-1 16,-3 0 1 0,0 0 0-16,0-2 0 15,-2 0 0-15,1 0 0 16,-2-3-8-16,-1 4 8 16,0-3 0-16,-2 0-1 15,0 1 3-15,-3-2-1 16,0-1-1-16,1 3 0 0,-5-4 2 15,2 2-2-15,0 0-1 16,0-1 1-16,5 2 0 16,2 2 0-16,2-1 0 15,4 3 1-15,5 0-1 0,2-1 0 16,4-1 0-16,0-2 0 16,-2 2 0-16,1 2 2 15,0-3-2-15,-1 3 0 16,-4 0 6-16,2 0-6 15,-2 0 0 1,-2 0-1-16,-2 0 2 16,-1 0-10-16,1 0 9 15,-1 0 0-15,0 5 6 16,3-1-6-16,0-1 0 16,0 2-1-16,2 1 2 0,0-2 2 15,0 1-3-15,3 2 0 16,-3 1-8-16,2 0 8 15,-2-2 0-15,-2 2 0 16,0 0 1-16,2 0 2 16,0 2-3-16,4 0 0 0,2-2-4 15,8 0 4-15,4-2-1 16,4 0 0-16,3 2-19 16,-1-1 19-16,5 0 1 15,-2 2 0-15,2-2-1 16,0 1 1-16,0-1 0 0,0-2 0 15,0 1 2-15,0-2-7 32,0 1 6-32,0-3-1 15,0-1 6-15,0 1-6 16,0 0-2-16,0 0-10 0,-20-2-106 16,-5 0-136-16,-6 0-669 0</inkml:trace>
  <inkml:trace contextRef="#ctx0" brushRef="#br0" timeOffset="2850.236">13500 3511 189 0,'0'0'616'16,"0"0"-500"-16,0 0-90 15,0 0 39-15,0 0 56 16,0 0-40-16,-23 0-21 16,23 0-46-16,0 0-2 0,0 0 11 15,9-2-22-15,0 2 12 16,2 0-12-16,0 0 1 16,3 0 34-16,1 0-15 15,5 0 12-15,5 0-23 16,4 0 0-16,4 0 9 0,5 0-3 15,4 0-14-15,3 2 28 16,3-2-27-16,4 0 9 31,-3 2-1-31,0-2-11 16,-2 0 13-16,-1 0-13 16,-3 1 0-16,2-1 16 0,-3 0-15 15,-2 0-1-15,0 3 0 16,-1 0 14-16,-4-2-8 15,1 1-6-15,-3-2 0 16,0 2 3-16,-1-2 4 0,-1 2 8 16,0-2 7-16,2 0-22 15,2 2 41-15,2-2-26 16,1 0-14-16,2 0 16 16,0 2-17-16,-2-2 0 0,2 0 0 15,3 0 1-15,-3 0 9 16,4 0-10-16,1 0 0 15,-3 0 0-15,-3 0 1 32,-8 0-1-32,-12 0 0 15,-3 0 1-15,-9 0 13 0,-3 0-6 16,-4 0 12-16,2 0 20 16,-2 0-26-16,0 0 1 15,0 0-15-15,0 0 1 16,0 0 5-16,2 0-6 15,0 0 0-15,1-2 2 0,-1 2-2 16,-2-2-6-16,3 2-32 16,-3 0-24-16,0-2-30 15,-5 0-124-15,-10-4-123 0</inkml:trace>
  <inkml:trace contextRef="#ctx0" brushRef="#br0" timeOffset="3299.8845">14763 3341 950 0,'0'0'217'0,"0"0"-166"16,0 0-27-16,0 0 52 15,0 0-37-15,0 0-10 16,0 0-15-16,91 15-1 16,-46 0 11-16,4-2-17 15,0 1 2-15,-2 1-9 0,-5-3 1 16,-8-2 11-16,-10 0-12 16,-8-4 0-16,-9-2-10 15,-7 0 10-15,0 2-1 16,-7 4 1-16,-17 6 1 0,-5 4 53 15,-4 6-12-15,-4 3-10 32,2 2 15-32,3-1-21 15,3 0-7-15,5-3 11 16,4-5-17-16,4-3 11 16,5-5-24-16,5-1 6 0,2-6-3 15,-2-2-3-15,4-2 0 16,0 0-1-16,-9-3-65 15,3-8-161-15,-4-12-556 0</inkml:trace>
  <inkml:trace contextRef="#ctx0" brushRef="#br0" timeOffset="5050.0587">15773 1555 591 0,'0'0'208'16,"0"0"-163"-16,0 0-44 15,0 0 4-15,0 0 28 16,0 0-10-16,0 0 2 15,11-46-24-15,-9 43 34 0,0-6 17 32,1 4-18-32,-1-3-3 15,0 1-24-15,0 2-7 16,-2 0 16-16,2 1-15 16,-2 3 5-16,0-1 5 15,0 0 25-15,0 2 27 0,-4-2-37 16,-13 2-12-16,-6 0 6 15,-4 0-11-15,-6 7 11 16,0 10 1-16,-3 7-14 16,3 4 16-16,-1 4-22 0,8 2 0 15,3 4 7-15,5 2-2 16,7 6-6-16,5 2 0 16,3 3 0-16,3 5 6 15,0-1-6-15,3 8 0 16,9-1 0-16,2 2 6 0,1 3-12 15,-1 1 5-15,-1 2-2 32,0 2 2-32,1 4 2 15,-3 1 7-15,1 1 2 16,1-2-10-16,3 0 0 0,-1 0 0 16,3-2 0-16,2-1 13 15,0-3 5-15,0 2 2 16,0-1 15-16,-4 4-20 15,-3 5 1-15,-4 4-8 16,-2 6-8-16,-3-1 20 0,0 1-20 16,-1-3 0-16,-3-3 7 15,0-1-6-15,0-3 30 16,-9-2-15-16,-9 0-3 16,-4 0 16-16,-2 0-16 0,-6 4-7 15,1-1 15-15,-2-2-21 16,-2-1 20-16,2-6-14 15,0-4-6-15,-1-3 32 16,1-4-32 0,2-5 0-1,0-6 9-15,2-2-8 0,-2-6 0 16,0-4-1-16,2-1 0 16,1-6 8-16,-1-4-8 15,0-3 0-15,1-2 4 16,1-5-4-16,3 0 4 0,3-5-4 15,9-2-1-15,3-3-10 16,5-4 0-16,2-3-27 16,0 2-23-16,4-2-53 15,19 2 72-15,8 0 23 16,5 3 19-16,3 2 2 0,1 3-2 16,1 6-6-16,-3 4 6 15,-5 8 0-15,0 7 16 16,-4 2-16-16,-2 4 18 15,-2-2 30-15,-5 1-24 0,-5-3 24 16,-2-1-4-16,-1-2-13 31,-3-2 27-31,-5 1-40 16,0-1-8-16,2-1 19 16,-4-1-19-16,0-2 2 15,-2 3 3-15,2-1-15 0,-2 0 19 16,2 1-19-16,-2 4 7 15,0 1 0-15,0-1-7 16,0 0 0-16,0-3 6 16,2-4-5-16,3-4 8 0,1-4-9 15,4-4 0-15,-2-4 5 16,1 0-5-16,3-2 0 16,1-2 18-16,0 1 2 15,3-2 17-15,-1 0-16 16,1-3-7-16,-5-1 17 0,1-1-30 15,-4 1 9-15,-1-1 21 32,2 0-23-32,0 1 24 15,-1 2-7-15,1-2-19 16,3 4 12-16,-1-2-18 0,-3 2 0 16,2-4-1-16,-1 1 12 15,-1 1-26-15,-4-1-3 16,-4-4-117-16,-6-4-67 15,-17-16-466-15</inkml:trace>
  <inkml:trace contextRef="#ctx0" brushRef="#br0" timeOffset="8048.2204">8227 1630 666 0,'0'0'117'0,"0"0"-68"16,0 0-36-16,0 0 47 0,0 0 24 15,0 0-39-15,-114 94-6 16,106-62-26-16,1 1-1 15,1-3 12-15,0 2 1 16,0 1 21-16,-3 4-20 0,-1 5-25 31,-4 6 31-31,-1 4-31 16,-4 3 2-16,1 3 4 16,1 1-7-16,1-1 7 15,3 3-7-15,4-3 0 16,4 4 13-16,5 1-2 0,0 2 3 15,0 8 5-15,0 4 1 16,7 22-2-16,0-6-11 16,-3 2-6-16,0 4 20 0,-1-13-19 15,1 9 12-15,-2-5 12 16,1 0-17-16,-1-4 27 16,1-1-5-16,-3-3-7 15,0 0 17-15,0-2-22 16,-5-4 12-16,-9-7 2 15,-1-7-15-15,-1-10 17 0,-4-10-21 16,-2-7-12-16,-3-4 30 31,-1-5-31-31,-3-3 5 16,-3-6 6-16,1-1-11 16,0-4 12-16,2-1-13 0,4-6 0 15,8-1-1-15,5-1 1 16,8-1-7-16,4-2 5 15,0 3-100-15,11 3-19 16,13 5 80-16,10 4 34 16,4 8 7-16,2 7 7 0,2 7 30 15,-1 10 21-15,-3 9-13 16,-3 7 19-16,-4 7-33 16,-6 2-12-16,-5 2 12 15,-5 0-31-15,-4-2 1 0,-3-1 5 16,-6-8 0-16,-2-1 10 15,0-4-14-15,0-5-1 16,0-4 25-16,-10 0-17 16,2-1-8-1,-1 0 1 1,0-2 5-16,-2 3-1 0,0-1-6 16,-3-4 0-16,3-4 5 15,0 0-4-15,2-7 4 16,0 2 3-16,0-3-7 15,3 0 11-15,-4 0-12 0,2 0 0 16,-3 1 8-16,-1-4-8 16,1 0 0-16,0-1 0 15,0-2 1-15,4 0 5 16,5-2-6-16,0-2 0 16,2 0-9-16,0 2 9 0,2-2 0 15,11 4 0-15,5 0 1 16,3 1 12-16,3 5 0 15,2 0-11-15,3 4 15 16,0 0-16-16,-2-4-1 0,-2-3 10 31,-2-8-10-31,-6-3 45 16,-3-8-17-16,-6-1 3 16,-1-6 7-16,-5-3-28 15,-2 0 5-15,0 0-15 0,0 0-1 16,-20-26-44-1,-6-9-141-15,-15-12-1239 0</inkml:trace>
  <inkml:trace contextRef="#ctx0" brushRef="#br0" timeOffset="9332.3143">2871 1659 1000 0,'0'0'224'0,"0"0"-146"16,0 0 6-16,0 0 60 15,0 0 18-15,0 0-51 0,-7-116-53 16,7 96-17-16,2 5-39 16,3 3 17-16,-5 1 19 15,0 6-7-15,0 1 18 16,0 2-31-16,0 2-6 0,0 0 16 15,0 0-15-15,0 0-13 16,0 7-6-16,0 16-17 31,0 15 22-31,0 18 1 16,-5 12 0-16,0 9 5 0,1 1-5 16,0-1 0-16,2-4-1 15,0-7 9-15,-1-11-14 16,1-6 6-16,-2-13 0 15,-1-12 0-15,-2-5-36 16,-2-13-56-16,-11-12-66 0,1-20-180 16,-4-11-664-16</inkml:trace>
  <inkml:trace contextRef="#ctx0" brushRef="#br0" timeOffset="9915.7295">2693 1594 1448 0,'0'0'202'0,"0"0"-202"15,0 0-30-15,0 0 29 16,0 0 1-16,142-52 48 31,-102 53-13-31,0 25 6 16,4 6-4-16,-3 5-20 0,-3 5 1 16,-7 4-17-16,-6 1-1 15,-7 1 10-15,-7 0-10 16,-7-3 0-16,-4 0 15 0,0-5-9 15,-13-2-1-15,-12-8 3 16,-6-5-8-16,-4-4 26 16,-6-7-10-16,-1-6-1 15,-1-8 26-15,5 0-32 16,7 0 5-16,4 0-6 16,10-4-7-16,5-4 26 0,8 4-26 15,2 3-1-15,2-2 2 16,0 3-2-16,0-2-11 15,20-2-27-15,7-1 18 16,11-7 11-16,6 0-16 0,7-8-31 31,1-3 8-31,2-9-48 16,-4-4-6-16,0-6 3 16,-11-4 9-16,-9 2 75 15,-12 5 15-15,-10 11 40 16,-8 10 126-16,0 6-38 0,0 6-44 15,0 6-22-15,0 0-48 16,0 14-14-16,-4 16 0 16,0 8 0-16,-1 2 4 15,2 5-3-15,1-5 6 0,2-5-7 16,0-4 1-16,0-7 6 16,0-6-7-16,0-7-1 15,0-4-6-15,0-7-107 16,0-2-111-16,0-17-35 0</inkml:trace>
  <inkml:trace contextRef="#ctx0" brushRef="#br0" timeOffset="10048.9444">3202 1550 1144 0,'0'0'552'0,"0"0"-483"0,0 0-55 15,0 0-14-15,0 0-23 16,0 0-2-16,0 0-145 15,39-74-113-15,-35 90-537 0</inkml:trace>
  <inkml:trace contextRef="#ctx0" brushRef="#br0" timeOffset="10449.0298">3330 1814 1523 0,'0'0'219'0,"0"0"-219"0,0 0-5 16,0 0 5-16,0 0 53 15,0 0 1-15,0 0-21 16,118-5-17-16,-92-15-10 31,1-6 8-31,0-8-14 16,-4-7-13-16,-3-5 7 0,-7-2-4 16,-4 2-4-16,-4 6 14 15,-5 9 0-15,0 14 37 16,0 5 2-16,0 10 1 15,0 2-15-15,0 2-25 0,0 26-22 16,-5 28 20-16,2 39 2 16,1 33 11-16,0 15 0 15,0-7-11-15,0-27 23 16,2-30-23-16,0-21 0 16,0-4 0-16,0 4 6 15,0 5-7-15,0-2 1 0,0-8 0 16,0-12 0-16,0-10-12 15,0-12-74-15,-21-19-53 16,4-3-124-16,-5-23-295 0</inkml:trace>
  <inkml:trace contextRef="#ctx0" brushRef="#br0" timeOffset="10815.761">3316 2157 532 0,'0'0'1010'0,"0"0"-814"16,0 0-109-16,0 0-19 15,16-116-35-15,20 92-19 0,8 0-5 16,10 0-2-16,4-1-2 16,4-5-5-16,-2-3-38 15,-4-8-9-15,-6-5-56 0,-13-4-23 16,-12-2-11-16,-12-1 63 16,-13 6 66-16,0 5 8 15,-7 10 18-15,-11 10 92 16,1 7 8-16,1 15-36 15,1 0-59-15,1 21-15 0,3 19 2 16,5 16 7-16,0 12 14 31,6 10 22-31,0 4-27 16,0 2 5-16,0-1-10 16,0-5-13-16,0-1 17 15,0-10-25-15,0-4 1 0,0-10 6 16,-2-7-7-16,-9-2-12 15,-4-13-79-15,-19-13-137 16,5-7-144-16,1-11-616 0</inkml:trace>
  <inkml:trace contextRef="#ctx0" brushRef="#br0" timeOffset="11382.0575">3448 2177 1267 0,'0'0'498'15,"0"0"-459"-15,0 0-39 16,78-106 0-16,-29 74 0 0,7 0 10 15,4 4 22-15,5 2-32 16,-3 0 2-16,-2 0-4 16,-9-1 2-16,-8 2-12 31,-12 0-8-31,-10 3 7 16,-13 4 13-16,-8 7 0 0,0 2 30 15,-2 5 7-15,-14 2-30 16,-1 2 7-16,-2 0-14 15,1 19-3-15,1 9-4 16,1 5 7-16,5 8 0 0,2 3 9 16,5 0-8-16,1-4-1 15,3-4 0-15,0-6 0 16,0-11 6-16,12-4-6 16,3-11-7-16,7-4-15 15,5-2-22-15,4-22 21 0,7-8-15 16,1-2-42-16,-2 0 53 15,-3 4 11-15,-3 10 5 16,-8 8 11-16,-8 7-9 31,-7 5 9-31,-2 9 0 0,-4 15 0 16,-2 4 27-16,0 2-19 16,0-5-6-16,0-8 5 15,0-8-7-15,4-9 11 16,5 0 67-16,5-26 81 15,5-17-72-15,6-16-68 0,4-6-13 16,0-4-5-16,0 7 7 16,-5 11-16-16,-2 12 4 15,-4 17-42-15,-7 11-21 16,-11 20-157-16,0 17-155 0,0 8 55 16</inkml:trace>
  <inkml:trace contextRef="#ctx0" brushRef="#br0" timeOffset="12231.9459">4429 1988 1215 0,'0'0'338'16,"0"0"-236"-16,0 0-78 0,0 0-23 0,122-63 35 31,-92 41-7-31,-8-4-19 16,-7 1-10-16,-6 1 8 15,-6 1-8-15,-3 2 0 0,0 5 6 16,-12 4 22-16,-3 8-22 15,-3 4-6-15,-3 0 0 16,0 16 1-16,-2 14 3 16,3 7 3-16,5 5-5 15,5 2 15-15,6-2-16 16,4-3 14-16,0-2-2 0,7-9-11 16,15-8 14-16,5-10-15 15,8-8 0-15,8-2 21 16,3-16-21-16,2-14 8 0,-4-9-9 15,-3-6-6-15,-10 1 5 32,-10 0 1-32,-7 10 0 0,-7 10 17 0,-5 10 45 31,-2 7-2-31,0 7-37 16,0 0-23-16,0 14 0 15,2 15-6-15,2 3 6 0,6 4-3 16,-1-2 3-16,4-5 0 15,1-8-8-15,-2-7 20 16,2-8-9-16,-1-6-3 16,6 0-9-16,-2-15 0 0,5-18 1 15,-3-6-7-15,-2-5-18 16,-1 5-6-16,-5 6 37 16,-5 13 4-16,-4 8 5 15,1 12 30-15,-1 0-37 0,3 0 0 16,1 16-1-16,5 5 1 15,5-2 4-15,2-1-4 16,2-5 0-16,5-8 12 31,4-5-12-31,2-10-8 16,0-26-8-16,2-14-23 0,-4-14 24 16,-4-11-26-16,-10-4 10 15,-10-4 15-15,-5 9 16 16,0 10 9-16,-9 18 63 15,-4 14-5-15,1 18 8 0,1 14-55 16,1 0-14-16,-4 32-12 16,-1 19 9-16,-1 14-3 15,3 16 0-15,3 5 0 16,8 0 17-16,2-5-17 16,0-8 0-16,0-6 19 0,2-11-18 15,14-8-1-15,1-7 0 16,4-9 6-16,3-9 4 15,1-7-9-15,4-6-1 16,5-10 0-16,1 0-43 16,1-6-13-16,1-46-40 0,-6 3-88 31,-15-7-205-31</inkml:trace>
  <inkml:trace contextRef="#ctx0" brushRef="#br0" timeOffset="12365.0842">5037 1552 1422 0,'0'0'288'0,"0"0"-221"16,0 0-42-16,0 0-24 15,0 0 18-15,141-10 29 16,-57 10-48-16,41 0-4 0,-20 0-109 16,-20 4-270-16</inkml:trace>
  <inkml:trace contextRef="#ctx0" brushRef="#br0" timeOffset="12698.8249">5791 1627 1498 0,'0'0'169'16,"0"0"-169"-16,0 0-22 0,0 0 22 15,36 116 50-15,-30-68-2 16,3-1 10-16,-2 1-37 15,0-9-11-15,-3-9 1 16,0-9-10-16,-4-12 10 16,2-9-11-16,-2 0 0 0,3-9 107 15,1-28-19-15,5-16-72 16,4-17-3-16,3-8-13 16,6-1 6-16,-2 6-6 15,3 13 0-15,0 15-13 16,-6 15-10-16,1 17-11 0,-5 10-40 15,-3 17-136-15,-6 17-92 16,-2 5-268-16</inkml:trace>
  <inkml:trace contextRef="#ctx0" brushRef="#br0" timeOffset="13032.1548">6199 1724 1560 0,'0'0'225'0,"0"0"-164"15,0 0 9-15,0 0-8 16,0 0-11-16,0 0-51 0,0 0 0 16,-9 82 3-16,5-48-3 15,4-2 0-15,0-6 0 16,0-3 0-16,13-7 0 16,9-11 0-16,7-5-2 15,7 0-19-15,6-21-13 0,-2-16 2 16,-2-10-5-16,-9-12-7 15,-9-5 24-15,-13 0-15 16,-7 6 35-16,0 9 56 16,-23 14-18-16,-1 12 1 0,-5 12-36 31,0 11 9-31,0 0-22 16,1 10 10-16,3 10-41 15,9 6-75-15,5-6-222 16,11-8-330-16</inkml:trace>
  <inkml:trace contextRef="#ctx0" brushRef="#br0" timeOffset="13247.9555">6614 1146 1196 0,'0'0'394'16,"0"0"-267"-16,0 0-117 15,0 0 11-15,0 0-10 16,0 0 54-16,-25 147 17 15,21-75-28-15,4 7-28 16,-3 0 5-16,3-1-30 0,-2-3-1 16,-2-5 0-16,-1-6 7 31,-4-5-14-31,-10 2-3 16,2-18-151-16,1-14-327 0</inkml:trace>
  <inkml:trace contextRef="#ctx0" brushRef="#br0" timeOffset="13631.9562">6682 1794 1724 0,'0'0'192'0,"0"0"-170"0,0 0-22 16,129-39 0-16,-90 24 28 16,-3-1-16-16,-3 2-8 15,-2 0-4-15,-6 0-35 16,-8 0 34-16,-7-2-11 0,-8-2 12 15,-2 2 23-15,0 2-17 16,-16 4 10-16,-4 10-3 16,-7 0-12-16,-2 7 12 31,-4 22-11-31,0 12-1 16,1 7 23-16,8 6-23 0,3-1 9 15,11 2-10-15,7-6 7 16,3-8 3-16,3-3-9 15,18-8-1-15,10-9 30 16,6-4 2-16,5-7 18 0,2-5-22 16,-3-5-14-16,-6 0 13 15,-8 0-27-15,-12-3 0 16,-10-5-1-16,-12-8-25 16,-22 0-103-16,-13 1-369 0</inkml:trace>
  <inkml:trace contextRef="#ctx0" brushRef="#br0" timeOffset="14848.5334">7242 1729 1265 0,'0'0'225'0,"0"0"-179"16,0 0-22-16,0 0-11 15,0 0 52-15,20-102 14 16,-11 81-50-16,2 5-14 0,-4 4 21 16,-3 0-11-16,-2 6 18 15,-2 3-13-15,0 3-5 16,-15 0-14-16,-14 21-10 16,-9 11-1-16,-2 8 9 0,2 6-8 15,9 4 10-15,12 0-11 16,7-1-5-16,10-3 5 15,0-5 0-15,20-4 1 16,14-7-2-16,6-8 10 16,5-4-9-16,-1-4 0 0,-1-2 0 31,-6-2-1-31,-10 0-8 16,-9-3 9-16,-9 0-1 15,-4-2 6-15,-5-2-11 16,0 3 12-16,0 0 1 0,0 2 21 15,-5 3-22-15,-7-1 4 16,-1 1-10-16,-3 3 6 16,-5 2-9-16,-29 10 3 15,8-6-138-15,-3-1-413 0</inkml:trace>
  <inkml:trace contextRef="#ctx0" brushRef="#br0" timeOffset="15664.665">2594 3127 1341 0,'0'0'389'0,"0"0"-283"15,0 0-69-15,0 0 1 0,0 0 6 16,0 0-27-16,0 0-16 15,138-104 22-15,-90 77-23 16,2-7-1-16,-2-2-20 16,-7-1-14-16,-11 3 22 0,-10 6 5 31,-11 8 8-31,-7 4 14 16,-2 6 13-16,0 8 0 15,-13 2-27-15,-8 5 1 16,-6 26-2-16,-4 17 1 15,0 16 0-15,2 29 27 0,0 26-26 16,10-6 5-16,5-10-6 16,7-17 11-16,5-20-7 15,0 7-4-15,0 6 1 16,0-4 4-16,0-9-5 16,-2-10-1-16,2-6 1 0,-2-10-64 15,-7 1-49-15,-1-15-146 16,2-11-137-16</inkml:trace>
  <inkml:trace contextRef="#ctx0" brushRef="#br0" timeOffset="16281.3624">2440 3546 1534 0,'0'0'265'0,"0"0"-205"15,0 0-49-15,16-111 4 16,13 86 29-16,9 7-4 0,11 5-22 15,11 3-18-15,11 1 0 16,6 1 5-16,2 3-4 16,-2-4-2-16,-11-1-5 15,-14 1-18-15,-15 0 11 0,-16 1 6 16,-12 4 7-16,-7 2 63 16,-2 2 16-16,0 0-2 15,0 0-55-15,0 0-22 16,0 6-1-16,-2 8-23 15,-3 8 6-15,1 4 18 0,1 1-6 16,3 0 4-16,0-4 2 16,0-8 0-16,0-3-1 31,0-4 1-31,3-8-9 16,8 0-9-16,6-1-54 0,12-19 72 15,4-5-25-15,6-2-1 16,-4 1 26-16,-1 4-17 15,-5 8 17-15,-7 6 0 16,-2 8-6-16,-4 0 6 16,-3 8 0-16,-1 11 0 0,0 8 6 15,-3 0-6-15,1-2-1 16,-4-5 1-16,-2-8 0 16,1-4 0-16,-3-8 7 15,2 0-6-15,2-6 65 16,2-22 18-16,5-8-58 0,1-6 8 15,3-4-13-15,2 0 39 16,1 8-6-16,-1 3-13 16,-3 7 1-16,-3 8-32 15,-3 8-1 1,-6 6-9-16,-4 6-39 16,0 0-45-16,0 0-74 15,-22 0-36-15,-7 2-148 16,-7-1-919-16</inkml:trace>
  <inkml:trace contextRef="#ctx0" brushRef="#br0" timeOffset="17948.1032">4238 3084 1448 0,'0'0'178'16,"0"0"-129"-16,0 0-39 0,-133 62 43 15,102-32 38-15,4 2-58 32,12 2 2-32,11-1-26 15,4-3-9-15,0-7 8 16,15-1-6-16,14-8-2 0,4-6 9 15,3-6-8-15,0-2-2 16,-7-3-20-16,-9-16-13 16,-8-5 21-16,-12-3-9 15,0-4-13-15,-10 1 22 16,-9 2 13-16,-2 4 2 0,3 7 21 16,5 5-7-16,9 5 24 15,4 3-35-15,0 4-5 16,10 0-8-16,22 0 8 15,11 6 2-15,5 6-2 0,-1 2-11 16,-5 2 10-16,-8 0 1 16,-10 2 0-16,-8 0-7 15,-9 2 7-15,-7 0-1 32,0 2 2-32,0-1 5 15,-5-5 19-15,-2-3-25 16,5-6 6-16,2-5-6 0,0-2 0 15,0 0 10-15,12-17-10 16,12-9 0-16,8-8 0 16,1 0-19-16,5 0 18 15,-5 6 1-15,-2 6 0 0,-6 7 3 16,-8 10-2-16,-3 5-1 16,-3 0 36-16,3 12-24 15,1 10 1-15,5 2-13 16,7-4 2-16,6-4 13 0,7-8-15 15,5-8-1-15,2 0-6 16,-2-18-32-16,-6-10 3 16,-7-8 6-16,-12 0 11 15,-11-2 19-15,-9 4 7 32,0 6 22-32,-7 8 30 0,-9 8-11 15,-1 10-4-15,-4 2-28 16,3 5-15-16,1 18 20 15,3 7-20-15,5 4 6 16,9 4 11-16,0-1-12 16,0-2 6-16,21-3-12 0,0-6 1 15,8-6 15-15,0-6-15 16,5-6-1-16,-3-5 6 16,-2-3-5-16,-2 0-2 15,-7 0 0-15,-5 0 0 0,-3-7-11 16,-5 3 5-16,-7-2-57 15,0 2-82-15,-7-2-435 0</inkml:trace>
  <inkml:trace contextRef="#ctx0" brushRef="#br0" timeOffset="20397.4956">5679 2697 1179 0,'0'0'188'0,"0"0"-120"0,0 0-59 16,0 0-8-16,0 0 72 15,0 0 64-15,-29 104-50 16,16-51-8-16,2 2-45 16,0 1 17-16,0-1-29 0,1-6-4 15,2-5 0-15,1-3-17 16,1-10 7-16,0-2-8 16,2-9-8-16,-2-4-17 15,-1-16-139-15,1 0-197 0,-4-12-588 16</inkml:trace>
  <inkml:trace contextRef="#ctx0" brushRef="#br0" timeOffset="20614.1538">5470 2784 1380 0,'0'0'189'0,"0"0"-134"15,0 0-45-15,0 0 62 16,0 0 94-16,0 0-72 15,0 0-48-15,22-63-42 0,16 48 5 16,11 1 0-16,2 2-9 16,3-1-20-16,-7 5-29 15,-7 4-46-15,-9 4-31 16,-27 0-107-16,-4 12-126 16,0 6-400-16</inkml:trace>
  <inkml:trace contextRef="#ctx0" brushRef="#br0" timeOffset="20797.7192">5365 2984 1330 0,'0'0'186'0,"0"0"-186"15,0 0 0-15,0 0 8 32,127 0 65-32,-73-9-41 15,-1-1-19-15,0 3-3 16,-3-2-10-16,10 1-56 0,-16 2-88 15,-11-2-153-15</inkml:trace>
  <inkml:trace contextRef="#ctx0" brushRef="#br0" timeOffset="21096.909">5793 3032 798 0,'0'0'569'16,"0"0"-518"-16,0 0-50 15,0 0 18-15,0 0-18 0,0 0 42 16,-12 107 40-16,16-87-28 16,6 3 7-16,1-5-23 15,3-4-22-15,-1-2 16 32,1-6-16-32,3-6 12 15,6 0 27-15,4-2-21 0,4-18-4 16,2-10-30-16,0-6-1 15,1-8 0-15,-3-4-34 16,-6-2-51-16,-5 1-77 16,-9-1-78-16,-5 15 16 0,-3 9-168 15</inkml:trace>
  <inkml:trace contextRef="#ctx0" brushRef="#br0" timeOffset="21463.3708">6203 3078 601 0,'0'0'533'16,"0"0"-479"-16,0 0 7 16,0 0-18-16,0 0 28 15,0 0 28-15,0 0-44 16,25 110-26 0,-25-98-14-16,0-4-14 15,0-4 11-15,0-2-12 16,0-2 0-16,0 0 32 15,4-9-32-15,12-16-4 16,11-5-14-16,6-7-9 0,7 0 14 16,3 0-13-16,-1 7 21 15,-7 6 5-15,-3 6 31 16,-12 10 50-16,-5 5 24 16,-7 3-45-16,-2 0 25 15,-4 9-47-15,-2 10-23 0,0 6 5 16,0 4-19-16,0 2 1 15,0 1-2-15,-6 1-11 16,0-8-31-16,6-2-144 16,0-11-127-16,0-8-244 0</inkml:trace>
  <inkml:trace contextRef="#ctx0" brushRef="#br0" timeOffset="21713.1932">6834 2927 1237 0,'0'0'322'0,"0"0"-242"16,0 0 12-16,0 0-22 16,0 0-1-16,0 0-35 15,0 0-20-15,-89 24 0 16,69 5 0-16,2 0-14 0,7 1 17 16,2 0-15-16,7-3-2 15,2-5 10-15,0-4-7 16,6-8-3-16,12-4 0 15,11-6-19-15,5 0-6 16,5-18-47-16,7-16-74 0,16-34-49 16,-13 6-82-16,-7-3-329 0</inkml:trace>
  <inkml:trace contextRef="#ctx0" brushRef="#br0" timeOffset="22163.5488">7062 2472 1437 0,'0'0'289'15,"0"0"-220"-15,0 0-56 16,0 0-11-16,0 0-2 16,0 0 54-16,-43 152-13 15,36-87-5-15,3 1-11 0,-2-2-16 16,-2-2 23-16,0-5-24 16,1-7-7-16,1-6 14 15,1-10-15-15,2-6 6 16,3-9-6-16,0-7 0 15,0-3-8-15,0-9 2 0,3 0-37 16,17 0 0-16,7-18 17 16,4-6-31-16,2-2-3 15,-2-1 13-15,-4 8 47 16,-11 5 0 0,-7 5 21-16,-7 8 49 15,-2 1 0-15,0 0 2 16,0 0-46-16,4 13-25 15,3 6 38-15,5 5-23 16,3 0-8-16,5-2 9 16,5-2-8-16,2-6 21 0,-2-7-10 15,0-2-14-15,2-5 22 16,-4 0-27-16,-1 0-1 16,-5-12-18-16,-3-7-56 15,-14-28-43-15,0 2-183 0,-4-1-361 16</inkml:trace>
  <inkml:trace contextRef="#ctx0" brushRef="#br0" timeOffset="22313.3349">6535 2721 1139 0,'0'0'688'0,"0"0"-606"15,0 0-44-15,0 0-16 16,0 0 3-16,0 0 14 0,134-27-39 15,-56 27-24-15,27 0-106 16,-20 0-244-16,-16 0-828 0</inkml:trace>
  <inkml:trace contextRef="#ctx0" brushRef="#br0" timeOffset="22446.9831">7282 2653 1829 0,'0'0'241'0,"0"0"-191"16,0 0-50-16,0 0-8 15,0 0 8-15,0 0-99 16,0 0-284-16,-11 27-567 0</inkml:trace>
  <inkml:trace contextRef="#ctx0" brushRef="#br0" timeOffset="23029.9978">7467 2855 1175 0,'0'0'229'0,"0"0"-108"15,0 0 20-15,0 0-56 0,0 0-34 16,0 0-29-16,0 0 7 16,-62 96-23-16,55-66-5 15,5 3 11-15,2-4-12 16,0-3 0-16,0-3 0 15,0-9 0-15,7-7 0 0,8-4-40 16,7-3-44-16,7-3-23 16,3-18-9-16,-1-7 32 15,0-4 17-15,-2-3 10 16,-7 8 57 0,-6 3 1-16,-3 9 47 15,-6 7 61-15,-5 6-16 16,0 2-41-16,-2 2-25 15,2 16-4-15,-2 8 18 16,3 4-25-16,-1 3-15 16,0-3 16-16,3-3-17 15,0-6 0-15,1-5 0 0,0-8 6 16,3-4 1-16,3-4-5 16,5 0 11-16,3-20 9 15,5-6-22-15,4-4 0 16,-2 2 0-16,0 2 1 0,-5 8 20 15,-4 4 33-15,-7 7 19 16,-4 5 13-16,-1 2-40 16,-1 0-8-16,3 0-5 15,4 5-23-15,3 0 15 16,4 1-24 0,0-6 0-16,3 0-1 15,3 0-20-15,-10-35-71 16,-3-4-105-16,-12-3-569 0</inkml:trace>
  <inkml:trace contextRef="#ctx0" brushRef="#br0" timeOffset="23579.8576">7342 2689 1145 0,'0'0'174'0,"0"0"-127"0,0 0 82 15,0 0 57 1,0 0-21-16,0 0-84 0,0 0-23 16,3-36 29-16,-3 36-15 15,0 0-38-15,0 0-11 32,0 0-23-32,0 0 0 15,0 0-13-15,0 10 13 0,0 0 4 16,0-1-4-16,-3 0 0 15,3-3 10-15,0-2-9 16,-2-2 4-16,2 0-5 16,0-2 0-16,-11 0-9 0,2 0-98 15,-6 0-237-15</inkml:trace>
  <inkml:trace contextRef="#ctx0" brushRef="#br0" timeOffset="44909.9434">8113 11115 734 0,'0'0'169'0,"0"0"-125"0,0 0-42 15,0 0 32-15,0 0 17 16,0-5-10-16,5 2-41 16,0-1 2-16,-3 2 12 15,0 2-5-15,-2 0-1 0,0 0 24 31,0 0-9-31,0 0 31 16,0 0 1-16,0 0-19 16,0 0 18-16,0 0-30 15,0 0 1-15,0 0 14 16,0 0-14-16,0 0 7 0,0 0-6 16,0 0-7-16,0-2 9 15,-2-1-28-15,-5 0 0 16,-2-1 7-16,-4 0-1 15,-1 2-5-15,-1-3-1 0,-3 3 0 16,1 1 4-16,-4-1-4 16,3 2 0-16,1 0-8 15,1 0 16-15,0 0-6 16,3 0-2-16,0 0-8 0,1 0 6 16,1 0 2-16,0 0 0 15,2 0-6-15,0 0 12 31,0 0-3-31,1 0-3 16,0 2 0-16,0-1-6 16,1 1 6-16,-1 1 0 15,0 1-1-15,0 0 0 0,-3 0 0 16,1 0 1-16,2 2 0 16,-1 1-4-16,-1-2 4 15,2 2 0-15,-1 0-1 0,0 0 1 16,2 0 0-16,-2 1 0 15,3 0-2-15,-6 1 1 16,3 3 1-16,1-3 0 16,-1 2-1-16,0-2 2 15,2 1 3-15,1-3-4 16,-3 5 0-16,2-4-1 0,2-1 1 16,-1 1-2-16,-1 3-4 15,1-4 12-15,1 1-10 31,0 2 4-31,1-2 0 0,2 2-2 16,-3 3 2-16,1-4 0 16,0 4-7-16,-2 1 17 15,2 0-10-15,0 1 0 16,0 2 1-16,-1-1-3 16,1 0 2-16,0 2 0 15,-4-2 0-15,4 2 1 0,0-2 3 16,1 0-4-16,-1 1 1 15,2-2-6-15,0 2 5 16,0-2 0-16,-1 3-1 16,3 0 2-16,-3 0 5 0,3 0-6 15,0 0 0-15,0 0 2 16,0 1-2-16,0 1-1 16,0-1 0-16,0 5 2 15,0 1 3-15,0-1 1 16,0 4 1-1,0 0-5-15,0-2-1 16,0 0 1-16,0-1-7 16,-2-4 12-16,-2-1-6 15,0 0 0-15,-1 0 0 16,1-4 15-16,-3 3-15 0,2-5 0 16,1-1-1-16,2 1-4 15,-3 0 5-15,3 0 1 16,0 1 5-16,0 0-2 15,0 2-4-15,0-2 0 16,-1 4 0-16,1-3 1 0,-3 2 2 16,1 0-3-16,-1 0 0 15,1 2 3-15,0-1-3 16,-1-2 0-16,1 0 2 16,-1-3 6-16,0-1-3 0,3 1-5 15,0 3 1-15,0-3 4 31,0 1-4-31,0-1-1 16,0 3 8-16,2-2-8 16,-3 2 13-16,3-1-8 15,0-1-4-15,-2 2 14 0,2 1-15 16,0-2 1-16,0 2-1 16,0 0 9-16,0 2 11 15,0-2-10-15,0 2-9 16,0-2 9-16,0 2-2 0,0-4-5 15,0 0 1-15,0 1 2 16,0-2-3-16,0 0-3 16,0-1 7-16,0 0-7 15,0-2 0-15,0-1 0 16,2 3 0-16,-2-2 0 0,3 1 15 16,-1-1-15-16,0 2 1 15,0-3 9-15,2 2-10 31,-2 1-1-31,1-2-9 16,-1 0 20-16,3 2-11 0,-3-4 1 16,3 3 0-16,-1-4 7 15,-2-1-7-15,2 1-6 16,1 0 6-16,-3-1 0 16,2 2 6-16,1 0 1 15,0 2-7-15,-1 0 7 16,2 0-6-16,-1 2-2 0,1-2 1 15,4 0 0-15,-4-2 6 16,3 3-6-16,3-4 0 16,-6 1 16-16,3 0-16 0,-1-2 0 15,4 3 4-15,-3-1-2 16,3-3 12-16,1 2-13 16,-3 0 1-16,4-1 19 15,-1 0-20-15,3-1-1 16,-1 0 0-1,2 0 8-15,-2-2 1 16,1 0-9-16,-1-1 1 16,1 2 8-16,1-2-9 15,1 0 0-15,1 0 0 16,-2 1 7-16,3-5-2 0,-3 3-5 16,4-1 0-16,-1 0 2 15,2-2-2-15,-2 0 0 16,3 0 0-16,-1 0 0 15,0 0 2-15,0 0-2 16,1 0 0-16,0 0-3 0,0 0 4 16,4-2-1-16,2-3 0 15,0 0 1-15,0-2 2 16,2 4-3-16,-4-2 0 16,0 2 0-16,0-1 0 15,-2 1-6-15,-4 1 4 0,4 0 4 31,-2 1-7-31,1-3 5 16,3 2 0-16,-1-3-7 16,3 3 16-16,0-1-9 15,2 1 0-15,0 0 0 16,1 2 4-16,-1-3-4 0,3 2 0 16,-3-2-9-16,0 2 20 15,1-2-22-15,-1 3 11 16,4-1 0-16,-1-2 7 15,3 2-7-15,1-2 0 0,1 3 1 16,-2 0 0-16,-1 0-1 16,-1 0 0-16,-4 0-7 15,1 0 7-15,-3 0 1 16,0 0-1-16,-2 0 4 0,2 0 2 16,2 0-6-16,-2 0 0 15,2 0 1-15,0 0-3 31,-2 0 2-31,2 0 0 16,-2 0 0-16,0 0 1 16,0 0-1-16,0 0 0 0,0 0 0 15,0 0 0-15,0 0 0 16,1 0 0-16,-1 0-5 16,0 0 11-16,-4 0-6 15,4 0 0-15,0 0 0 0,1 0 3 16,1 0-3-16,-2 0 0 15,0 0-1-15,0 0 2 16,0 0 4-16,2 0-5 16,-2-1 0-16,2 1-1 15,-2-3 1-15,0 3 0 0,0-2-7 16,2 1 8-16,1-1-2 16,-1 0 1-16,0-3 0 15,2 3 0-15,1-1 0 31,-3 1 0-31,5-3 6 0,0 3-6 16,-1-1 0-16,1-2 0 16,-1 3 2-16,-1-1-12 15,-3-1 10-15,0 1 0 16,-2 2 1-16,0-2 6 16,2 2-1-16,0-2-6 0,4 1 1 15,-2-2 4-15,0 3-5 16,-1-1-1-16,1 0 1 15,-4-1 1-15,0-1 10 16,0 2-11-16,-2 1 0 16,-3-1-5-16,0 0 5 0,-1-1 0 15,2 1 5-15,-1 0-4 16,0 0 4-16,1 2-5 16,-1-1 0-16,-1 1 2 15,-1 0-2-15,0 0 0 0,-2 0-1 16,1 0 2-16,-4 0 4 31,4 0-5-31,-4 0 0 16,3-3 16-16,3 1-15 15,1 0-1-15,0-2 10 16,3 0-9-16,0-1 8 0,2 0-9 16,0-1 1-16,0 0 6 15,2-3-7-15,-2 2 0 16,0 2-1-16,0-6 2 15,-2 2 5-15,2 0-6 16,0-3 8-16,2 0 8 0,0-1-15 16,1 1 8-16,-1-5-8 15,0 3-1-15,-2-4 11 16,-2 2-10-16,-3-3 5 16,-2-1-9-16,1 1 3 0,-1-4 0 15,0 0 10-15,0-1-9 16,1-3 7-16,0 0-8 31,-2 1 6-31,-1-5-9 16,-1 4 3-16,-2-5 0 15,-1 6-2-15,-1-6 4 0,-1 3 2 16,-1-2-4-16,1-1 0 16,-3-1-15-16,0-4 15 15,0 1-13-15,-2 0 13 16,2-1-3-16,-2 4 3 0,0-1 0 15,2 0 0-15,1 0 3 16,0 0-3-16,1-1 0 16,1 2-1-16,1 1-4 15,1-2-1-15,-3 3 6 16,1-1 0-16,-3-2 12 0,1 1-12 16,-3-2 0-16,-1-1-6 15,-1 0 12-15,-2-2 15 31,-1-2-21-31,-2 1 6 0,1 4-3 16,-1-2-3-16,0 4 1 16,0-1-2-16,-2 5 11 15,0 0-6-15,0-3-4 16,0 4-14-16,0 3 8 16,-6-1 6-16,-3 1 0 15,1 6 3-15,4-2-2 0,-2 1 1 16,-3 4-2-16,2-2 0 15,-4 4 16-15,2-1-16 16,-3 0-3-16,-1 3-6 16,3-2 18-16,-4 2-15 0,1 0 6 15,-3-2 0-15,1 2 0 16,-4-2 0-16,4 0 0 16,-3 2 0-16,0 1 6 15,1-2-4-15,-4 1-2 16,2 2 0-1,-4-3-5-15,1 2 5 16,1-1 0-16,-2-5 0 16,0 2 6-16,-4-2-3 15,2 1-3-15,-1 0 0 16,4 0 12-16,-1 0-12 0,3 1 0 16,3 0 1-16,-1-2-1 15,1 3 28-15,2-1-28 16,-1-2 1-16,-1 0 2 15,-1 1-3-15,-2 2 0 16,-2-2 0-16,-3 2 6 0,-4 2-12 16,0-3 6-16,-2 3 0 15,0 1 2-15,2-1-2 16,-3 1 0-16,6 4 0 16,-1-3 1-16,0 0 5 0,3-3-6 15,-3 3 0-15,-2-1 0 16,2 0 1-16,1-1-1 31,-3 0 0-31,2 3 9 16,-2-5 1-16,-3 1-10 15,1 0 0-15,0 0 3 16,-4 1-3-16,-1 2-2 0,1 2 2 16,-6 3 0-16,1 0-9 15,0 1 9-15,-1 1 0 16,2-2 5-16,1 3-4 0,2 0-2 15,2-2 1-15,-1 4 0 16,-3 0 2-16,0 0-2 16,1 0 0-16,-4 0-2 15,-1 0 3-15,2 0-2 16,-1 2 0-16,-1 2 1 16,3 0-5-16,0 0 5 0,-1 2 0 15,0-1-5-15,0 0 7 16,-2 2-2-16,0-2 0 31,-4-1 1-31,2 1 1 0,-1 0-2 16,1-1 7-16,-3 0-1 15,1 0-6-15,-4 2-8 16,-4-2 6-16,3 1 4 16,-2 0-1-16,2-1-1 15,-1 1 0-15,1-2-3 16,0 3 5-16,-1 1-2 0,2-2 0 15,-2 1 0-15,3 1 5 16,0 1-5-16,-2-2-2 16,1 2 2-16,2-1 0 15,-4 4-1-15,6-4 1 0,-4 4 0 16,3-3-4-16,3-1 4 16,1 0 0-16,3-1 10 15,3-2-9-15,1 1-2 16,3 2-4-1,0 1 5-15,-4 0-1 16,4 0 1-16,-1-1 0 16,1 4-7-16,2-2 8 15,0 0-1-15,-3-1 0 16,3 1 9-16,-2 0-9 16,-1 1 0-16,1-2 0 0,-1 2-1 15,0-3 10-15,1 4-9 16,2-1 0-16,0 0 0 15,2-2-9-15,0 2 9 16,4 0 0-16,-1 0-12 16,-1 2 11-16,3 4 1 0,-1 0 0 15,0 1 0-15,6 1-7 16,-4 0 7-16,3 1 0 16,0-1-5-16,-2 3 14 15,-1-3-9-15,3 2 0 0,0 0 0 16,0 0 0-16,3-2 0 15,1 2-3-15,3-4-3 32,3-4 12-32,4-3-4 15,1-2-2-15,3-5-3 0,2 0 1 16,0-2 2-16,0 0-1 16,0 0-7-16,0 0 10 15,0 0-4-15,0 0-5 16,-2 0-55-16,-4 0-73 15,-6 0-403-15</inkml:trace>
  <inkml:trace contextRef="#ctx0" brushRef="#br0" timeOffset="47876.9233">1158 1956 1091 0,'0'0'145'16,"0"0"-109"-16,0 0 4 16,0 0 50-16,0 0 37 15,0 0-60-15,69-39-48 16,-32 29 42-16,5-1 15 15,5 4-40 1,4-3 11-16,2 2-28 16,1 0-19-16,-5 1 13 15,-4 3-13-15,-8 3-6 16,-6 1 0-16,-8 0-74 16,-10 0-56-16,-9 0-73 0,-4 0-281 0</inkml:trace>
  <inkml:trace contextRef="#ctx0" brushRef="#br0" timeOffset="48159.1929">1306 1588 1041 0,'0'0'261'0,"0"0"-163"15,0 0 24-15,0 0 14 16,0 0-43-16,0 0-62 0,0 0-13 31,-5 0-18-31,5 28 0 16,5 10 29-16,1 8-19 15,-1 2-1-15,2 0 6 16,-1-2-14-16,1-2 10 16,-3-5-11-16,1-5-10 0,-1-10-2 15,-1-5-83-15,-3-8-96 16,2-11-18-16,0-2-90 15,0-16-508-15</inkml:trace>
  <inkml:trace contextRef="#ctx0" brushRef="#br0" timeOffset="48426.0058">1551 1523 1068 0,'0'0'220'0,"0"0"-155"0,0 0 29 15,0 0 65-15,0 0-37 16,0 0-63-16,0 0-58 31,-21 25 0-31,6 15 37 16,-5 6-22-16,3 5 14 15,1-2 4-15,1-1-34 0,1-6 19 16,3-3-19-16,2-7 0 16,0-6 13-16,0-5-13 15,3-2-1-15,-1-7-21 16,-3-2-67-16,-7-10-94 15,-1 0-42-15,0-10-165 0</inkml:trace>
  <inkml:trace contextRef="#ctx0" brushRef="#br0" timeOffset="48659.7049">1098 1700 960 0,'0'0'370'0,"0"0"-241"16,0 0-43-16,0 0-33 15,0 0-43-15,0 0 3 16,0 0 7-16,5 48 49 15,38-12 15-15,9 3-15 16,8-2 3 0,1-4-15-16,-5-5-19 15,-5-7 2-15,-9-2-20 16,-5-7-12-16,-8-4 14 16,-8-1-22-16,-5-4 0 15,-7-1 0-15,-5 0-14 0,-4 0-25 16,0-2-93-16,-4 0-166 15,-11 0-636-15</inkml:trace>
  <inkml:trace contextRef="#ctx0" brushRef="#br0" timeOffset="51041.6158">284 5492 1023 0,'0'0'143'16,"0"0"-82"-16,0 0 35 15,0 0 60-15,0 0-25 16,0 0-70-16,0 0-15 15,0 0 3-15,6 0-1 16,2 0-4-16,7 0-22 0,8 0-1 16,8-4 5-16,9 0-24 15,9-1 14-15,9 0-16 16,5 1 0-16,4 1-6 0,-3-4-7 16,-2 3-55-16,-4 1-59 15,-2-6-103-15,-18 3-37 16,-13-2-318-16</inkml:trace>
  <inkml:trace contextRef="#ctx0" brushRef="#br0" timeOffset="51325.4882">523 5224 1249 0,'0'0'256'16,"0"0"-208"-16,0 0-16 15,0 0-10-15,0 0-7 16,0 0 24-16,0 0 21 0,0 136-24 16,0-87-6-16,0 0-8 15,0-1 13-15,0-4-35 16,0-6 7-16,0-6-2 15,0-6-5-15,0-6-10 0,0-9-116 32,0-10-143-32,0-1-221 0</inkml:trace>
  <inkml:trace contextRef="#ctx0" brushRef="#br0" timeOffset="51558.6974">809 5143 1485 0,'0'0'205'16,"0"0"-162"-16,0 0 24 16,0 0 35-16,0 0-85 0,0 0-16 15,0 0 5-15,-41 86-6 16,26-49-1-16,-3-1 1 16,3-2 0-16,1-2 10 15,-1-5-10-15,1-4-4 0,-1-5-2 16,-1-4-63-16,-2-4-143 15,-8-10-35-15,1 0-51 32,0-10-564-32</inkml:trace>
  <inkml:trace contextRef="#ctx0" brushRef="#br0" timeOffset="51841.1012">340 5266 1162 0,'0'0'260'0,"0"0"-198"16,0 0-24-16,0 0 40 15,0 0-16-15,0 0-62 16,0 0-12-16,19 5 12 0,5 13 54 16,2 5 13-16,6 1 3 15,2 3-19-15,1-2-4 16,3 1-14-16,-1-4-19 16,-1 0 5-16,-5-4-13 0,-4-4 2 15,-4-2 5-15,-10-3-13 16,-2-6 0-16,-4 1-10 15,-3-4 20-15,-4 2-24 32,2-2 12-32,-2 2-80 0,0 1-102 15,0-3-158-15</inkml:trace>
  <inkml:trace contextRef="#ctx0" brushRef="#br0" timeOffset="52458.4299">1141 5270 1315 0,'0'0'186'0,"0"0"-186"0,0 0 0 16,0 0 94-16,0 0 43 15,0 0-83-15,0 0-28 32,-7-32-25-32,7 50 6 15,0 10 21-15,-2 8 0 16,2 7 14-16,-5 3-24 16,3-2-8-16,-2-5 9 0,2-3-18 15,2-4 7-15,0-4-8 16,0-3 0-16,0-7-12 15,0-4-35-15,0-6-94 16,0-8-140-16,2-8-220 0,2-15-289 16</inkml:trace>
  <inkml:trace contextRef="#ctx0" brushRef="#br0" timeOffset="53258.7515">1179 5191 1013 0,'0'0'265'0,"0"0"-235"15,0 0-23-15,0 0 53 0,0 0 20 16,0 0-50-16,0 0-30 16,-2-38 0-16,2 38 16 15,0 0-14-15,0 0 0 16,0 0 21-16,0 0-21 0,0 0 4 16,0 0-6-16,0 0-19 15,0 0 19-15,0 0-18 16,0 0 18-16,0 0-7 15,0 0-5-15,0 0 1 32,0 0 3-32,0 0 7 0,0 0-1 15,0 0 2-15,0 0 0 16,0 0 2-16,0 0 4 16,0 0-6-16,0 0 0 15,0 0-16-15,0 0 15 0,0 0-8 16,0 0 9-16,0 0 13 15,0 0-13-15,0 0 15 16,0 0-15-16,0 0 7 16,0 0 2-16,0 0 2 15,0 0 18-15,0 0 21 0,0 0-21 16,0 0 12-16,0 0 5 16,6 0-3-16,7-3-13 15,10 3-29-15,6 0 0 16,4 0 3-16,8 0-3 0,-1 7 5 15,-3 11-5-15,-1 10 6 32,-3 7 47-32,-6 2-29 15,-4 4-6-15,-7-1-3 16,-10-1-15-16,-4-2 6 16,-2-2 0-16,0-2-6 0,-16-3 22 15,-11-3-11-15,-4-6 4 16,-7-3 6-16,-3-6-13 15,-7-3 7-15,2-8-14 16,1-1 4-16,3 0 7 0,9 0-13 16,8 0-2-16,7-3-19 15,13-8-72-15,5-15-81 16,23 2-105-16,4-5-278 0</inkml:trace>
  <inkml:trace contextRef="#ctx0" brushRef="#br0" timeOffset="53458.2802">1773 5157 546 0,'0'0'926'0,"0"0"-813"0,0 0-71 16,0 0 62-16,0 0-21 16,0 0-45-16,0 0-37 15,-10 41-1-15,8-18 13 16,-1 1-13-16,3-2 7 15,0-1-7-15,0-7 1 16,0-4 6-16,0-5-7 0,0-2-45 16,0-3-186-16,0-18-117 15,0-10-500-15</inkml:trace>
  <inkml:trace contextRef="#ctx0" brushRef="#br0" timeOffset="53575.5076">1773 5157 1008 0,'27'-140'259'15,"-22"140"-259"-15,2 0-312 16,-3 12 232 0,-1 2 1-16</inkml:trace>
  <inkml:trace contextRef="#ctx0" brushRef="#br0" timeOffset="53924.0834">1870 5314 1215 0,'0'0'481'15,"0"0"-455"-15,0 0-1 16,0 0 114-16,0 0-8 16,0 0-83-16,0 0-20 15,129-83-28-15,-93 50 6 16,-3-3-6-16,-4-1 0 0,-6 4-12 16,-8 7 4-16,-6 3 8 15,-4 11 5-15,-5 6 11 16,0 6-6-16,0 0 12 15,0 0-22-15,0 9-23 0,-7 23 7 32,-5 11 16-32,-1 18-3 15,0 12 3-15,2 9 0 16,0 5 7-16,3-5-6 16,6-5-1-16,0-14 1 15,2-6 8-15,0-13-18 0,0-9-26 16,-4-6-106-16,-5-9-115 15,-5-11-239-15</inkml:trace>
  <inkml:trace contextRef="#ctx0" brushRef="#br0" timeOffset="54274.3757">1868 5467 1207 0,'0'0'693'0,"0"0"-693"15,0 0-12-15,0 0 12 16,158-125 34-16,-87 97-34 0,3-4-6 15,4-1-25-15,-4 0-64 32,-8-6-41-32,-13 0-105 15,-12-2 16-15,-18-1 72 16,-17 4-52-16,-6 4 205 0,-10 10 331 16,-11 7-105-16,0 12-52 15,1 5 0-15,5 0-87 16,1 22-53-16,1 18-33 15,2 16 26-15,2 13 13 16,2 6-24-16,5 5 15 16,0 4-31-16,2-5 1 0,0-3 14 15,-2-8-14-15,-5-5-1 16,-5-12 0-16,0-6-23 16,-20-8-105-16,5-8-201 0,-2-15-529 0</inkml:trace>
  <inkml:trace contextRef="#ctx0" brushRef="#br0" timeOffset="62773.5695">2606 5482 1141 0,'0'0'197'16,"0"0"-174"-16,0 0-12 16,0 0 75-16,0 0 19 15,0 0-34-15,-14-8-65 16,14 6 20-16,0 0 53 0,0-1-38 15,0-2-27-15,9-4-1 16,2-3 24-16,5-8-11 16,3-3-11-16,4-1-14 15,2-4-2-15,-4-2-15 16,-2 2-6-16,-5 1 15 0,-6 1 7 16,-6 4 0-16,-2 5-6 15,0 3 6-15,0 3 6 16,-8 3 23-16,-2 7-18 15,1 1-6-15,-1 0 1 16,-6 0-7-16,-2 13 1 0,0 8-13 31,-2 4 6-31,2 6 7 16,4 1-2-16,4 1-5 16,5-1 6-16,3-1 1 15,2-2 0-15,0-6 0 0,0-5-10 16,2-1 7-16,11-5-25 15,6-5-100-15,5-3-12 16,2-2 47-16,8-2 0 16,0 0-23-16,-1-2 26 15,0-12 6-15,-1-2 37 0,-3-8 15 16,-2-3 14-16,-6-4-42 16,0-3 2-16,-1-3 51 15,-7 5 7-15,-1 6 66 16,-6 6 41-16,-2 7 99 0,-1 6-63 15,-3 6-15-15,2 1-128 16,0 1-16-16,2 18-22 16,4 9 37-16,0 7 1 31,1 6 9-31,0-1-8 16,-2-3 22-16,-3-4-23 15,1-8 2-15,-5-13 1 0,0-3 4 16,0-9 22-16,2 0 96 15,-2-21 49-15,4-16-137 16,0-11-17-16,4-6 20 0,-2-4-7 16,3 5-26-16,2 9-7 15,1 9-1-15,-4 12-34 16,1 9-32-16,0 12-95 16,0 4-144-16,-3 18 27 15,-1 4-457-15</inkml:trace>
  <inkml:trace contextRef="#ctx0" brushRef="#br0" timeOffset="63756.7393">3196 5322 98 0,'0'0'1542'0,"0"0"-1542"16,0 0-15-16,0 0 15 16,0 0 115-16,0 0-71 15,0 0-44-15,45-6 0 16,-24-6 21-16,6-6-21 15,5-2 1-15,2-4-2 0,-3-5 1 16,-3 3-15-16,-5 1-4 16,-9 1 19-16,-8 3-1 15,-6 5 11-15,0 7 20 16,0 4 34-16,-9 5-41 16,-5 0 1-16,-3 0-24 0,-3 14-15 15,-3 10 15-15,1 6-9 16,4 4 8-16,2 1 1 15,8 0 0-15,1-1-10 16,5-5 10-16,2-5 0 0,0-4-1 31,2-6-6-31,11-6-3 16,8-4-46-16,5-4 24 16,8 0 20-16,3-18 5 15,3-8-6-15,1-5-5 16,-5-2 17-16,-7 3 1 0,-9 4 13 15,-5 6 13-15,-8 8 31 16,-5 7-14-16,-2 5-30 16,0 0-13-16,0 0-44 15,0 10 38-15,0 10 6 16,0 6 1-16,0 1 24 0,0-5-24 16,0-4 5-16,7-7-6 15,0-4-16-15,1-5-12 16,6-2-23-16,1 0 26 15,6-12 16-15,3-10-22 0,2-7-55 16,3-2-27-16,-2 0-16 31,-2 6 82-31,-9 7 47 16,-7 7 76-16,-5 9 33 16,-4 2-102-16,0 0 19 0,4 18 3 15,3 7 31-15,7-1 0 16,3 1-60-16,3-4 0 15,3-5-6-15,4-10 7 16,2-6-1-16,4-4 0 16,3-28-36-16,1-12-18 0,-1-14-65 15,-5-11 23-15,-2-12-24 16,-9-3-38-16,-5 1-52 16,-7 8 210-16,-6 17 149 15,-2 17 83-15,0 16-2 16,0 13-10-16,0 10-62 0,0 2-148 15,-2 5-10-15,-2 24-22 16,-2 11 22-16,0 8 12 31,-1 6-6-31,3 3 0 16,-2-1 20-16,0-3-14 0,2 2-12 16,0-5 14-16,1-2-13 15,3-4 28-15,0-4-16 16,0-4-12-16,0-5 9 15,3-4-10-15,8-4 0 0,2-3 0 16,0-7-16-16,1-2 15 16,3-5-40-16,2-4-17 15,3-2 30-15,5-5-23 16,11-41-72-16,-7 0-142 16,-6-5-243-16</inkml:trace>
  <inkml:trace contextRef="#ctx0" brushRef="#br0" timeOffset="64006.5214">3865 4911 166 0,'0'0'1235'0,"0"0"-1081"16,0 0-134-16,0 0-20 15,0 0-62-15,0 0 62 16,0 0 89-16,167 2-31 15,-75-2-32-15,3-9 18 0,1-3-42 16,-7-1 24-16,-8 1-6 16,-12 1 34-16,-13 1-5 15,-19 5-49-15,-10 0 13 0,-14 3-11 16,-6 2-2-16,-7 0-1 16,0 0-82-16,-7 0-136 15,-8 0-288-15</inkml:trace>
  <inkml:trace contextRef="#ctx0" brushRef="#br0" timeOffset="66056.2794">1237 6256 1107 0,'0'0'204'15,"0"0"-173"-15,0 0 21 16,0 0 54-16,-120-10-1 16,103 10-44-16,7 0-36 0,1 0-24 15,-1 0 17-15,0 3-18 16,-1 9 0-16,-3 11 0 15,1 3 0-15,-1 5 15 16,5 0-15-16,5-3-9 16,4-1 8-16,0-9-10 0,0-6-3 31,7-7-24-31,9-5-63 16,5 0 78-16,4-12 23 15,6-13 6-15,0-5-6 16,-2-5-9-16,-4 3 2 0,-8 2 7 15,-7 7 42-15,-8 9 45 16,-2 7-5-16,0 3-9 16,0 4 4-16,0 0-34 15,0 0-39-15,0 8-4 16,0 12-7-16,0 4 7 0,0 2 0 16,2-1 1-16,9-4 3 15,3-6-4-15,3-5-1 16,8-5-62-16,2-5-16 15,6 0 63-15,7-4-21 0,7-19-2 16,3-9-19-16,0-4-49 16,0-5 49-16,-8 2 0 31,-9 8 39-31,-11 4 19 16,-8 10 41-16,-9 8 66 15,-5 4 35-15,0 5-40 0,0 0-50 16,0 0-47-16,-5 17 1 15,-6 17-6-15,-2 7 0 16,-1 15 0-16,1 6 26 16,2 2-24-16,1 3 10 0,4-3-12 15,2-5 7-15,-1-6 5 16,3-7-12-16,0-6 0 16,2-9-7-16,0-7 2 15,0-8-76-15,0-8-108 16,6-6-26-16,7-11-4 0,-3-17 15 15,1-4-282-15</inkml:trace>
  <inkml:trace contextRef="#ctx0" brushRef="#br0" timeOffset="66289.44">1651 6483 58 0,'0'0'557'31,"0"0"-261"-31,0-157-88 0,0 99-23 16,0 12-35-16,2 8-53 15,12 10-8-15,1 8-41 16,5 8-29-16,3 10-10 15,0 2-9-15,0 8-31 16,0 18 6-16,-3 6-1 0,-5 6 26 16,-3 2 41-16,-10 1-12 15,-2-6 10-15,0 0-23 16,0-8-8-16,-4-4-5 16,-8-8-3-16,4-4-25 0,1-11-95 15,5-11-59-15,2-15-89 16,0-8-517-16</inkml:trace>
  <inkml:trace contextRef="#ctx0" brushRef="#br0" timeOffset="67140.6797">1964 6092 628 0,'0'0'745'16,"0"0"-592"-16,0 0-153 16,0 0-54-16,0 0 54 15,0 0 33-15,13 114 53 16,-9-54-14-16,-2 10-29 15,-2 3-9-15,0 1-9 0,2-6-17 16,-2-8-6-16,2-12 5 16,-2-10-7-16,4-11 0 15,-2-13-12-15,0-12-119 16,0-2 33-16,0-16 58 0,2-23-188 16,3-15 14-16,-1-11 47 15,4-4 87-15,1-3 80 16,0 5 111-16,0 7 45 15,4 12 41-15,2 10-6 16,0 8-40-16,3 7-78 0,3 9-14 16,1 11-43-16,-2 3-16 31,1 0-13-31,-3 20-30 16,-5 9 27-16,-1 4 7 15,-5 4 9-15,-3 0 28 0,-6-1-19 16,0-5-9-16,0-5 9 15,0-6-8-15,-11-8 0 16,-3-5-1-16,-1-7-20 16,-3 0 5-16,3-9-65 15,1-20-35-15,5-10 6 0,5-7-26 16,4-9 90-16,0 1-2 16,15 1 47-16,12-2 29 15,4 4 8-15,6 5-24 16,0 4 44-16,-1 8-14 15,-7 10-11-15,-4 8 7 0,-10 8-38 16,-9 8-1-16,-1 0-18 16,-5 17 18-16,0 10 93 31,0 13-16-31,0 11-10 16,-7 0-20-16,1 5-22 0,6-1 10 15,0-7-34-15,0-6 9 16,0-10-6-16,8-8-4 15,6-10-7-15,-1-10-34 16,5-4-23-16,5 0 55 16,4-21-2-16,2-10-24 0,-3-3-12 15,-2-2 20-15,-5 2 27 16,-7 5 50-16,-5 12 23 16,-4 5 50-16,-3 9-12 15,0 3-47-15,0 0-53 0,0 0-11 16,0 12-16-16,0 8 16 15,0 6 2-15,4-3 24 16,3 0-24-16,-1-2-1 16,3-7 17-16,1-2-18 0,-2-6-31 31,1-4-102-31,7-6-98 16,-5-15-49-16,-5-10-442 0</inkml:trace>
  <inkml:trace contextRef="#ctx0" brushRef="#br0" timeOffset="67256.4956">2784 5879 1527 0,'0'0'510'0,"0"0"-510"15,0 0-72-15,0 0 71 16,0 0-15-16,0 0-117 16,0 0-156-16,13 38-219 0</inkml:trace>
  <inkml:trace contextRef="#ctx0" brushRef="#br0" timeOffset="67872.7697">3125 5993 1159 0,'0'0'33'0,"0"0"-14"16,0 0 169-16,0 0 16 15,0 0-90-15,0 0-79 16,0 0 11-16,-141 43 20 0,106-19-7 15,3 3-12-15,5 4-24 16,10-4-23-16,3-1 12 16,8-3-2-16,6-3-10 15,0-2 0-15,0-4-18 16,13-4 17-16,9-2-51 0,9-6-34 16,9-2 30-16,8 0-87 15,3-16-69-15,3-8-4 16,-8-6-76-16,-4-2-85 0,-8 0 377 15,-14 4 37-15,-8 6 271 16,-12 6-10-16,0 7-10 16,0 5-94-16,-6 4-92 31,-4 0-39-31,-3 9-57 16,-3 11-6-16,0 8 23 15,2 2-17-15,4 1 12 0,5-4-18 16,3-3 0-16,2-4-1 15,0-8-8-15,0-5-13 16,13-7-94-16,10 0 23 0,4-9 64 16,6-17-67-16,5-9-64 15,-5-2-5-15,-2 1-4 16,-8 4 169-16,-10 12 0 16,-9 7 192-16,-2 10 69 15,-2 3-102-15,0 0-127 16,0 0 3-16,0 14-34 0,0 1 5 15,10 5 12-15,-2-1-7 16,6-5-11-16,3-4-10 16,2-7-99-16,4-3 20 31,16-13-27-31,-6-15-144 0,-6-6-466 16</inkml:trace>
  <inkml:trace contextRef="#ctx0" brushRef="#br0" timeOffset="68522.8359">3689 5560 1333 0,'0'0'183'15,"0"0"-148"-15,0 0-26 16,0 0 23-16,0 0-15 16,-63 115 60-16,61-73-12 0,0 2-4 15,2 2 24-15,0-2-41 16,0 2-22-16,0-2 9 15,0-2-11-15,0 0 5 16,0-3-14-16,0-6-11 16,2 0 17-16,3-9-17 0,1-2 0 31,3-7-1-31,0-3-3 16,0-3 2-16,2-4-49 15,-2 0-2-15,-2-5 53 16,-2 0-9-16,-3 0 9 0,-2 0 16 15,2 0 2-15,-2 0 16 16,2 0-8-16,0 0-16 16,0 0 24-16,3 0-27 15,3 0-7-15,2 0 8 16,5 0 0-16,1 0-8 16,-1 0 0-16,6 0 1 0,1-2-7 15,3-8-23-15,-1-4-14 16,0-2-4-16,-1-2-8 15,-6-4 40-15,-5-2-38 0,-6 0 27 16,-6 4 25-16,0 1-9 16,0 7 10-16,0 7 14 31,0 3 7-31,-2 2 14 16,0 0-35-16,2 0-16 15,0 18 11-15,-2 4 4 16,2 5 2-16,0 5 13 0,0-1-6 15,0-1 20-15,0-2-11 16,0-6-16-16,0-5 19 16,0-3-20-16,2-2-5 0,4-7 4 15,1-1-17-15,0-4-6 16,0 0-33-16,4-14-17 16,-3-12-81-16,-2-6-238 0</inkml:trace>
  <inkml:trace contextRef="#ctx0" brushRef="#br0" timeOffset="68689.4179">3216 5809 1386 0,'0'0'293'16,"0"0"-206"-16,0 0-39 15,0 0 1-15,0 0-49 16,0 0-5-16,0 0 5 15,185-20 15-15,-96 12-15 16,1 0-18-16,14-7-134 16,-21 4-220-16,-25-1-927 0</inkml:trace>
  <inkml:trace contextRef="#ctx0" brushRef="#br0" timeOffset="68855.9655">4059 5750 1440 0,'0'0'509'0,"0"0"-509"16,0 0 0-16,0 0 51 16,0 0-51-16,0 0-95 15,0 0-151 1,22 13-81-16,-22-3-567 0</inkml:trace>
  <inkml:trace contextRef="#ctx0" brushRef="#br0" timeOffset="69455.5787">4331 6004 1371 0,'0'0'239'0,"0"0"-178"15,0 0 57-15,0 0-18 16,0 0-74-16,0 0 3 15,-112 102-28-15,108-78-1 16,4-2 0-16,0 0 1 0,0-5-2 16,0-8-12-16,2-1 0 15,7-8-3-15,5 0-84 32,7 0 56-32,6-17 28 15,9-10-60-15,0-5-15 16,0-4-5-16,-5 4 35 0,-7 4 61 15,-6 9 17-15,-6 9 102 16,-8 7 2-16,-2 3-67 16,-2 0-38-16,4 7-14 15,1 14 52-15,3 4 16 0,4 2-55 16,1-1 1-16,3-4-10 16,1-6-6-16,-1-5 0 15,4-6-8-15,-2-5-34 16,2 0 42-16,2-8-16 15,-2-12-44-15,1-5 46 0,-6 1 14 16,-1 4 0-16,-8 6 20 16,1 7 25-16,-5 4 42 31,0 3-34-31,0 0-30 16,4 0-23-16,2 0 3 0,5 9-3 15,7 1 16-15,3-5-3 16,4 0 19-16,-1-5-26 15,3 0 0-15,-2-20-6 16,-7-30-58-16,-7 1-101 16,-13-4-501-16</inkml:trace>
  <inkml:trace contextRef="#ctx0" brushRef="#br0" timeOffset="70455.6307">5559 5704 1154 0,'0'0'345'0,"0"0"-266"15,0 0-50-15,0 0 48 16,0 0 28-16,-143 11-30 16,107 19-56-16,5 4 19 15,4 4-16-15,6-1-16 0,7-2 19 32,10-1-24-32,4-2 0 15,0-4-1-15,6-2 0 16,19-6-9-16,8-3-49 15,12-10-32-15,6-5-32 16,25-5-85-16,-14-17-86 0,-8-6-100 0</inkml:trace>
  <inkml:trace contextRef="#ctx0" brushRef="#br0" timeOffset="70988.852">5733 5842 935 0,'0'0'355'0,"0"0"-245"0,0 0 6 15,0 0-11-15,0 0-12 16,0 0-45-16,0 0-14 15,-103 65-24-15,90-33 16 16,4 0-15-16,5-4-10 16,4-3 7-16,0-8-8 15,0-5-10 1,4-5 4-16,11-7-105 16,6 0 67-16,4-8 22 15,-1-16-48-15,0-5-13 16,-4 0 25-16,-4 3 58 0,-5 7 19 15,-6 7 73-15,-5 8 43 16,0 4-43-16,0 0-71 16,0 0 33-16,0 11-40 15,4 6-5-15,2 1 23 16,6 5-30-16,-1-6 5 16,3-3 6-16,-1-2-13 0,0-8-10 15,3-1-18-15,4-3 24 16,0-3-8-16,6-16 12 15,3-6-44-15,0-3-3 0,-2 2-4 16,-2 4 50-16,-8 3 1 16,-3 8 0-16,-5 3 44 31,-7 6 2-31,-2 2-35 16,0 0-11-16,0 0 0 15,0 10 11-15,4 1 23 16,1 6-21-16,2-3 21 0,0 3-34 15,3-4 0-15,2-2-7 16,1-2 0-16,3-2-17 16,4-6-18-16,4-1-28 0,21-8-56 15,-5-12-133-15,-4-4-130 16</inkml:trace>
  <inkml:trace contextRef="#ctx0" brushRef="#br0" timeOffset="71855.0075">6393 5897 901 0,'0'0'224'0,"0"0"-181"15,0 0-1-15,0 0 7 16,0 0 15-16,0 0-47 15,0 0-16-15,0 0 21 16,0 0-21-16,0 0 6 0,0 0-7 16,2 0-11-16,3 0 3 15,1 0-98-15,1 0-116 32,-5 0-791-32</inkml:trace>
  <inkml:trace contextRef="#ctx0" brushRef="#br0" timeOffset="73354.8568">1235 6677 975 0,'0'0'186'16,"0"0"-148"-16,0 0 40 15,0 0 56-15,0 0 52 0,0 0-79 16,0 0-58-16,-16-52 8 16,11 52-44-16,1 22-3 15,-2 15 0-15,-2 14 9 16,0 14 16-16,-3 9-8 0,1 2-27 15,4-2 35-15,-1-3-25 16,3-12-10-16,2-9 13 16,-3-9-13-16,3-16 9 15,2-6-9-15,0-12-1 16,0-4-1 0,0-3-29-16,0-4-17 15,7-24 6-15,12-10-106 16,8-10 26-16,4-1 88 15,2 7-15-15,2 9-15 16,-4 10 64-16,-5 13 24 0,-1 10-13 16,-3 0-11-16,1 10-18 15,-6 16 9-15,-3 4 9 16,-8 2 22-16,-4 3 15 16,-2-5 15-16,0-2 6 0,-8-3-33 15,-13-4 4-15,-3-5-13 16,-3-4-9-16,1-5 20 15,1-4-19-15,7 0-7 16,5-3 24-16,9 0-15 16,2 0 18-16,2 0-28 15,0 0-6-15,10-3-5 0,15-7-7 32,8-4 9-32,7 0 8 15,8-4-73-15,2-4-9 16,0-4-17-16,1-3 7 15,-5 2 3-15,-6-4-28 0,-8 1 39 16,-10 4 79-16,-12 5 55 16,-10 4 36-16,0 5 73 15,-6 9-3-15,-11 3-41 16,-1 0-71-16,-2 3-14 16,0 17 17-16,6 6-28 0,5 4 4 15,9 0-9-15,0 1-8 16,5-2 24-16,17-5-21 15,7-1-14-15,7-7 1 16,5-7-1-16,3-2-1 0,18-7-65 16,-10-4-183-16,-15-12-297 0</inkml:trace>
  <inkml:trace contextRef="#ctx0" brushRef="#br0" timeOffset="73988.9072">2928 6967 958 0,'0'0'355'0,"0"0"-278"16,0 0-47-16,0 0 52 0,0 0 75 15,0 0-73-15,-138-81-37 16,103 81-22-16,-1 9 6 16,2 14 5-16,3 9-27 15,5 6 20-15,6 2-21 0,6 2-1 16,9-2 4-16,5-5-10 15,0-9-2-15,3-7 1 16,11-6-18-16,1-7 1 16,3-6-19-16,4 0 4 15,5-24 6-15,1-8-76 0,1-8-2 32,-2-1 17-32,-6 6 21 15,-8 4 66-15,-4 13 43 16,-5 8 92-16,-4 6-20 15,3 4-73-15,-1 0-42 0,2 5-13 16,5 15 13-16,7 1 6 16,6 4 2-16,7-4-8 15,5-1-39-15,22-14-102 16,-8-3-86-16,-5-3-299 0</inkml:trace>
  <inkml:trace contextRef="#ctx0" brushRef="#br0" timeOffset="74220.6487">3258 6842 1252 0,'0'0'296'0,"0"0"-229"16,0 0 10-16,0 0 27 15,0 0-19-15,-125 70-43 16,110-42-29-16,1 2 12 31,6 0-25-31,3-5 0 16,5 0 0-16,0-6 0 15,0-6-6-15,9-7-79 0,14-4-87 16,4-2 47-16,8 0-63 16,23-33-42-16,-9 1-68 15,-4 1-367-15</inkml:trace>
  <inkml:trace contextRef="#ctx0" brushRef="#br0" timeOffset="74421.4687">3472 6844 1149 0,'0'0'311'0,"0"0"-117"16,0 0-53-16,0 0-48 15,0 0-42-15,0 0 2 16,0 0-31-16,-133 42 26 0,110-16 9 16,6 0-33-16,5-2-12 15,8-2-10-15,4-2-2 32,0-2 0-32,0-3 1 0,12-4-2 15,11 0-13-15,11-8-3 16,9-3-17-16,25 0-88 15,-7-17-144-15,-8-8-304 0</inkml:trace>
  <inkml:trace contextRef="#ctx0" brushRef="#br0" timeOffset="75104.3695">3702 7022 1356 0,'0'0'3'0,"0"0"13"31,0 0-16-31,0 0 84 16,0 0-83-16,131-74-1 15,-95 44-57-15,-2-2-24 0,-10 0 30 16,-8 2 51-16,-10 4 31 16,-6 6 9-16,0 8 14 15,-8 3 106-15,-13 9-71 16,-1 0-44-16,-4 10-15 0,1 14-3 16,1 9 19-16,1 3-5 15,8 2-25-15,3 0 25 16,8-4-41-16,4-5 0 15,0-6 0-15,4-5-9 16,19-6-26-16,6-10-45 16,22-2-78-16,-4-20-71 0,-7-3-459 0</inkml:trace>
  <inkml:trace contextRef="#ctx0" brushRef="#br0" timeOffset="75421.4205">4230 6766 810 0,'0'0'560'0,"0"0"-543"16,0 0-16-16,0 0 35 15,0 0-1-15,0 0 6 16,0 0 11-16,-55 51 5 0,43-32 20 16,4-1-25-16,-1 2-51 15,2-4 20-15,2-2-21 16,5-2 0-16,0 0-1 0,0-2-5 15,0-2-59-15,9-1-95 16,7-2 41-16,2 1 67 16,0-5-15-16,-4 1 11 15,-6 1 55-15,-4-1 2 16,-4 0 37 0,0 2 52-1,0 2-58-15,-12 4-7 0,-11 0-25 16,-4 0-9-16,-17 1-43 15,7-2-90-15,4-5-357 0</inkml:trace>
  <inkml:trace contextRef="#ctx0" brushRef="#br0" timeOffset="76404.7313">4491 6720 1217 0,'0'0'164'0,"0"0"-128"16,0 0 80-16,0 0-14 16,0 0-61-16,0 0-30 15,0 0-11-15,-104 80 0 0,115-58 0 32,13-2 18-32,3-2-13 15,2 0 5-15,-5-1-7 16,-4-5-3-16,-7 1 3 15,-5-1-4-15,-8-3 2 0,0 3 15 16,0 2 43-16,-14 1-27 16,-9 3-23-16,0-2 3 15,-9-1-12-15,3-6-10 16,3-3-50-16,5-6-93 16,6 0-34-16,10 0-46 0,5-14 67 15,7-4 85-15,24 0 81 16,9-4 39-16,8 1 62 15,6-4-3-15,4 1 53 16,3 0-12-16,-3 0-6 0,-5 2-17 16,-8 0-51-16,-11 1-4 15,-10 4-30-15,-10 2 3 32,-10 5 49-32,-4 1-32 15,0 2 5-15,-4 3-9 16,-10 4-41-16,-4 0-6 0,0 0-8 15,1 11-2-15,-1 8 1 16,3 4 2-16,3 2 2 16,5 4 4-16,5-4-1 15,2 2-8-15,0-8-8 16,17-5-81-16,12-7-5 0,12-7 17 16,8 0-59-16,7-19-91 15,28-32-63-15,-3-7-239 16,-14 3 32-16,-17 5 507 15,-38 28 30-15,-10 8 592 0,-2 4-262 16,0 2-35-16,-14 6-88 16,-9 2-135-16,-9 2-69 15,-1 19-14-15,-1 6 38 16,5 5-26-16,5 4-13 16,6-2-8-1,9-3 0-15,7-9-6 16,2-6-4-16,0-8-22 15,11-8-34-15,13 0 17 16,8-10 33-16,5-20 4 16,8-14-71-16,4-11-3 0,-2-4 8 15,-5-7-16-15,-11 8 84 16,-8 9 23-16,-15 13 150 16,-5 14 26-16,-3 10-44 15,0 8 10-15,0 4-80 0,0 0-85 16,-7 14-6-16,-4 14-16 15,-5 12 14-15,1 8 7 16,3 3 2-16,6 0 6 16,6-3-7-16,0-2-2 15,4-6-11-15,14-5-5 16,5-7-48-16,3-6-50 0,15-10-60 31,-8-8-132-31,-6-4-529 0</inkml:trace>
  <inkml:trace contextRef="#ctx0" brushRef="#br0" timeOffset="76954.9689">5920 6500 1448 0,'0'0'208'0,"0"0"-168"0,0 0-20 16,0 0-10-16,0 0-8 15,0 0 72-15,0 0-39 16,-18 139-14-16,18-103-4 15,0-6-16-15,0-6 18 16,5-8-19-16,4-5-14 0,-1-10 13 16,6-1-12-16,1-5 13 15,6-19 35-15,1-13-34 32,2-4 19-32,-3-5-20 15,-9-1 0-15,0 5 0 0,-5 6 0 16,-3 11 7-16,-2 10-7 15,0 8-4-15,3 7-49 16,4 9-205-16,0 12-43 16,2 2-12-16</inkml:trace>
  <inkml:trace contextRef="#ctx0" brushRef="#br0" timeOffset="77254.9396">6359 6471 1139 0,'0'0'389'0,"0"0"-308"0,0 0-21 15,0 0 6-15,0 0-18 16,0 0-7-16,0 0-41 16,-94 46 0-16,92-20-1 15,2 0 10-15,0-3-5 16,14 0-4-16,3-5-7 0,6-1-6 31,-1 0 11-31,-2-2 2 16,-2-3 0-16,-4-1-5 15,-8-1 5-15,-6-1-19 16,0-2 19-16,0 2 50 0,-16-2-12 16,-6 2-13-16,-4-4-8 15,-1 0-15-15,-2-4-4 16,0-1-42-16,4 0-99 16,1-15-122-16,6-2-240 15,9-1-405-15</inkml:trace>
  <inkml:trace contextRef="#ctx0" brushRef="#br0" timeOffset="78021.5056">6593 6500 1016 0,'0'0'407'16,"0"0"-292"-16,0 0 52 15,0 0-7-15,0 0-40 16,0 0-65-16,0 0-55 16,0 15 41-16,0 1 17 0,0 4-24 15,0 4 1-15,0 0-30 16,0 2-4-16,0-2-2 16,0-2-44-16,0-2-31 15,0-12-112-15,-4-5-194 16,-5-3-499-16</inkml:trace>
  <inkml:trace contextRef="#ctx0" brushRef="#br0" timeOffset="78171.3201">6643 6338 1222 0,'0'0'669'32,"0"0"-669"-32,0 0-15 15,0 0 14-15,0 0-7 16,0 0-94-16,0 0-150 15,15 20-31-15,-18 6-510 0</inkml:trace>
  <inkml:trace contextRef="#ctx0" brushRef="#br0" timeOffset="78687.4615">6736 6555 1345 0,'0'0'489'0,"0"0"-489"15,0 0 0-15,0 0 5 16,0 0 24-16,0 0-11 15,0 0-18-15,13 46 29 16,-6-36-29-16,0-4 1 16,-1-4-2-16,7-2-15 0,3 0-11 15,7-8 19-15,4-13-4 16,2-3 2-16,-3 1-24 31,1 0 19-31,-7 8 15 16,-5 5 22-16,-5 8-1 0,-6 2-15 15,3 0 5-15,3 7 16 16,6 10 4-16,9 3-12 16,6-2 1-16,9-4-18 15,5-5-2-15,6-9-8 16,0 0-68-16,-3-13 5 0,-11-15-64 16,-8-4 7-16,-14-6 128 15,-10 1 11-15,-5 3 59 16,-5 5 48-16,-14 7-3 15,-1 7-12-15,-5 9-51 0,0 6-32 16,-2 6 6-16,1 22-25 16,-3 13-1-16,-2 13 21 15,-3 25-9-15,8 2 26 16,1 9-32-16,5 5-4 16,11-15 4-1,5 2-5-15,4-14-2 16,0-12 1-16,0-12-75 15,0-13-35-15,0-13-182 16,0-14-529-16</inkml:trace>
  <inkml:trace contextRef="#ctx0" brushRef="#br0" timeOffset="80054.6989">1384 7807 644 0,'0'0'546'0,"0"0"-460"16,0 0 17-16,0 0 55 16,0 0 21-16,0 0-106 15,0 0-33-15,-89 0 2 0,69 21 5 16,-3 7 20-16,4 4-19 16,0-2-36-16,6 1 20 15,4-3-15-15,2-6-17 16,5-1 8-16,2-9-7 0,0-1-2 15,7-7-39-15,20-4-38 16,8 0 64-16,10-6-42 16,6-15-67-16,-4-6-55 15,-5-4 2-15,-11 0 15 16,-15 0 76-16,-14-1 85 0,-2 6 26 31,-8 3 68-31,-15 6-3 16,-2 5 23-16,1 6-40 15,4 3 0-15,9 3-11 16,6 0-46-16,5 0-17 0,0 0-13 16,21 0 13-16,10 3 0 15,9 1-1-15,7 1-7 16,1-3 7-16,-5-1-30 16,-5 7 30-16,-7 2-15 15,-8 4-6-15,-8 4 21 16,-6 6 1-16,-4 5 52 0,-5 0 8 15,0 1-45-15,0-3 11 16,0-4-20-16,0-6-5 16,0-7 9-16,0-4-9 15,0-6-2-15,0 0 1 0,4 0-13 16,7-21 3-16,9-6-38 31,3-8-11-31,6 0-31 16,-3 0-32-16,-2 7 80 15,-5 8 42-15,-9 10 46 16,-5 8 63-16,-3 2-28 0,-2 0-53 16,5 16 14-16,2 8 58 15,6 5-33-15,5 1-26 16,4 0-23-16,2-6 7 0,3-5-11 16,2-8 4-16,2-7 14 15,0-4-22-15,7-7-10 16,9-30-61-16,-7 1-109 15,-13-4-183-15</inkml:trace>
  <inkml:trace contextRef="#ctx0" brushRef="#br0" timeOffset="80554.0457">2487 7674 1069 0,'0'0'383'0,"0"0"-282"16,0 0-37-16,0 0 28 15,0 0-41-15,0 0-38 16,0 0 24-16,5 20 1 0,-3-8-15 16,-2-3 27-16,0 5-25 15,0 1 2-15,0 2-20 16,0 3-1-16,0 3 10 15,-5 6-15-15,-1 5 7 0,2-1 10 16,-4 2-17-16,4-5 5 16,2-5-6-16,0-7 0 15,2-6 2-15,0-5-2 16,0-7 0-16,0 0 13 16,0 0-7-1,0-7 10-15,0-16-16 16,0-7-37-16,6-5 37 15,8 0-36-15,1-2-5 16,5 5 0-16,3 4 9 16,-1 6 17-16,0 5 14 0,3 5-13 15,0 5 5-15,-1 5 3 16,0 0-3-16,-4 2-7 16,-1 0-42-16,-6 0 13 15,-3 0-34-15,-2-3-30 16,-6-10 32-16,-2-18-107 0,0 4-94 15,0 1-580-15</inkml:trace>
  <inkml:trace contextRef="#ctx0" brushRef="#br0" timeOffset="81087.2643">2886 7828 1132 0,'0'0'242'0,"0"0"-49"16,0 0 54-16,0 0-87 16,0 0-54-16,0 0-74 15,0 0-32-15,-6 14 0 0,1 9-3 16,1 0 2-16,1 2 1 31,3-6 0-31,0-2-6 16,0-5 6-16,10-8-50 0,5-4 2 15,3 0 0-15,2-8 32 16,2-14-21-16,0-9-27 16,-3-5 43-16,-11-2-34 15,-6-2 34-15,-2-1 21 16,-2 10 24-16,-18 3 55 16,-3 12-5-16,0 6-33 0,-2 10-4 15,0 0-37-15,0 7-8 16,4 16 7-16,5 5-8 15,5 4 8-15,4-2-33 0,7-2-95 16,0-16-96-16,18-6-101 16,4-6-292-16</inkml:trace>
  <inkml:trace contextRef="#ctx0" brushRef="#br0" timeOffset="81287.5569">3162 7481 783 0,'0'0'932'0,"0"0"-799"16,0 0-46-16,0 0 22 16,0 0-71-16,0 0-38 15,0 0-8-15,-4 51 8 0,0-11 38 16,-3 10-31-16,-2 5-7 16,-4 3 17-16,-3-3-17 15,-2 1 0-15,-2-5-18 16,-7-1-102-16,4-14-170 15,4-13-321-15</inkml:trace>
  <inkml:trace contextRef="#ctx0" brushRef="#br0" timeOffset="81703.9354">3262 7820 1530 0,'0'0'160'31,"0"0"-113"-31,0 0 45 16,143-88-14-16,-102 66-27 15,-1 3-45-15,-2-1-5 16,-5 1-2-16,-6 0 0 16,-5 0 1-16,-9-1 11 0,-8 1-11 15,-5 5 20-15,0 3 15 16,-2 4 28-16,-11 3-11 16,-6 4-47-16,0 0-5 15,-6 4 0-15,-2 17 0 0,-2 5 8 16,5 4 10-16,-1 4-3 15,8 2 20-15,5 0-21 16,5-1 0-16,7-3-3 16,0-3-11-16,0-1 22 0,17-4-21 15,2-3 5-15,6-5 24 16,2-6-29-16,4-4 6 16,2-5-7-16,-2-1 0 31,0 0-11-31,-4 0-19 15,-2-3-28-15,-5-8-10 0,-2-11-64 16,-4 0-169-16,-12 1-765 0</inkml:trace>
  <inkml:trace contextRef="#ctx0" brushRef="#br0" timeOffset="81820.3157">4092 7714 1684 0,'0'0'0'16,"0"0"-29"-16,0 0-54 0,0 0-283 0</inkml:trace>
  <inkml:trace contextRef="#ctx0" brushRef="#br0" timeOffset="87269.7743">8593 10761 459 0,'0'0'359'16,"0"0"-230"-16,0 0-86 15,0 0-2-15,0 0 43 0,0 0 4 16,0 0-46-16,0 0 22 16,0 0 21-16,0 0 27 31,0 0 3-31,0 0-45 15,0 0 7-15,0 0-36 0,0 0-16 16,0 0 20-16,-2 0-17 16,0 0-12-16,-3-3 16 15,-1-8-5-15,-4-6 4 16,-1-3-30-16,-5-8 12 16,1-6 10-16,-7-4-21 0,-1-4 8 15,-3-4 24-15,-1-5-16 16,-4-2 32-16,0-5-40 15,0 0-4-15,-4-1 12 16,2 1-11-16,0-3-7 0,-3 3 6 16,-1-2-4-16,-1 2 18 15,1 0-20-15,0 3 1 16,3 4 26-16,-1 0-17 16,4 0 1-16,-3 2-11 31,5 1 8-31,0-2 4 0,3-2-6 15,-1 0-5-15,2-5 16 16,0 2-17-16,2 0-3 16,0 1-4-16,-2 1 14 15,3 4-7-15,-2 1 0 0,-1 3 0 16,3 1 6-16,-3 5-5 16,2-2 0-16,0 1-1 15,2-2 6-15,-1 3-4 16,2-5-2-16,2 4 0 15,-2 1 1-15,0-2-1 16,2 5-4-16,-2 0 2 0,0 1 4 16,0 4-3-16,-3 2 1 15,2 0-3-15,-4 0-3 16,0 2-1-16,3 1 7 0,0 4-1 16,2-1 3-16,2 3 5 31,0 0-7-31,2 0 0 15,1 0-7-15,-1-4 6 16,3 1 1-16,-1-2-1 16,-1 1 3-16,1-2-10 15,-1 2 8-15,-1-2-12 0,1 2 3 16,-1 0 9-16,-1-1-5 16,3 6 3-16,-1-2 4 15,-2 2-2-15,5-2 0 0,0 3 0 16,1 0 0-16,0 0 0 15,-1 1-7-15,4-2 7 16,-1 3-7-16,0 2 1 16,0 0 4-16,0 2-15 15,3 2 17-15,-4 0-18 16,2 1 5-16,-1 0 13 0,-1 1 0 16,2-1 5-16,1 0-5 31,3 1 0-31,-3 0 4 15,0-2-4-15,3 0 0 0,-3 0-1 16,1-2 2-16,1 1-2 16,-2-1 1-16,3 3 0 15,-1-2 0-15,1 4 0 16,0-3 0-16,-1-1 0 16,1 0 1-16,-1-1 0 15,0-2-1-15,-1 0 1 0,0 0-1 16,-1-2 0-16,0 5-1 15,2-1 1-15,-1 0 0 16,-1 2 7-16,3 0-7 16,-3-2 0-16,0 0-4 0,-1-2 4 15,1 0 0-15,-3 0-1 16,4 5 3-16,-1-3-5 16,3 7 3-16,0-1 0 15,2 3 6 1,0-4-6-1,-2 3-5-15,2-2 4 0,0-2 2 16,0 1 3-16,-2-2-4 16,1 1 0-16,-1-2 5 15,2 3-5-15,2 4 0 16,-2-1 8-16,2 4-7 0,0 0 15 16,0 0-16-16,0 0 0 15,0 0-7-15,0 0-3 16,0 0-1-16,0 7 1 15,0 14-9-15,0 7 19 16,-4 6 0-16,0 8 0 0,0 3 18 16,0 2-18-16,-1 6 0 15,1 5 0-15,-2 2 6 16,1 2 5-16,0 1-10 16,-1 2 0-16,1-7 12 0,1-5-12 31,2-11-1-31,2-10 0 15,0-11 11-15,0-6-1 16,0-9-10-16,0-4 0 16,0-2 25-16,0 0-25 15,0 0-8-15,0-20-15 0,8-9-59 16,3-8-9-16,1-7-35 16,-3-19-44-16,-1 13-210 15,-6 6-106-15</inkml:trace>
  <inkml:trace contextRef="#ctx0" brushRef="#br0" timeOffset="87985.6105">6571 7383 555 0,'0'0'282'0,"0"0"-209"16,0 0-6-16,0 0-1 15,0 0-22-15,0 0-2 16,0 0-40-16,-3-6-1 16,3 6 28-16,0-2 24 15,0 2 31-15,0 0 6 0,0 0-20 16,0 0 10-16,0 0-44 15,0 0-23-15,0 0 9 16,0 0-13-16,0 0 4 16,0 0 16-16,-2-4-7 0,-2 0 7 15,2 0-19-15,-3-2-9 16,-1 0 21-16,2 0-21 16,-4-4 6-16,2 0-7 15,-1-2 9-15,-1 2-5 31,0 0-4-31,4 2 1 0,0 2 20 16,1 2-11-16,1 2 21 16,2 2 17-16,0-3-32 15,0 3 14-15,0 0-29 16,0 0-1-16,0 0 36 16,0 0-25-16,0 0-1 0,0 0-7 15,0 0 3-15,0 0 1 16,9 0-7-16,9 9 9 15,9 5 26-15,15 1-13 16,14 5 13-16,13-8-5 0,11 2-23 16,5-1 18-16,2-3-16 15,-7-1-2-15,-11-2 11 16,-13-1-17-16,-16-2 9 16,-16-1 8-16,-10-2-17 31,-10 1 19-31,-4-2 14 0,0 2-7 15,0-2-8-15,0 0-19 16,0 0 0-16,0 0-1 16,0 2-38-16,0 0-24 15,0 0-94-15,-8-2-178 16,-6 0-486-16</inkml:trace>
  <inkml:trace contextRef="#ctx0" brushRef="#br0" timeOffset="99617.8192">13874 11275 622 0,'0'0'253'16,"0"0"-147"-16,0 0-80 0,0 0-3 15,0 0 30-15,0 0-31 16,2 0-2-16,0 0 5 16,0 0 7-16,-2 0 20 15,0 0-33-15,0 0 2 16,0 0 20-16,0 0-8 0,0 0 30 16,0 0 5-16,0 0-26 15,0 0 7-15,0 0-21 16,0 0-12-16,0 0 7 31,0 0-21-31,0 0 30 0,0 0 7 16,0 0-23-16,0-2 13 15,0-4-29-15,-4 0 2 16,-3 2 7-16,-1-2-2 16,0 2-7-16,-2-3 0 0,1 5 0 15,-5-5 3-15,1 2-3 16,-1 2 0-16,1-1 6 15,-3 0-5-15,3 0-2 16,0 2 1-16,-1 0 0 16,1 0 5-16,-3 0-5 15,1 2 0-15,-3-2-9 0,-2 2 0 16,-2 0 9-16,2 0 0 16,1 0 2-16,4 0 9 15,-1 0-11-15,3 0 0 16,5 0 7-16,-4 0-7 0,5 0 0 31,1 0 0-31,-1 0 0 16,2 0-3-16,1 0 3 15,-3 0 0-15,-1 0-2 16,-1 4 3-16,-3 0-1 16,-1 2 0-16,2 2 0 0,-5 0-6 15,3 0 6-15,0 0 0 16,0-2 2-16,1 2-1 15,1-2-1-15,3 0 0 16,-4 0 2-16,3 0 2 0,3 1-4 16,-2-2 0-16,2 2-5 15,-1-4 7-15,3 1-2 16,0 3 0-16,-2-4 0 16,4 6 3-16,-2-2-3 15,0 2 0-15,-1 0-1 0,1 1 1 16,2 1 0-16,0 1-6 31,-1 0 6-31,3 0 1 16,0 2-1-16,0-1 0 15,0 2 4-15,0-4-4 0,0 4 0 16,0-1 0-16,0-2 0 16,0 2 16-16,0 0-16 15,0-2 1-15,3 2 12 16,1 1-12-16,2 0-2 15,1-1-7-15,-1 0 8 0,4 1 7 16,-4-4-6-16,3 1 1 16,1 0 14-16,-2 0-15 15,3-2-1-15,3 0 0 16,-1 0 1-16,1-2 14 0,-1 0-15 16,0 3 2-16,3-4 13 15,0 3-13-15,1-1 9 16,1 1-5-16,0 0-5 31,4 0 17-31,1-1-18 16,-2 1 0-16,6-1 18 0,0 1-18 15,0-2 10-15,-2 0-10 16,1-2 7-16,-1 1-4 16,-3 0-3-16,2 1 0 15,-1-2 2-15,0 0-2 0,-2-2 0 16,2 2 0-16,1-2 0 15,-1-1 6-15,1 0-6 16,0 1 0-16,-1-2-6 16,2 3 12-16,-1-5-6 0,2 5 0 15,3-1 0-15,6-1 7 16,-2-3-7-16,5 0 0 16,1 3 3-16,4-3-3 15,-1 0 0-15,2 0 0 16,2 0 0-16,-7 0 0 0,2 0 0 31,-1 0 0-31,-5 0-1 16,1 0 1-16,-1-3 0 15,0-4 0-15,-2 2 1 16,-2 2 0-16,-2-1-1 16,-3 0 0-16,1 2-1 0,0-2 1 15,-2 1 0-15,4 2 0 16,-2-3 1-16,2 0 2 15,0 0-3-15,2 0 0 16,-2-2 2-16,2 0-2 0,-2 0-1 16,-2 3 1-16,0-4 0 15,-6 3-3-15,0 1 3 16,-3-4 0-16,-5 1 10 16,0-1-10-16,-4 2-1 0,0-2 0 15,-3 0 2 1,-1-2 9-16,-1 0-10 0,1-4 0 31,0 0 11-31,-1-2-11 16,-2 2 0-16,-2-1 0 15,0 1-3-15,0-1-4 0,0 0 7 16,0 1 0-16,0-2 14 16,-2 1-13-16,-4-2-2 15,-4 2 1-15,3-2-3 16,-1 2 3-16,-1-2 0 15,0 2 0-15,0 0 1 0,-2 0-1 16,-1 0 0-16,0 2 0 16,-2 0 1-16,1 1-2 15,-3 0 1-15,0 1-1 16,0 2-5-16,-1 0 3 0,-1 1 3 16,1 2-1-16,-4-1 1 15,3 2 0-15,1-3 0 16,1 3 0-16,1 1 7 31,-2-2-7-31,2 2 0 16,-1-1-1-16,-1-1 2 0,-1 2 0 15,3 1-1-15,-4-2 0 16,1 0 6-16,3 0-6 16,-1 0-1-16,1-1 1 15,-1 1 0-15,1 0 0 16,1 0 8-16,-1 0-7 0,1 0 12 15,1 1-13-15,2-1 0 16,-3 1 0-16,1-1 1 16,1 2 8-16,0 1-9 15,-1-3 0-15,-4 0 4 0,1 1-4 16,-1 0 0-16,1-1-1 16,-1 1 3-16,-4-1 10 15,4 0-12-15,-1 2 0 16,0-1 4-16,0-2-4 31,0 1 12-31,1 1-11 0,-1-2 5 16,-5 3-3-16,2-2-3 15,-4 3 0-15,-4-2 6 16,0 3-6-16,0 0 1 16,0 0 7-16,0 0-7 0,0-2 20 15,-2 2-17-15,2-2-2 16,-1 0 24-16,4 2-26 15,-1-2 6-15,5 0-6 16,0 2 1-16,1 0 10 16,4 0-11-16,-1 0-13 0,2 0 12 15,-12-7-102-15,1 5-136 16,0-10-578-16</inkml:trace>
  <inkml:trace contextRef="#ctx0" brushRef="#br0" timeOffset="106383.6355">13433 12122 500 0,'0'0'192'0,"0"0"-151"0,0 0-28 15,0 0 43-15,0 0 13 32,0 0-12-32,-41-12-44 15,41 12 4-15,0 0 38 16,-2 0-22-16,0 0-7 0,0 0 7 16,-3 0-20-16,-3 0 15 15,-4 0-11-15,-1 0-15 16,-3 0 37-16,-1 0-10 15,-4 7 0-15,1 2 8 16,-5-2-25-16,4 3 11 0,0 1-7 16,1 1-15-16,3-2 25 15,3 0-25-15,3-2 8 16,4 2-8-16,1 0 7 16,4 0-3-16,-1 4-5 0,3 0 0 15,0 1 3-15,0 2-3 16,0 1 0-16,3 0 7 15,7 2-5-15,6-2 16 32,2 2-4-32,2-1-14 15,4-4 22-15,3 2-15 0,4-3-6 16,2-4 13-16,8-1-13 16,1 0 11-16,3-5-12 15,1 0 6-15,2-3-8 16,-2 2 2-16,-1-1-1 15,-3 0-1-15,1 0 2 0,-1 1 6 16,-2-1-6-16,3 1 0 16,-1-3 2-16,-2 2-2 15,0-2-4-15,-4 0 2 16,-1 2 4-16,1-2 3 0,-3 0-5 16,0 2 0-16,2-2-5 15,0 0 5-15,5 0 0 16,0 1-1-16,3-1 5 15,1 0-4-15,3 0 0 16,0 0 0-16,0 0 1 0,-1 0-1 31,1 0 0-31,-3 0-1 16,2 2 2-16,0 0 1 16,-1 1-2-16,-1-1 0 15,3-2 1-15,2 0-1 0,-2 2-2 16,0-2 1-16,2 1 2 15,-2 1 3-15,1-2-4 16,0 3 0-16,-4-3 0 16,1 0 0-16,-3 0 0 15,-1 0 0-15,-4 0 2 0,-1 0-2 16,-3 0 0-16,0 0 0 16,1 0 0-16,-3 0 0 15,0-3 0-15,-2 0 0 16,0-1 0-16,-2-3 25 15,0 4-14-15,2-1-10 0,-2-3 26 32,0 2-19-32,0-1-8 15,-4-1 8-15,2 2-6 16,-2-2-2-16,-1 0 0 16,0 0 1-16,-4 0 4 0,0-3-5 15,-1 2 0-15,-3-1 3 16,-1-1-2-16,-4 0 0 15,-2-2 0-15,0 0-1 16,-3 0 19-16,-2 0-19 0,3-2 0 16,-5 2 0-16,0-1 2 15,0-2 6-15,0-2 2 16,0 2-9-16,-7 1 27 16,-4-2-15-16,-3 0 1 15,4 2 8-15,-4 0-7 0,-1 0 11 16,-1 2-19-16,0-3-7 15,-2 3 20-15,1 0-20 32,-3 1 0-32,-3 0 1 15,4 3 5-15,-4 1 4 16,1 0-4-16,-3 1-4 0,3 3 12 16,-2 1-14-16,-3 2 0 15,2 0 7-15,-2 0-6 16,0 0 3-16,0 0-4 15,0 0 0-15,6 0 5 0,-4 0-5 16,5 0 0-16,-2 0 1 16,2 2 0-16,-3 0 5 15,1-1-6-15,-2 1 0 16,-3 0-4-16,2 0 4 0,-1-2 0 16,1 0-1-16,0 3 2 15,4-3 5-15,-4 0-6 16,2 0 0-16,-1 0 3 15,0 0-3-15,1 0 0 16,-1 0 0 0,1 0 0-1,-2 0 8-15,2 0-8 0,-4 0 0 16,0 0 1-16,-4 0-1 16,0 0 0-16,-5 0-7 15,1 0 14-15,-2 0-7 0,-1 0 0 16,1 2 0-16,-3 0 0 15,1-1 0-15,0-1-1 16,1 2 1-16,-1 0 0 16,2-2 5-16,1 0-5 15,3 2 0-15,2-2 4 16,-1 3-4-16,1-3 0 0,0 1-6 16,0-1 12-16,0 3-9 15,-3-2 3-15,-2 3 0 16,-2 0 1-16,1-1-1 15,-1 1-5-15,-3-1 5 0,3-1 0 32,3 0 4-32,-3-2-4 15,5 0 0-15,-4 0-3 16,4 0 3-16,0 0 0 16,-1 0 3-16,-1 0 3 15,-1 3-5-15,1-2-1 0,-1 2-1 16,0-3-5-16,1 2 6 15,-1-1 0-15,3 1 3 16,-1 0 6-16,5 3-10 0,-2-3 1 16,4 1 0-16,-2 1-2 15,2 0 2-15,1 3 0 16,1 1-1-16,-2 2-10 16,8-2-101-16,5-3-419 0</inkml:trace>
  <inkml:trace contextRef="#ctx0" brushRef="#br0" timeOffset="108266.151">13832 12695 603 0,'0'0'174'0,"0"0"-153"0,0 0 6 16,0 0 80-16,0 0-16 31,0 0-35-31,0 0-25 16,-70-27-4-16,61 22 35 16,-4 1-12-16,-1 2 6 15,-1 0-17-15,-1 2-18 0,-3 0 13 16,-4 0-13-16,-1 0 3 15,-3 0 3-15,0 2-19 16,0 6 27-16,-2 2-6 16,2 2-11-16,1-2 11 0,-1 2-29 15,3 0 7-15,-3 0 10 16,4-2-16-16,2 2 18 16,0-2-18-16,3-2-1 15,1 3 3-15,3-2-2 16,3-1-1-16,0 2 0 15,2-2 5-15,2-2-14 0,3 2 9 32,0 1 0-32,1-4-4 15,3 3 4-15,0 2 0 16,0 1 0-16,0 1-5 0,0 1 5 16,0 2 4-16,0 1-1 15,3 2-2-15,1 0-1 16,2-1 0-16,3 2 0 15,1 1 1-15,0-1 1 16,3 2-2-16,1-3 0 16,-1 1-3-16,5-2 3 0,-1 3 0 15,2-2 0-15,3 0 2 16,3 1 8-16,4 0 0 16,5-1-9-16,3 1 26 15,1-3-27-15,7-2 6 0,-1-2-6 16,1-3 2-16,4-2-1 15,0-2 1-15,-1-1-1 32,2 1 0-32,1-5 1 15,0 0-1-15,-2 0-1 16,1 0-6-16,-2 0 5 0,0 0-13 16,-4 0 14-16,1 0-8 15,-3 0 8-15,1-2 0 16,-1-3-1-16,2 0-10 15,1-2 11-15,1 2 5 0,4 1 2 16,-3-1-7-16,1 4 0 16,0 1 0-16,-2 0 0 15,-1 0 1-15,1 0-2 16,-3 0 1-16,-1 0 0 16,1 0 6-16,-3 0-6 0,2 0-6 15,-1 0 4-15,1 0 4 16,2 4 7-16,1-2-9 15,1 2 0-15,1-3-6 16,1 1 6 0,-2-2 0-16,1 0 0 15,-1 0 1-15,0 0 1 16,-2 0-2-16,-4 0 0 16,0 0-3-16,-2 0 3 15,-3 0 0-15,1 0 0 0,-1 0 6 16,0 0-9-16,0 0 3 15,-1 0 0-15,-1 0 2 16,0 0-2-16,-2 0 0 16,1 0-1-16,-3-2 2 15,0 1 2-15,2-1-3 0,-2-5 0 16,0 3-1-16,0-4 1 16,-2 0 0-16,-2-2 0 15,-6-1 8-15,-1-2-3 16,-5 0-5-16,-3-5 0 15,-4-1 12-15,-4-3-12 0,-2-2 8 32,0 0 0-32,0 0 3 15,0 0 12-15,-6 1-16 16,-2 0-7-16,0 0 17 16,-1 4-8-16,-2-3-2 0,0 0-7 15,-2 0 8-15,-1 1-2 16,-1 2 3-16,-4-2-8 15,2 2 25-15,-1 1-25 16,-5-3 2-16,4 3 6 16,-6 2-8-16,3 3 18 0,-1-2-19 15,-1 3 0-15,-2 2-8 16,-1 1 8-16,0 0 0 16,-2 1 2-16,0 0 4 15,0 1 11-15,0 4-17 0,0-1 2 16,0 0 21-16,0 1-21 15,-3 0 9-15,1 1 6 32,-2 2-17-32,0-2 22 15,-1-3-22-15,-1 0 7 16,-4-3 2-16,-3-2-9 0,0-4-1 16,-28-10-44-16,10 2-268 15,2 0-796-15</inkml:trace>
  <inkml:trace contextRef="#ctx0" brushRef="#br0" timeOffset="110099.439">16422 11488 603 0,'0'0'141'16,"0"0"-132"-16,0 0-2 15,0 0 83-15,0 0-38 0,0 0-25 16,0 0-14-16,-52-30-13 16,44 30-31-16,-5 0 8 15,-6 0-48-15,3 0-207 16,1 0 92-16</inkml:trace>
  <inkml:trace contextRef="#ctx0" brushRef="#br0" timeOffset="110932.358">16422 11488 224 0,'-129'-66'549'0,"129"63"-388"15,0 0-110-15,2 1-5 16,-2 0 42-16,0 2-18 16,0 0-24-16,0 0-7 15,0 0 15-15,0 0 34 16,0 0-14-16,0-2-20 15,0 2-12-15,0-3-21 0,6 0 9 16,7-3-12-16,8 0-17 16,10 2 9-16,6 2-10 15,11 2 0-15,1 0 4 0,0 6-4 16,-4 14-11-16,-10 7 3 16,-6 6 8-16,-9 6 6 15,-11 5 37-15,-9 7-23 16,0 7 24-16,-12 4 8 15,-11 9 4-15,-6 4-6 0,2-3-41 16,0 6 20-16,7-7-29 31,7 2 6-31,8-4 25 16,5 1-23-16,0-7 1 16,13-5-9-16,10-5 13 0,2-10-9 15,4-6-4-15,-1-12-1 16,3-6-7-16,-2-7-4 15,0-10 1-15,2-2 10 16,0 0-30-16,4-16 1 16,-2-6-3-16,-4-7-30 15,-2 0 6-15,-10 2-8 0,-6 4 65 16,-6 7 22-16,-5 4 40 16,0 5 18-16,0 5-36 15,-10 2-26-15,-5 0-12 16,-3 5-6-16,-1 13-5 0,0 4 4 15,3 5 2-15,3 5 10 16,5 5-11-16,0 1 1 31,6 3 17-31,2 0-18 16,0 5 0-16,0 4 7 0,8 1 1 16,5 0 3-16,3 0-11 15,-1-1 1-15,-1-1 6 16,-1-3-7-16,-3-7 0 15,-2-1-2-15,-4-6 7 16,-4-4-13-16,0-3 8 0,0-5 0 16,-16-3 5-16,-1-3-5 15,-1-4 11-15,-1-1 26 16,0-5-6-16,-1-4 12 16,-1 0-33-16,2 0-10 0,1 0 4 15,2 0-4-15,0 0-54 16,3-2-68-16,2-9-111 15,2 1-271-15</inkml:trace>
  <inkml:trace contextRef="#ctx0" brushRef="#br0" timeOffset="112298.7777">16582 11555 530 0,'0'0'201'16,"0"0"-131"-16,0 0-31 0,0 0 42 16,0 0-23-16,0 0-13 15,0 0 24-15,2 0 18 16,6 0 10-16,0 0-8 15,1 0 3-15,-1-3-6 0,4-3-25 16,3-4 12-16,8-4-16 16,6-6-9-16,13-6-11 15,12-11-36-15,12-6 22 16,33-21-16-16,34-21 14 16,42-20 13-16,18-12 7 0,2 4 0 15,-6 6-18-15,-13 14-6 16,0 0 16-16,4 1-20 15,5-3 19-15,3-2 5 16,-3-7-29-16,-4-5-7 0,-8 1-1 31,-10-2-13-31,-13 4 12 16,-17 2-20-16,-26 17 21 16,-23 17 0-16,-19 16-9 15,-5 2-4-15,8-9 13 16,7-7-6-16,6-4 5 0,-8 8 1 15,-7 9 0-15,-3 12-12 16,-5 4 13-16,-2 9-1 16,-2 4 12-16,-3 4-11 15,-7 6 4-15,-8 6-5 0,-9 3 0 16,-7 2 4-16,-9 3-4 16,-2 2 0-16,-4 0-1 15,-5-2 8-15,2 2-5 16,-2-2 7-16,0 1-9 15,0-2 20-15,2-1-20 0,0 0 0 16,0 0 0-16,0 2 0 31,-2-1 3-31,0 3-3 16,0 0 0-16,0 0 7 16,0 0-7-16,0 0 0 0,0 0 0 15,0 0-6-15,0 0 0 16,0 0-41-16,-26 0-81 15,-1 5-136-15,-11-3-904 0</inkml:trace>
  <inkml:trace contextRef="#ctx0" brushRef="#br0" timeOffset="113165.2799">20561 8722 644 0,'0'0'257'0,"0"0"-185"0,0 0-20 15,0 0 83-15,0 0-47 16,0 0 1-16,0 0-46 16,-27-11-10-16,27 11 14 15,0 0-38-15,0 0-2 0,0 0 6 16,0 0-13-16,0 1 44 16,14 6 11-16,3 0-16 15,8 3 34-15,8 3-35 16,10-1-3-16,6 0-10 15,4 0-24-15,5 2 7 16,0 1-8-16,-4-6-26 0,-10-1 24 31,-6-2-24-31,-11-3 13 16,-11 0 13-16,-10-1-18 16,-6-2 18-16,0 2 6 0,-2 2 3 15,-14 2 13-15,-8 4-16 16,-5 6 16-16,-2 4 7 15,-4 9-9-15,-4 4 5 16,6 5-9-16,4 0-15 16,4-1 28-16,6-5-29 15,5-2 2-15,5-8-2 0,5-2 1 16,2-6 5-16,2-2-6 16,0-2 0-16,0-2-13 15,0-2 6-15,0-3-47 16,0 2-43-16,0-5-101 0,0 0-201 0</inkml:trace>
  <inkml:trace contextRef="#ctx0" brushRef="#br0" timeOffset="113881.8448">21597 8448 537 0,'0'0'597'0,"0"0"-469"31,0 0-88-31,0 0 52 16,41-118 117-16,-39 108-43 16,-2 5-77-16,0 5-11 15,0 0 15-15,0 3-69 0,0 21-24 16,-12 15-12-16,-3 13 12 15,-3 14 26-15,3 7-26 16,1 2 0-16,6-3 10 16,1-9-10-16,1-8 8 15,1-11-8-15,-2-12-78 0,0-13-20 16,-3-19-114-16,-2 0-70 16,3-7-56-16</inkml:trace>
  <inkml:trace contextRef="#ctx0" brushRef="#br0" timeOffset="114464.4114">21609 8358 1298 0,'0'0'320'31,"0"0"-279"-31,0 0-40 16,0 0 53-16,140-51-54 16,-115 55-6-16,-9 21 6 0,-6 4 8 15,-10 6 31-15,0 4-29 16,-6 0-8-16,-19 1 15 15,-4-1-17-15,-2-6 0 16,0-3 15-16,0-3-14 16,6-6 11-16,6-3-12 0,5-4 7 15,7-2-1-15,7 0-6 16,0 0 0-16,0 3-1 16,15 1 2-16,8 2 13 15,6-2 2-15,4-2-16 0,3-4 10 16,7-7-10-16,-1 0-60 15,1-3-70-15,-4 0-94 16,3-30-73-16,-13-6-271 31,-10 0 40-31,-13 5 528 16,-6 19 89-16,0 4 693 0,-11 3-468 16,-3 0-120-16,1 5-22 15,0 0-57-15,2 0-63 16,2 21-9-16,5 2-24 15,4 4-9-15,0 4 6 0,0-4-15 16,2-3-1-16,11-5 0 16,3-4 0-16,3-5-10 15,2-8-12-15,3-2-28 16,1-2 33-16,-3-18-20 16,-6-9 37-16,-8-6 0 0,-8-2 0 15,0 1 42-15,-2 3 34 16,-16 7-23-16,1 5 4 15,3 8-42-15,3 4-14 16,2 7-1-16,7 2-69 0,0 0-158 31,2 0-294-31</inkml:trace>
  <inkml:trace contextRef="#ctx0" brushRef="#br0" timeOffset="114698.402">22305 8291 1121 0,'0'0'558'0,"0"0"-507"15,0 0-41-15,0 0 47 16,0 0-10-16,0 0-15 0,0 0 14 16,-36 145-23-16,36-96 30 15,2-3-34-15,3 1-17 16,-5-1 12-16,0-2-13 15,0-4-2-15,0-1 1 0,-16 1-90 16,0-12-143-16,-2-10-484 0</inkml:trace>
  <inkml:trace contextRef="#ctx0" brushRef="#br0" timeOffset="115031.777">22419 8721 1485 0,'0'0'232'15,"0"0"-203"-15,0 0-16 16,131-53 42-16,-89 42-7 16,-1-1-48-16,-4-1-17 0,-3 1 15 15,-10-4-17-15,-6-4-14 16,-11 0 16-16,-7-1-14 16,0 0 30-16,-3 5 2 15,-17 7 4-15,-4 4 25 16,-5 5-19-16,-3 0 21 0,1 16 22 15,4 10-13-15,3 6 1 16,6 6-21-16,9 3-20 16,5 0 26-16,4-3-26 31,0-4 5-31,11-3-6 16,11-6 1-16,7-11-2 0,6-2-64 15,31-12-71-15,-11 0-176 16,-4-5-914-16</inkml:trace>
  <inkml:trace contextRef="#ctx0" brushRef="#br0" timeOffset="115548.0455">23236 8540 453 0,'0'0'1144'0,"0"0"-1038"16,0 0-76-16,0 0 8 15,0 0 36-15,0 0-74 16,159-76-1-16,-95 42-70 16,3-8 1-1,-11-6-27-15,-10-4 18 16,-11-3 50-16,-20 4 29 16,-11 5 63-16,-4 9 47 15,0 11 16-15,-11 11-40 16,-3 14-32-16,1 1-36 15,-5 26-12-15,-4 20 9 0,0 16 1 16,-1 14-9-16,3 8 17 16,3 1-24-16,5-10 2 15,3-6 4-15,7-17 0 16,0-13-2-16,2-14-4 0,0-14-22 16,0-11 7-16,2 0-23 15,21-17 28-15,4-16-25 16,6-6-5-16,2-1 40 15,-1 5-15-15,-5 6 15 16,-7 12 28-16,-9 6 14 0,-3 7 5 16,-4 4-36-16,3 0 5 31,2 17-13-31,5 4 18 16,6 5-21-16,7-2 20 15,7-2-20-15,4-6-55 0,9-6-23 16,24-10-67-16,-10-12-144 15,-7-10-377-15</inkml:trace>
  <inkml:trace contextRef="#ctx0" brushRef="#br0" timeOffset="116032.0689">24268 8376 631 0,'0'0'886'0,"0"0"-765"16,0 0-96-16,-127 44 24 15,94-11 42-15,6 4-49 16,7 1-20-16,6-2-22 0,8-6 7 15,4-6-5-15,2-10-2 16,0-6-15-16,0-8-42 16,11 0-25-16,7-12 72 31,4-13-12-31,0-6-30 16,1 4 10-16,-3 0 11 0,-5 8 31 15,-5 10 38-15,-4 7 19 16,-4 2-6-16,3 4-51 15,-1 15 73-15,5 10 19 16,7 1-58-16,4 4-16 0,4-6 1 16,5-3-19-16,0-9-1 15,2-13-17-15,2-3-13 16,2-10 17-16,-2-18-42 16,0-7-5-16,1-4 15 15,-3 1-10-15,-4 4 16 0,-3 10 18 16,-6 9 22-16,-4 12 25 15,-4 3 4-15,-3 3-16 16,-1 16 60-16,0 8-14 16,-4 2-1-16,-2 3-33 0,0-2-24 31,0-3 23-31,-6-6-24 16,-11-2 0-16,-10-10 4 15,-8-2 1-15,-30-7-5 16,7-7-171-16,5-12-572 0</inkml:trace>
  <inkml:trace contextRef="#ctx0" brushRef="#br0" timeOffset="117214.7029">25412 8286 1020 0,'0'0'295'0,"0"0"-194"0,0 0-73 15,0 0 23-15,0 0 43 16,-140-44-21-16,97 45-9 16,5 19 3-16,3 5-29 15,6 2 6-15,6 2-43 16,10-1 0-16,6-5 14 0,7-2-15 15,0-7 1-15,4-5-2 16,21-8-33-16,6-1 28 16,8-1-29-16,1-20-53 31,-3-5 11-31,-4-2 4 0,-8 1 43 16,-12 5 30-16,-3 5 23 15,-8 7 102-15,-2 5-8 16,0 5-45-16,0 0-31 15,0 0-41-15,0 13-28 16,0 11 27-16,0 7 1 0,0 10 23 16,0 7-16-16,0 4-5 15,0 4 25-15,0 2-26 16,0 2 0-16,-2 0-1 16,-12-4 2-16,-8-1-2 0,-5-6 0 15,-6-3-6-15,-3-9 6 16,0-7 0-16,3-7 2 15,6-9 7-15,5-7-8 16,8-7 15-16,8 0 5 16,4-9-21-16,2-19 0 0,4-14-7 31,23-13-4-31,11-9 1 16,13-8-16-16,9-8 12 15,9 2-49-15,8 3-30 16,-4 7 34-16,0 8-6 0,-11 12-11 15,-8 7 8-15,-16 11 68 16,-16 11 1-16,-10 6 73 16,-10 8 49-16,-2 5 10 15,0 0-88-15,0 0-32 16,-14 18 3-16,1 6-2 0,-1 1 22 16,3 6-11-16,5-2-10 15,4-2 14-15,2-4-28 16,0-3-1-16,0-8 8 15,0-3-8-15,6-7-47 0,5-2-66 16,14-18-61-16,-3-13-46 31,-2-4-475-31</inkml:trace>
  <inkml:trace contextRef="#ctx0" brushRef="#br0" timeOffset="117314.4908">25896 8073 1345 0,'0'0'62'15,"0"0"-62"-15,0 0-120 16,0 0 47-16,0 0-12 16,0 0-565-16</inkml:trace>
  <inkml:trace contextRef="#ctx0" brushRef="#br0" timeOffset="117880.7648">25951 8252 1122 0,'0'0'483'16,"0"0"-408"-16,0 0-55 0,0 0 9 15,0 0 31-15,0 0-34 16,42 116 18-16,-30-102-38 16,-3-4-4-16,2-7 9 31,3-3 0-31,1 0 28 16,3-12-19-16,4-13-19 0,4-10-2 15,-1-5 1-15,0 2-45 16,-3 1 23-16,-7 12 22 15,-3 7 20-15,-8 10 8 16,-4 7-7-16,0 1-4 0,0 0-17 16,5 15 0-16,1 9 0 15,8 0 24-15,3 2 2 16,10-1-13-16,7-7-12 16,6-6 14-16,5-11-15 15,4-1-4-15,4-3 3 0,0-21-32 16,-3-8-2-16,-8-5-2 15,-9 3-17-15,-10 2 47 16,-15 6 7-16,-8 10 34 16,0 8 31-16,-6 8-39 0,-15 0-22 31,-2 15-4-31,-2 14 0 16,2 8 23-16,5 0-11 15,5 1-4-15,9-4 14 16,4-3-15-16,0-9 5 15,6-5-12-15,17-8 0 0,6-7 65 16,7-2-40-16,3 0-15 16,2-16 1-16,-5-3-11 15,-3 0-7-15,-8 1-34 16,-6-9-57-16,-5 9-71 16,-12 1-464-16</inkml:trace>
  <inkml:trace contextRef="#ctx0" brushRef="#br0" timeOffset="119047.7274">26899 8231 773 0,'0'0'19'16,"0"0"-19"-16,0 0 0 16,0 0 147-16,0 0-44 0,0 0-71 31,0 0 1-31,37-95 22 16,-25 90 4-16,-5 3 3 15,-5 2-22-15,-2 0-33 16,0 14 42-16,0 14 136 0,-11 6-57 15,-3 4-60-15,3 5-38 16,3-6-14-16,0-2-8 16,6-10 1-16,2-6-9 15,0-9-8-15,0-6 8 16,4-4-69-16,14-4 34 0,9-20 29 16,7-8-39-16,1-6-10 15,1 2-18-15,-7 1 43 16,-7 11 30-16,-9 6 52 15,-5 10 24-15,-6 8 20 0,-2 0-63 16,0 2-2-16,0 16 29 16,0 8-13-16,0 1-6 31,6-1-35-31,3-2-5 16,5-7-1-16,1 0-2 15,5-10 1-15,1-3 1 0,0-4-25 16,15-5-38-16,-7-15-162 15,-4-5-356-15</inkml:trace>
  <inkml:trace contextRef="#ctx0" brushRef="#br0" timeOffset="119547.7122">28245 8113 973 0,'0'0'368'0,"0"0"-304"16,0 0-25-16,0 0 55 0,-144-24 5 16,92 32 17-16,-2 17-52 15,6 6 6-15,5 5-11 16,12 4-33-16,8 1-4 16,10-5-21-16,9-6 0 0,4-6-2 15,0-10-1-15,15-7-15 16,14-7 9-16,7-3-9 15,4-19-30-15,4-9-62 16,-3-3-18-16,-5 3 66 16,-12 4 29-16,-6 9 32 15,-10 8 45 1,-2 8 22-16,-4 2-14 16,0 0-53-16,2 18 1 15,5 6 45-15,7 3-46 16,5-1-18-16,27-9-71 0,-8-4-94 15,0-11-122-15</inkml:trace>
  <inkml:trace contextRef="#ctx0" brushRef="#br0" timeOffset="119763.8115">28512 8093 39 0,'0'0'1409'0,"0"0"-1243"15,0 0-129-15,0 0 52 16,-127 40 15-16,101-10-35 15,6 2-44-15,4 2-25 16,5-2 21-16,4 0-15 0,3-5-6 16,4-7 0-16,0-6-5 31,4-8-58-31,18-6-52 16,10 0 33-16,32-18-110 15,-6-9-178-15,-2 0-356 0</inkml:trace>
  <inkml:trace contextRef="#ctx0" brushRef="#br0" timeOffset="119981.4738">28825 8113 1217 0,'0'0'332'15,"0"0"-256"-15,0 0 14 0,0 0 27 16,0 0-31-16,-134 38-9 16,107-12-37-16,8 0-12 15,2 0 8-15,9 1-28 16,6-4 1-16,2-1-9 15,0-3 11-15,15-3 5 0,12-6 0 16,8-5-16-16,12-5 0 31,9 0-63-31,28-14-69 0,-12-8-110 0,-12-4-341 0</inkml:trace>
  <inkml:trace contextRef="#ctx0" brushRef="#br0" timeOffset="120664.445">28940 8293 1405 0,'0'0'146'0,"0"0"-146"15,0 0 0-15,0 0 89 16,0 0 12-16,0 0-54 16,0 0-30-16,154-21-5 15,-109-4-12-15,-3-3-31 0,-11-2 0 16,-8 2-34-16,-12 3-1 15,-11 6 66-15,0 6 35 16,-7 10 32-16,-18 3-48 16,0 0 6-16,-4 21 17 15,-1 6-17 1,4 6 31-16,3 2-36 16,7 1-9-16,10-3 6 15,1-5-17-15,5-9-1 16,0-3-5-16,7-5-20 15,11-10 11-15,9-1-1 0,4-1-2 16,7-22-39-16,7-3-48 16,1-6-17-16,1 2 7 15,-5 4 26-15,-2 4 89 16,-9 6 64-16,-4 8-14 16,-7 6 54-16,-1 2-50 0,-6 0-39 15,0 12 1-15,-4 8 3 16,-2 2 38-16,-3 2-14 15,-4 0-15-15,0-3-11 16,0-4-17-16,0-4 0 0,0-8 0 16,0-1 0-16,0-4-6 15,0 0-5-15,0-9-73 32,14-12-141-32,7-4 33 15,11-5 18-15,5 4-21 16,6-1 139-16,1 10 56 0,-1 3 121 15,-5 7 57-15,-5 5-14 16,-8 2-52-16,-10 0-9 16,-5 16-38-16,-8 3-15 15,-2 2 29-15,-4 2-24 0,-19 0-37 16,-6-1 12-16,-6 1-30 16,-6-7 0-16,-14-6-28 15,5-6-224-15,11-4-345 0</inkml:trace>
  <inkml:trace contextRef="#ctx0" brushRef="#br0" timeOffset="121032.1735">30207 8071 1545 0,'0'0'128'0,"0"0"-128"0,0 0 0 15,0 0 51-15,0 0 6 16,0 0-45-16,49 118-5 16,-47-88-6-16,0-4 0 15,-2-8 18-15,0-6-19 16,0-5 1-16,0-7 6 0,0 0 11 15,0 0 46-15,7-17 17 16,4-13-64-16,5-8 18 16,4-10-35-16,4-4 3 15,3 2-3 1,-3 6 0-16,1 10 0 16,-4 8-6-16,-4 10-3 15,-1 10-58-15,-5 6-107 16,-3 6-185-16,-6 10-249 0</inkml:trace>
  <inkml:trace contextRef="#ctx0" brushRef="#br0" timeOffset="121197.6428">30508 8089 1172 0,'0'0'615'16,"0"0"-539"-16,0 0-44 16,0 0-6-16,0 0 39 0,0 0-36 15,0 0-15-15,20 88 9 16,-16-66-23-16,-4-4-9 15,0-2-6-15,0-7-72 16,0-9-119-16,0-4-113 16,0-15-280-16</inkml:trace>
  <inkml:trace contextRef="#ctx0" brushRef="#br0" timeOffset="121313.8184">30610 7853 1610 0,'0'0'69'0,"0"0"-69"0,0 0-60 16,0 0-7-16,0 0-142 16,0 0-307-16</inkml:trace>
  <inkml:trace contextRef="#ctx0" brushRef="#br0" timeOffset="121697.2208">30954 8066 1371 0,'0'0'236'0,"0"0"-137"0,0 0 73 16,0 0-62-16,0 0-38 16,0 0-60-16,0 0-11 15,-103-23 6-15,76 44-5 32,5-2-4-32,2 1-6 15,5-1 8-15,5-5 7 0,4-3-7 16,6-2-18-16,0-4-11 15,0-1-63-15,8 2 16 16,11 2 41-16,3 0 33 16,2 2 2-16,1 7 0 0,-3 0 0 15,-4 9-1-15,-7 3-30 16,-7 5 31-16,-4 4 9 16,0 2-8-16,-12 1 31 15,-18-6-32-15,-3-5-6 16,-10-6 4-16,-1-7-49 15,-16-14-98-15,10-3-124 0,11 0-416 0</inkml:trace>
  <inkml:trace contextRef="#ctx0" brushRef="#br0" timeOffset="122114.0611">31245 7788 1562 0,'0'0'195'0,"0"0"-195"15,0 0-15-15,0 0 15 16,-66 126 35-16,55-68-17 16,1 5 13-16,4-5-31 0,1-6 1 15,1-10 0-15,2-8-1 16,2-10 1-16,0-9-2 15,0-10-42-15,0-5 4 16,0 0-25-16,9-20-65 16,13-10 22-16,5-6 8 15,2-7-41-15,2 6-142 0,-2 4 282 32,-7 12 176-32,-8 8 44 15,-6 10-63-15,-5 3-26 16,-1 2-115-16,-2 16 61 15,4 8-1-15,3 2-29 0,6 0-9 16,3 0-35-16,4-8-3 16,2-5 0-16,7-10-23 15,5-5-46-15,17-26-64 16,-4-11-137-16,-7-4-101 0</inkml:trace>
  <inkml:trace contextRef="#ctx0" brushRef="#br0" timeOffset="122480.5088">31872 7525 1476 0,'0'0'333'16,"0"0"-304"-16,0 0-12 15,0 0-16-15,-49 135 61 32,34-71-27-32,-2 8-14 15,2 4 5-15,-1-1-16 16,5-5-8-16,3-12 14 0,3-9-15 15,0-12 5-15,5-11-6 16,0-10-7-16,0-11 6 16,0-5-100-16,18 0 16 15,9-17 56-15,9-9-60 0,4-3-67 16,3 3 64-16,-6 3 92 16,-3 9 51-16,-8 7 32 15,-7 7 2-15,-6 0-37 16,-7 12-16-16,1 7 48 15,-5 6-30-15,-2 0-22 0,0 1 3 16,0 0-31-16,0-2 0 16,0-5-12-16,-11-9-60 15,-6-5-69-15,-2-5-203 0</inkml:trace>
  <inkml:trace contextRef="#ctx0" brushRef="#br0" timeOffset="122680.4498">31752 7907 1582 0,'0'0'277'0,"0"0"-265"0,0 0-12 16,0 0 56-16,140-12-1 16,-79 12-37-16,3 0-8 15,-4 0 10-15,-9 0-19 0,-10 0 20 16,-14 0-21-16,-14-3-11 15,-13-1-33-15,-16 1-95 16,-16-4-195-16</inkml:trace>
  <inkml:trace contextRef="#ctx0" brushRef="#br0" timeOffset="136911.8192">21738 9390 808 0,'0'0'215'0,"0"0"-159"16,0 0-15-16,0 0 60 16,0 0 15-16,-2-23-25 15,2 10 1-15,0-1-15 0,0-2-22 16,0-1 15-16,0-6-36 15,4 0-19-15,3-6 21 16,2-3-21-16,0-2-14 16,4-1 0-16,-1-4-1 15,1 3 0-15,-2 2 2 0,-2 4 5 16,-2 7 14-16,-5 5-5 16,-2 6-6-16,0 8 49 15,0 1 1-15,0 3-25 16,0 0-35-1,-15 27-3-15,-10 13 3 16,-8 21 0-16,-3 10 1 16,3 13 12-16,4 1-12 15,6 0-1-15,9-5 0 16,10-10 0-16,4-12 9 16,0-12-9-16,0-17-11 0,16-10 10 15,9-15-44-15,8-4-11 16,11-14 34-16,8-18-51 15,1-10 7-15,-4-4-47 16,-6 2 42-16,-14 5 59 0,-12 13 12 16,-10 10 40-16,-5 9 103 15,-2 7-38-15,0 0-39 16,0 0-66-16,-2 18 1 16,-5 6-1-16,3 2 0 15,2 1 1 1,2-3-2-16,0-4 2 15,8-6-1-15,4-3 0 16,1-5 0-16,-4-4 14 16,0-2-14-16,0 0 9 15,-3 0 10-15,1-4 3 0,0-8 16 16,-2-3-11-16,-1 0-27 16,0-4 3-16,-2-2-3 15,-2-16-86-15,0 3-65 16,0 3-353-16</inkml:trace>
  <inkml:trace contextRef="#ctx0" brushRef="#br0" timeOffset="137094.9221">21366 9302 1352 0,'0'0'389'0,"0"0"-368"15,0 0 27-15,0 0-48 31,0 0 54-31,0 0-35 16,167-67 15-16,-100 52-33 16,4 3-2-16,0 0-8 0,14-2-121 15,-18 4-164-15,-18 0-709 0</inkml:trace>
  <inkml:trace contextRef="#ctx0" brushRef="#br0" timeOffset="137944.8131">22307 9503 1691 0,'0'0'196'16,"0"0"-196"-16,0 0 0 0,0 0 29 15,0 0-20-15,120-53-9 16,-62 26-10-16,2-6 3 15,-4-3-24-15,-5 1 6 16,-13 0 16-16,-9 5 3 0,-15 2 6 16,-8 8 0-16,-6 3 1 15,0 12 56-15,-15 5-45 16,-8 0-5-16,-6 10 1 16,-4 20-7-16,-2 7 14 15,0 9-15 1,4 1 7-1,9 3 7-15,6-6-14 0,8-3 0 16,6-12-1-16,2-4 0 16,0-7 0-16,6-8-9 15,14-6-10-15,5-4-8 16,9 0 0-16,5-18-1 0,9-10 5 16,0-8-43-16,-3-4 7 15,-3 3 25-15,-11 6 35 16,-8 6 18-16,-10 11 24 15,-7 7 31-15,-6 7 22 16,0 0-22-16,0 0-58 0,0 17-15 16,0 9 1-16,0 5 10 15,0 0-11-15,8-3 0 16,5-3 4-16,1-9-3 0,3-4-2 16,1-8-6-16,1-4-44 31,4-2 50-31,4-19-12 15,2-9-30-15,-2-2 11 16,0 2-9-16,-10 4 41 16,-3 8 8-16,-6 8 21 15,-3 6 41-15,-3 4-29 0,2 0-32 16,6 2-8-16,5 12-1 16,7 2 12-16,10 0-12 15,10-6-7-15,9-3-8 16,12-7-49-16,3 0-62 0,23-31-100 15,-17-1-119-15,-13 0-335 0</inkml:trace>
  <inkml:trace contextRef="#ctx0" brushRef="#br0" timeOffset="138278.3487">23688 9184 1220 0,'0'0'298'0,"0"0"-208"0,0 0 7 16,-133 44 3-16,93-11-11 31,7 2-54-31,8 3-22 15,9-4 8-15,7-5-21 16,9-5-2-16,0-9 2 0,0-5-11 16,9-6-8-16,7-4-59 15,6-2 19-15,2-21 35 16,5-5-84-16,-2-4-48 16,-4 1 15-16,-6 7 137 15,-3 7 4-15,-10 12 77 0,-1 5 27 16,-3 0 0-16,0 5-62 15,2 18 0-15,2 3-2 16,8 2-33-16,5 1 13 16,6-10-20-16,6-5 0 0,2-11-1 15,6-3-38-15,1-14-41 16,3-21-67-16,5-39-88 16,-7 9-43-16,-6-5-243 0</inkml:trace>
  <inkml:trace contextRef="#ctx0" brushRef="#br0" timeOffset="139011.3384">24032 8913 1129 0,'0'0'495'0,"0"0"-354"16,0 0-94-16,0 0-40 15,0 0 27-15,-16 111 13 16,3-52-25-16,2 6-6 0,2-1-16 16,2-6 11-16,3-9-11 15,0-10 7-15,1-12-10 16,1-12 3-16,-1-9-1 15,3-6-17-15,0 0-8 16,0-16-62-16,5-11-113 0,17-4 118 16,7-1 52-16,7 4 11 15,5 5 20-15,-2 9 12 16,-3 11 8-16,-5 3 41 16,-6 3-19-16,-5 16 2 0,-9 9 29 31,-7 2-22-31,-4 4-32 15,0-3 3-15,-11-4-22 16,-5-6 7-16,1-6-6 16,1-9 7-16,4-6 15 15,3 0-23-15,5-18-28 0,2-16-67 16,2-12-29-16,27-9 33 16,11-6-34-16,7-2 4 15,8 2 42-15,1 6 35 16,-4 8 43-16,-8 12 1 0,-11 11 19 15,-13 14 69-15,-13 10 25 16,-7 0-24-16,0 20 44 16,-4 16-26-16,-16 14-36 15,-5 13-14-15,-1 5-22 16,1 0-5-16,10-3-24 16,5-9 4-16,10-17-13 0,0-9 3 31,4-14 0-31,19-11-14 15,6-5-26-15,9-9 7 16,5-21-22-16,1-7-64 16,1-8-24-16,-5 1 13 0,-9 3 102 15,-9 6 28-15,-11 12 110 16,-6 8 100-16,-5 10-31 16,0 5-80-16,0 3-52 15,-11 16-46-15,-5 8 13 16,3 4 18-16,4 1-18 0,9-1 10 15,0-3-8-15,4-5-9 16,16-5 18-16,5-7-14 16,6-6 23-16,0-5-12 15,4 0-22-15,0-20-47 0,-8-6-48 16,-10-20-58-16,-6 5-125 16,-11 3-384-16</inkml:trace>
  <inkml:trace contextRef="#ctx0" brushRef="#br0" timeOffset="140494.0347">25606 9203 494 0,'0'0'69'0,"0"0"-69"16,0 0-200-16,0 0 76 0,0 0 1 0</inkml:trace>
  <inkml:trace contextRef="#ctx0" brushRef="#br0" timeOffset="141994.586">25606 9203 992 0,'-14'3'209'15,"19"-11"-178"-15,-5-4 22 16,0 2 114-16,0 0-45 16,0 0-17-16,0 4-45 0,-15 1-12 15,-12 5-14-15,-9 0-34 16,-11 11 1-16,-9 15 24 16,-2 6-4-16,7 6 24 15,6 3-27-15,16-4-17 16,12-2 5-1,13-6-6 1,4-7 0-16,0-6 0 0,23-9 1 16,14-7 0-16,9-8-1 15,10-24-20-15,4-13-2 16,1-13-34-16,-8-8 2 0,-9-7 19 16,-12-2-1-16,-10 0 22 15,-13 5 14-15,-9 7 5 16,0 10 66-16,-2 17 24 15,-7 9-20-15,-1 16-13 16,6 11-10-16,-2 0-36 0,-1 20-16 16,-2 15-8-16,-2 14 8 15,0 7 0-15,2 4 0 16,2 2 0-16,5-4 2 16,2-3 7-16,0-8-9 0,0-10 0 15,4-9-9-15,12-6 8 31,7-10-62-31,8-10-31 16,9-2-7-16,7-6 32 16,1-17-40-16,-3-8-3 15,-5-1 68-15,-9 2 43 0,-10 2 1 16,-10 10 96-16,-9 4 22 16,-2 5 23-16,0 7-45 15,-5 2-47-15,-11 0-29 16,-5 14-20-16,-2 11 0 15,-2 7 9-15,8 0-8 0,3 0 13 16,10-3-14-16,2-8 0 16,2-3-2-16,0-6 2 15,0-8-7-15,11-4 1 16,9 0-33-16,5-20 38 16,2-10-20-16,2-6-26 0,-3-3 22 15,-6 4-18-15,-6 10 19 31,-8 8 24-31,-4 7 43 16,-2 10 35-16,0 0-51 16,0 0-26-16,3 15-2 0,1 8 1 15,7 1-7-15,3-1 5 16,6-4 4-16,4-7 2 16,5-10-4-16,2-2 0 15,4-7 0-15,6-19 0 16,1-18-35-16,1-5-24 0,-3-13-5 15,-5-8-27-15,-6-8-53 16,-6 1 28-16,-14 7 116 16,-7 13 51-16,-2 17 100 15,0 16 17-15,0 19-42 0,-4 5-50 16,-7 11-74-16,-3 28 9 16,-1 15 11-16,-4 11-9 15,4 8-11-15,4-3 17 31,2-2-19-31,7-8 10 16,2-7-10-16,0-11 0 0,0-8 5 16,0-10-5-16,4-8-10 15,14-6-34-15,6-7-40 16,10-3 11-16,11-3 9 16,8-17-21-16,5-10-17 0,0-4-19 15,3-6 24-15,-7 1 53 16,-6 2 27-16,-11 4 17 15,-12 10 15-15,-14 4 37 16,-11 13 118-16,0 6 4 16,-13 0-81-16,-14 14-49 0,-4 14-7 15,0 6 21-15,4 4-23 16,6 3-14-16,13-5 4 16,4-2-25-16,4-7 0 15,0-8 6-15,6-6-6 0,10-8 0 31,3-5-8-31,8 0-17 16,5-14 24-16,1-12-59 16,0-5-28-16,-4 2 2 15,-6 3 52-15,-9 8 34 16,-10 7 70-16,-2 9 15 0,-2 2 6 16,0 0-81-16,0 9 2 15,7 10-12-15,3 3 16 16,7 5 15-16,7-3-19 15,5-5 20-15,5-2 20 0,-1-9-24 16,2-8-7-16,3 0-21 16,-5-13 0-16,-1-13-42 15,-6-13-61-15,-9-36-70 16,-9 10-138-16,-8 2-815 0</inkml:trace>
  <inkml:trace contextRef="#ctx0" brushRef="#br0" timeOffset="142227.7788">26097 8955 1401 0,'0'0'307'15,"0"0"-234"-15,0 0 121 16,0 0-71-16,0 0-78 0,162-56 17 15,-84 43-20-15,4 1-23 16,1 5-3-16,-10 3-16 16,-5 4-44-16,-8 0-83 15,-18 0-137-15,-17 0-389 0</inkml:trace>
  <inkml:trace contextRef="#ctx0" brushRef="#br0" timeOffset="142860.6246">27864 9065 727 0,'0'0'208'15,"0"0"-145"-15,0 0 37 31,0 0 43-31,114-104 23 0,-108 78-5 16,-6 2-66-16,0 4 7 16,-8 3 6-16,-19 3-52 15,-6 11-18-15,-12 3-25 16,-7 6-13-16,-3 20 31 0,-1 6-19 16,5 6 8-16,9 2-11 15,8-1-8-15,12-6 16 16,8-5-17-16,7-5 0 15,7-7-6-15,0-6 6 16,9-8-15-16,13-2-47 0,10-6 31 16,8-16 13-16,7-8-59 15,-2-2-27-15,-3 1 59 16,-11 8 24-16,-8 7 21 16,-11 5 56-16,-5 11 5 15,-5 0 6-15,1 0-49 0,-1 16 2 31,7 8 17-31,2 0-25 16,7 2-6-16,7-3-6 16,4-7-49-16,4-9-27 15,25-7-58-15,-9-9-99 0,-4-14-98 0</inkml:trace>
  <inkml:trace contextRef="#ctx0" brushRef="#br0" timeOffset="143076.4279">28310 8839 1038 0,'0'0'671'0,"0"0"-592"0,0 0-57 16,0 0-7-16,0 0 48 16,0 0 4-16,-130 96-26 15,103-62 0-15,6-1-34 16,5-3 0-16,5-9-1 0,7-3 5 16,4-6-19-16,0-3 8 15,0-5-28-15,15-3-24 31,16-1-14-31,12 0 25 16,7-1-37-16,42-24-126 16,-12 2-66-16,-9 0-265 0</inkml:trace>
  <inkml:trace contextRef="#ctx0" brushRef="#br0" timeOffset="143294.0081">28699 8837 895 0,'0'0'568'0,"0"0"-463"16,0 0 22-16,0 0-2 0,-135-4-31 15,95 24-13-15,1 6-29 16,6 4-8-16,6 2-22 16,6 5-11-16,5-5 27 15,5-1-27-15,7-1-10 0,4-5-1 16,0-7 1-16,2-4-2 16,22-9-15-16,10-5-47 15,12 0 23-15,32-19-108 16,-9-8-167-1,-11 0-384-15</inkml:trace>
  <inkml:trace contextRef="#ctx0" brushRef="#br0" timeOffset="143976.8476">28767 9027 1202 0,'0'0'316'15,"0"0"-253"-15,0 0-63 16,0 0 31-16,0 0 84 15,0 0-41-15,0 0-4 16,125-17-49-16,-71-3-21 16,0-5 11-16,-4-1-11 0,-12 0-14 15,-12 2 13-15,-12 2 1 16,-12 4 0-16,-2 8 49 16,-7 4-13-16,-15 6-10 15,-7 0-26-15,-4 10 0 0,0 14 18 31,1 8-18-31,4 4 16 16,5 2-16-16,5 0 1 16,9-3 9-16,9-6-10 15,0-7-3-15,0-8-5 16,17-7-28-16,10-7 1 0,10 0 19 16,7-19-27-16,5-7-4 15,0-6-64-15,0 1-23 16,-9 2 61-16,-7 7 73 15,-8 7 15-15,-11 6 37 0,-5 6 11 16,-7 3 11-16,-2 0-55 16,0 15 57-16,0 7-20 15,0 4-41-15,0 3-2 16,0-5-13-16,0-3 1 16,2-7 5-16,2-3-6 0,-2-8-6 15,5-3 0-15,2 0-36 31,7-3 18-31,6-18 8 16,11-4-58-16,9-4-28 16,6 2-15-16,5 2 100 0,-2 2 17 15,1 11 32-15,-7 1 41 16,-8 8 2-16,-10 3-22 16,-10 0-17-16,-9 9 13 15,-8 11 8-15,0 2-7 16,-10 4-25-16,-11-2 1 0,-8-2-8 15,-3-2-4-15,-2-1-2 16,-1-7-4-16,-5-5-8 16,-12-7-56-16,10 0-190 15,5-5-597-15</inkml:trace>
  <inkml:trace contextRef="#ctx0" brushRef="#br0" timeOffset="145692.5041">30186 8967 1425 0,'0'0'192'0,"0"0"-192"16,0 0 0-16,0 0 9 16,0 0 7-16,0 0 27 15,0 0 13-15,101-44-6 16,-54 10-50-16,-4-8-11 16,-8-3-24-16,-12 1 21 0,-13 7 14 15,-7 5 1-15,-3 9 64 31,0 11 22-31,-9 10-45 16,-9 2-13-16,-7 16-26 16,-4 23 3-16,-2 17 28 0,0 12-4 15,-1 7-2-15,8 2-3 16,2 0-19-16,6-6 5 16,3-6-10-16,7-12 11 15,-2-9-15-15,2-9 3 16,-3-9-50-16,-3-6-47 0,-16-4-80 15,-1-4-143-15,0-8-218 0</inkml:trace>
  <inkml:trace contextRef="#ctx0" brushRef="#br0" timeOffset="146244.0687">29841 9177 1207 0,'0'0'189'15,"0"0"-150"-15,0 0-15 16,0 0 48-16,160-102-16 15,-90 80-24 1,1 3-31-16,4 0 24 16,-7 6-9-16,-8 1-14 15,-16 1 19-15,-14 5-19 16,-14 4 24-16,-10 2 28 16,-6 0 54-16,0 0 16 0,0 0-88 15,-2 2-30-15,-10 15-7 16,1 3 2-16,1 6 11 15,2-2-5-15,4-1-6 16,4-2-1-16,0-7 0 16,0-6 0-16,0-3-1 0,4-5-46 15,12 0 2-15,9-5 39 16,6-11-16-16,7-7-25 16,-1 1-16-16,2 3 5 15,-6 5 50-15,-4 4 8 16,-9 5 0-1,-4 5 0-15,-5 0 10 16,-3 10-4-16,-2 11 24 16,-4 2 0-16,-2 3-6 15,0-1-23-15,0-7 10 16,0-6-11-16,0-7 7 0,0-5 9 16,0 0 0-16,11-9 39 15,7-20 56-15,3-8-89 16,8-7-16-16,3-4 23 15,1 2-21-15,-4 5 42 0,0 7-37 16,-2 5-11-16,-2 12-4 16,-5 5-30-16,-1 12-88 15,0 4-114-15,-7 16-165 16,-4 5-634-16</inkml:trace>
  <inkml:trace contextRef="#ctx0" brushRef="#br0" timeOffset="146843.2949">31428 8877 1332 0,'0'0'184'16,"0"0"-126"-16,0 0 63 16,0 0-54-16,-142-26-8 15,103 32-46-15,2 18-7 16,-1 6 11-16,5 8-4 15,2 1 2-15,6 0-15 0,7-5 9 16,9-8-12-16,5-9 3 16,4-7-15-16,0-10-2 15,8 0 14-15,17-13 3 0,13-19 0 16,7-10-9-16,9-12-3 16,0-12-80-16,0-10-11 15,-7-4-19-15,-11 4 65 31,-13 9 57-31,-15 19 160 16,-6 20 15-16,-2 16-7 16,0 12-86-16,-6 4-81 0,-12 30-1 15,-9 14 2-15,0 12 13 16,0 10-8-16,5 1-6 16,6-9 9-16,8-8-10 15,6-13 0-15,2-12-1 0,0-11-7 16,0-10 2-16,10-8-20 15,11 0-13-15,10-9 37 16,4-16-11-16,5-3-45 16,-1-4-19-16,-8 6 7 0,-9 4 70 15,-11 8 5-15,-6 8 55 16,-5 6 49-16,0 0-65 16,0 3-42-16,0 11-2 15,-7 7 2-15,3 3 11 16,1-4-13-16,1-2 1 0,2-4 2 31,0-6-3-31,0-4-1 16,0-4-37-16,0 0-87 15,0-16-111-15,0-7-691 0</inkml:trace>
  <inkml:trace contextRef="#ctx0" brushRef="#br0" timeOffset="146959.8826">31656 8613 1800 0,'0'0'190'16,"0"0"-190"-16,0 0-9 0,0 0 1 16,0 0-35-16,0 0-150 15,0 0-306-15</inkml:trace>
  <inkml:trace contextRef="#ctx0" brushRef="#br0" timeOffset="147226.2333">31852 8427 1393 0,'0'0'327'15,"0"0"-246"-15,0 0-67 0,0 0 30 16,0 0 6-16,-94 105-2 16,72-34 7-16,-2 11-31 15,-1 10 3-15,-2-2-13 16,3-4-13-16,3-7 17 15,4-10-17-15,-1-6-1 0,5-7 16 16,-1-10-16-16,1-5 0 16,2-12-66-16,-7-12-88 15,3-7-161-15,1-10-353 0</inkml:trace>
  <inkml:trace contextRef="#ctx0" brushRef="#br0" timeOffset="147576.4127">31477 9050 1232 0,'0'0'707'0,"0"0"-707"16,0 0 0-16,0 0 10 0,132-72 19 15,-79 55 1-15,5 0-30 16,3-6-11-16,3-5-25 16,-1-8-100-16,-3-10-144 15,-9-9-4-15,-9-8-85 0,-13 1-228 16,-13 3 597-16,-13 15 487 15,-3 15 32-15,0 10-249 16,-5 13-72-16,-4 6-72 16,-2 11-110-16,-3 22-1 15,-3 19 14-15,1 14 0 0,0 13 7 16,0 5-9-16,1 3-8 16,1-6-6-16,-1-5-13 15,4-8 9-15,-2-11-9 16,2-11-8-16,-3-11-20 0,-11-16-97 31,4-9-213-31,-2-10-459 0</inkml:trace>
  <inkml:trace contextRef="#ctx0" brushRef="#br0" timeOffset="148642.9528">31783 8985 1493 0,'0'0'288'16,"0"0"-287"-16,0 0 26 15,114-58 21-15,-70 46-5 16,3 3-24-16,-1 0-18 0,2 1 10 16,-6 0-11-16,-5-1-4 15,-2-6 3-15,-12-2-23 16,-4 2-11-16,-11-3 18 16,-6 2 17-16,-2 2 44 15,0 7-2-15,-4 2-14 0,-9 5-6 31,-1 0-22-31,-3 14-10 16,-1 9 9-16,0 8 1 16,2 5 6-16,6 1-6 15,0-6 1-15,3-1 2 16,5-9-3-16,2-7-9 0,0-6-1 16,0-8-59-16,11 0-13 15,12-4 69-15,6-19 13 16,4-3-7-16,6-4-53 15,-8 0-41-15,-7 7 52 16,-6 9 49-16,-12 3 90 0,-4 9 14 16,-2 2-24-16,0 0-2 15,0 0-71-15,0 13-7 16,0 6 14-16,0-1-13 16,0 0 5-16,0-6-6 0,0-2-13 15,5-6 13-15,0-4-21 16,4 0-19-16,1 0 29 31,7-11 2-31,2-10-1 16,6-2-41-16,-7 0-81 15,1 0-8-15,-3 6 72 0,-5 5 68 16,-7 6 25-16,-4 3 37 16,0 3 14-16,0 0-51 15,0 9-24-15,0 8 17 16,0 2-8-16,0-1-2 0,0 0-8 15,0-6 0-15,8-1-1 16,3-8-16-16,5-3-17 16,1 0 34-16,6-6 0 15,1-14-16-15,3-3-90 0,-3-9-55 16,1 1-65-16,-5-1-189 16,-7 6 310-16,-3 6 105 15,-10 9 352-15,0 10-87 31,0 1-114-31,0 1-104 16,0 20 4-16,0 3 12 0,0 4-2 16,0-2-13-16,6-2-48 15,11-6 1-15,8-7 8 16,6-6 7-16,7-5-16 16,3 0 0-16,5-16-34 15,1-14-33-15,-1-14-36 0,2-10 58 16,-4-15-6-16,-8-9-39 15,-7-6-37-15,-9 0 50 16,-6 8 77-16,-14 16 239 16,0 18 43-16,0 17-82 0,0 17-74 15,-6 8-72-15,-2 4-54 16,-5 25 0-16,-3 15 0 16,-4 12 34-16,2 11-12 15,2 6 1-15,1 4 23 16,4-4-11-16,4-2 11 0,7-7-15 31,0-12-18-31,0-8 11 16,0-7-24-16,2-10 0 15,12-8 0-15,3-4-22 16,1-7-83-16,5-8-12 0,10-11 1 16,-4-12-81-16,-8-9-347 0</inkml:trace>
  <inkml:trace contextRef="#ctx0" brushRef="#br0" timeOffset="148826.765">32919 8564 952 0,'0'0'835'15,"0"0"-770"-15,0 0-65 16,0 0 0-16,0 0 85 16,124 8-33-16,-49-2-24 0,6-2 5 15,-10-2-27-15,-11-2-5 16,-13 0-1-16,-16 0-11 31,-20 0-15-31,-29 0-80 16,-22 2-96-16,-14 1-400 0</inkml:trace>
  <inkml:trace contextRef="#ctx0" brushRef="#br0" timeOffset="150092.8628">21933 9856 985 0,'0'0'181'15,"0"0"-110"-15,0 0 43 0,0 0-14 16,0 0-17-16,0 0-26 16,-137 5 13-16,104 17 33 15,-1 7-40-15,8 0-10 16,3 4-22-16,10-1-20 15,9 0 14-15,4-1-19 0,0-6 1 16,8-2 4-16,15-8-11 16,4-7-1-16,4-8-33 15,5 0-4-15,3-13-4 16,1-16-40-16,-1-7 24 0,-8-2 28 16,-9-1-10-16,-6 4 38 15,-12 7 2-15,-2 10 70 16,-2 9 54-16,0 7-23 31,0 2-54-31,0 7-47 16,0 19 9-16,0 8-2 15,0 5-7-15,16 5 0 0,1-7-2 16,8-7 2-16,2-8-1 16,2-12 0-16,4-10-25 15,3 0 24-15,2-24-7 0,2-10-49 16,-4-7 12-16,-7 2 2 15,-12 3-21-15,-5 7 65 16,-12 14 10-16,0 9 100 16,0 6-37-16,-7 4-59 15,-9 24 0-15,-2 16-13 16,1 14 18-16,-1 30 3 0,5-2-3 16,1 4-3-16,1-1-15 15,7-23-1-15,-3 0 17 31,3-13-17-31,2-19-14 0,2-13-50 16,0-14-57-16,0-7-85 16,0-30-10-16,0-10-121 15,0-8-453-15</inkml:trace>
  <inkml:trace contextRef="#ctx0" brushRef="#br0" timeOffset="150309.2334">22286 9994 844 0,'0'0'649'16,"0"0"-525"-16,0 0-82 15,0 0 52-15,0 0-20 16,0 0-46-16,0 0-28 0,127-41 0 16,-111 80 51-16,-1 7-27 15,-5 8-23-15,-3 3 29 16,-5-1-29-16,-2-5 5 16,0-5-6-16,-5-8-5 15,-9-9 5-15,-1-7-43 16,-1-12-45-16,1-10-34 0,3 0-104 31,12-44-10-31,0-4-85 16,0-7-13-16</inkml:trace>
  <inkml:trace contextRef="#ctx0" brushRef="#br0" timeOffset="150525.2905">22616 9962 864 0,'0'0'350'0,"0"0"-204"15,0 0-15-15,0 0 30 16,0 0-4-16,27 120-59 15,-25-55-66-15,1 5 0 16,-3 2-13-16,0-1-17 0,0-6 15 16,0-14-16-16,0-12 0 15,0-12-2-15,-5-16-43 16,3-11-33-16,0 0-5 16,0-28-144-16,2-50-79 0,0 3 92 15,0-3-277-15</inkml:trace>
  <inkml:trace contextRef="#ctx0" brushRef="#br0" timeOffset="150742.0161">22741 9958 895 0,'0'0'323'0,"0"0"-181"15,0 0-16-15,0 0-2 0,0 0-68 16,0 0-31-16,127 22 45 16,-113 14-24-16,-5 4 9 15,-3 2-42-15,-6-2-13 16,0-5 1-16,0-8 0 0,-4-6-1 15,-9-7 0-15,-3-9-13 16,1-5 5-16,1-5-47 16,1-25-101-16,6-13-12 15,7-41-62-15,0 10-64 16,11 4-445-16</inkml:trace>
  <inkml:trace contextRef="#ctx0" brushRef="#br0" timeOffset="150926.0889">22982 9735 416 0,'0'0'584'0,"0"0"-425"16,0 0-3-16,0 0-45 15,0 0-61-15,0 0 68 0,0 0-1 32,91 71-55-32,-91-26-15 15,0 6-39-15,0 3 9 16,0-2-7-16,-2-4-10 16,-4-8 23-16,4-8-23 15,2-10 1-15,0-8-2 0,0-10-61 16,6-4-92-16,14-4 21 15,20-33 17-15,-2 0-116 16,0-1-34-16</inkml:trace>
  <inkml:trace contextRef="#ctx0" brushRef="#br0" timeOffset="151124.9054">23337 9914 1106 0,'0'0'390'0,"0"0"-245"16,0 0-59-16,0 0 3 15,0 0-20-15,0 0-9 16,-29 106-16-16,24-76-17 15,5-2 3 1,0-5-21-16,0 0-8 16,0-7 12-16,0-6-13 15,3-4-6-15,1-6-41 16,2 0-91-16,5-14-5 0,1-10-46 16,-3-5-334-16</inkml:trace>
  <inkml:trace contextRef="#ctx0" brushRef="#br0" timeOffset="151259.8673">23337 9914 1572 0,'71'-107'251'0,"-67"103"-187"0,0 2-14 15,4 1-50-15,-2 1-44 16,7 3-71-16,-3 12-142 16,-2 0-127-16</inkml:trace>
  <inkml:trace contextRef="#ctx0" brushRef="#br0" timeOffset="151842.4529">23655 9910 1302 0,'0'0'197'0,"0"0"-92"16,0 0 73-16,0 0-60 16,0 0-34-16,0 0-46 15,0 0-5-15,-135 26 10 16,114 2-28-16,4 0 7 15,5 2-16-15,6-4 1 0,6-2-1 16,0-6-5-16,0-2-1 16,10-5 0-16,15-8-66 15,8-3-3-15,13 0-4 16,4-12-87-16,8-14-109 16,5-6-129-16,-3-4 147 0,-6-2-135 15,-15 6 386-15,-10 6 213 16,-15 8 171-16,-12 8-87 31,-2 6 42-31,-4 4-183 16,-16 0-115-16,-7 4-19 0,0 16-9 15,-2 6 22-15,5 2-13 16,4 2-22-16,4-2 29 16,7-2-29-16,5-5 1 15,2-4-6-15,2-7 5 0,0-8-20 16,13-2-69-16,9-2 32 15,9-20 48-15,3-6-55 16,1-4-68-16,-4 0 7 16,-6 3 13-16,-9 10 112 15,-7 9 118-15,-7 5 38 0,-2 5-25 16,0 0-86-16,0 11-36 16,0 9 13-16,0 4-14 15,9 1 8-15,2 0-16 16,2-6-12-16,6-2-9 15,0-11-49 1,6-6-44-16,18-11-33 16,-6-16-68-16,-1-7-115 0</inkml:trace>
  <inkml:trace contextRef="#ctx0" brushRef="#br0" timeOffset="152259.1927">24382 9490 1378 0,'0'0'378'0,"0"0"-249"15,0 0-70-15,0 0-21 16,0 0-13-16,0 0-4 16,0 0 19-16,-36 139 6 0,26-86-15 15,-2 3 25-15,3-3-36 16,-2 2-8-16,4-8-1 16,0-4-11-16,3-7 18 15,2-9-18-15,2-6-16 0,0-9 15 16,0-8-79-16,9-4-60 31,11-2 32-31,11-24 67 16,5-8-34-16,1-4-113 15,0 0-66-15,-11 5 254 0,-8 10 23 16,-12 11 231-16,-6 7-7 16,0 5-86-16,0 0-62 15,0 7-93-15,0 12 2 16,0 4 25-16,0 3-8 15,0 1-3-15,3-3 3 16,13-1-16-16,3-7 4 0,6-4-13 16,2-6 0-16,6-6 0 15,2 0-41-15,2-14-61 16,-2-12-27-16,-3-28-62 16,-8 4-164-16,-13 1-385 0</inkml:trace>
  <inkml:trace contextRef="#ctx0" brushRef="#br0" timeOffset="152425.7009">23972 9760 1508 0,'0'0'340'16,"0"0"-258"-16,0 0 2 15,0 0-64-15,147-17 26 16,-60 5-46-16,9-4-47 0,4 0-42 15,18-6-92-15,-26 4-167 16,-21 4-453-16</inkml:trace>
  <inkml:trace contextRef="#ctx0" brushRef="#br0" timeOffset="152525.5517">24783 9624 1005 0,'0'0'331'0,"0"0"-241"16,0 0-90-16,0 0-106 15,0 0-75-15</inkml:trace>
  <inkml:trace contextRef="#ctx0" brushRef="#br0" timeOffset="153308.8033">25088 9735 1460 0,'0'0'380'0,"0"0"-293"15,0 0 68-15,0 0-76 0,0 0-30 16,0 0-20-16,0 0-29 15,-125 80-8-15,110-53 7 16,-1 0 2-16,5-4 12 16,5-3-13-16,2-5-16 15,2-3 1-15,2-3-56 0,0-6-7 16,0-1-34-16,15-2-4 16,7 0 104-16,7-14-17 15,7-9-66-15,1-5-77 16,3-4-59-16,-5 1 56 0,-6 6 175 15,-12 6 65-15,-9 7 237 32,-2 8-11-32,-6 4-128 15,0 0-77-15,0 0-70 16,0 14 2-16,0 7 4 0,0 2-16 16,2 0 13-16,4-1-19 15,3-4 0-15,0-4-1 16,5-7-9-16,-2-4-35 15,5-3 5-15,5 0 6 16,2-17 25-16,3-7-26 0,0-5-22 16,-5-1 32-16,-1-1-42 15,-9 5 40-15,-5 11 27 16,-5 6 72-16,-2 6 13 16,0 3-40-16,0 3-33 0,0 17 6 15,0 3-12-15,0 5 4 16,2-3 0-16,10 1-8 31,-1-3 11-31,0-7-13 16,2-6-18-16,3-8 18 15,0-2 0-15,6 0-1 0,5-21 0 16,1-6-56-16,6-6 16 16,2-2-45-16,-5 2-28 15,0 6 36-15,-6 6 78 16,-3 10 25-16,-6 11 22 0,-3 0-46 15,-2 7 1-15,0 15 21 16,0 7 25-16,3 3 25 16,-3-1-27-16,-2 0-23 15,-4-8 8-15,-5-4-9 16,0-7 45-16,0-6-24 16,-21-5 2-16,-4-1 13 0,-4 0-48 15,-2 0-10-15,0-1-33 16,0-7-107-16,-2 2-69 31,8 2-131-31,10-1-395 0</inkml:trace>
  <inkml:trace contextRef="#ctx0" brushRef="#br0" timeOffset="153425.3905">26123 9898 1560 0,'0'0'498'0,"0"0"-445"16,0 0 20-16,0 0-42 15,0 0-31-15,0 0-244 16,0 0-701-16</inkml:trace>
  <inkml:trace contextRef="#ctx0" brushRef="#br0" timeOffset="214882.2162">13354 13658 378 0,'0'0'185'0,"0"-4"-84"15,0 0-10-15,0 1 4 16,0 2-1-16,0-2-52 16,0 1-9-16,0 2 0 15,0 0-5-15,0-1-15 16,0 1 3-16,0 0-15 0,0 0 21 16,0 0-21-16,0 0-1 15,0 0 28-15,0 0-11 16,0 0 24-16,0 0-17 0,0 0-15 15,0 0 10-15,0 0-19 16,0 0 0-16,0 0 8 31,0 0-8-31,0 0 1 16,0 0 2-16,0-2-3 16,0-3 19-16,0 3-18 15,0-2 10-15,0 4 23 0,0 0-15 16,0-1 8-16,0 1-2 15,0 0-14-15,0 0 17 16,0 0-27-16,0 0 16 0,0 0 5 16,0 0-15-16,0 0 1 15,0 5-8-15,-4 5 0 16,0 3 11-16,-4 3-11 16,2 0 0-16,2 2 3 15,-1-1-2-15,1 0-1 0,2-1 0 16,-3 2 0-16,2 1 5 15,1 2-5-15,-2-1 0 16,2-1 7-16,0 1-7 31,2-1-1-31,0 0 0 16,0 1 1-16,0-1 0 0,0 4 0 16,0-5 0-16,0-1-2 15,0-1 3-15,0-1-2 16,0-2 1-16,0-1 0 15,0 1 4-15,0-1-4 16,0 2 0-16,2-2 7 0,0 0-7 16,2 4 0-16,-2-6 1 15,1 4 8-15,2 0-6 16,-3 0-3-16,2 0 0 16,-2 2 8-16,3 0-7 0,-3 3-1 15,-2-7 0-15,0 7 0 16,2-1 11-16,-2 0-11 15,2 2 0-15,-2 0 8 16,2 1-8 0,-2-2 0-1,0 3-1-15,0-3 2 0,0-1 9 16,0-4-10-16,0 2 0 16,0-6 5-16,0 3-5 15,0-1 1-15,0 0-1 16,0 1 6-16,4 3 5 0,-4-2-11 15,0 2 1-15,0-2 7 16,0 5-7-16,2-7-1 16,-2 1 0-16,0 1 7 15,0-2 4-15,0 2-11 16,0 0 0-16,0 0 10 0,0 0-10 16,0 3 0-16,0-4 5 15,0 1-3-15,0 2 10 16,0-1-12-16,0-1 0 15,0-4 9-15,0 2-9 0,0-2 0 16,0 1 11-16,0 4-11 31,0-5 17-31,0 4-10 16,0-2-7-16,0 2 9 16,0 2-8-16,0 0 5 15,0 3-1-15,0-4-4 0,0 2 18 16,0-3-19-16,0 1 0 15,0 2 12-15,0 0-12 16,-2-3 0-16,-2 2-1 16,0 0 2-16,2 0 11 0,0-2-12 15,0 2 1-15,2 0 13 16,-3 1-13-16,3 1 0 16,0 0 7-16,0 0-8 15,0-1 9-15,0 2-9 16,0-1 0-16,0-2 7 0,0-2 0 15,0 0-5-15,0 0-4 32,0 0 13-32,0-2-11 15,0 3 1-15,0-4 8 16,0 4 7-16,0-2-3 0,0-1-4 16,0 2-9-16,3-4 1 15,-1 2 11-15,0 2-4 16,0-4-6-16,0 2 2 15,4-2-3-15,-4 3 0 16,0-4 4-16,2 1 2 0,-2 3-1 16,0-3-6-16,3 2 1 15,-1-2 15-15,0 2-15 16,2 2-1-16,-2-4 0 16,0 2 10-16,1 1-5 0,1-4-5 15,-2 1 0-15,1 2-5 16,2-2 11-16,-3 1-6 15,3 0 1-15,-1 1 1 16,2 2-2-16,1-5 0 16,-3 4 1-1,3-3-1-15,0-1 0 16,0 4-1-16,-1-5 1 16,4 3 0-16,-1 0 6 15,0-1-6-15,3 0 0 16,-1-2-1-16,1 0 1 15,-1 3 0-15,-1-4 10 0,2 0-9 16,-3 0-2-16,3-2-4 16,-3 0 5-16,0 3 6 15,3-3-6-15,-1 0 0 16,3 3 1-16,-1-3 0 0,3-2 17 16,2 4-18-16,0-4 0 15,0 6 3-15,1-5-3 16,-2-3 0-16,1 4 0 15,1-2 0-15,-2 2 11 16,2-1-11 0,-3-3 0-16,1 3 4 15,-1 1-4-15,0-1 0 16,0-4 4-16,2 3-3 16,2-3-1-16,0 0 0 15,8 0 9-15,-1 0 1 0,2 0-10 16,0 0-1-16,2 0 1 15,1 0 0-15,1 0 0 16,-2 0 0-16,2-3 0 16,-4-1 8-16,4-6-8 15,1 6 0-15,-1-9-1 0,3 8 10 16,1-7-9-16,-2 2 0 16,1-1 0-16,0 4 3 15,-2-3-3-15,2 2 0 16,-5-1-1-16,3 1 2 0,-1 2-1 15,1-2 0-15,0 2 0 16,2-2 3-16,2 0-3 31,-3 3 0-31,4-7 3 16,-1 5-3-16,-3-5 0 16,4 5 0-16,-1-4 0 0,0 2 2 15,-2 4-2-15,2-2 0 16,-2 0-6-16,0 0 6 15,-2 0-2-15,2-1 2 16,-3 0-2-16,3-1 2 0,-3 0 0 16,2-5 0-16,0 6 0 15,-1-7 1-15,-1 3-1 16,3 3 0-16,-1-5 1 16,0 2 10-16,-3 1-11 15,1-5 1-15,-2 5 13 0,-1-1-14 16,-3-5 2-16,0 2-2 15,-2-2 1-15,-1-2 11 16,-1-2-12-16,0 2 0 31,-1-4 15-31,-2 1-15 0,3-4 18 16,-3 5-18-16,-2-8 0 16,2 5 10-16,-1-1 1 15,-2 0-11-15,2-1 23 16,-3 2-21-16,1-6 14 15,2 2-16-15,-1-6 0 0,-1 0-1 16,0-1 0-16,0-5 1 16,-1-6 6-16,1 0-6 15,0 0 7-15,-3-5-13 16,1 8 13-16,-3-2-2 0,-1 3-5 16,-1 3 0-16,-6 0-1 15,-1 1-7-15,-5-1 8 16,0 0 0-16,0 3 0 15,0-5 0-15,0 6 0 16,0-6-4-16,-7 5-2 16,-1-2 1-1,-4 1 4-15,1 2-5 16,1 3-9-16,0-2 8 16,1 5 5-16,0-3 2 15,0 3-6-15,0-2 6 0,1 2 0 16,-2 0-1-16,1 1 2 15,1-2 5-15,1 2-6 16,-2 2 0-16,2-2-7 16,-2 1 7-16,0 2 0 15,0 1 0-15,-2 2 0 16,0 0 8-16,2 4-8 0,-2-3 0 16,2 3 6-16,0 4-6 15,-2 0 0-15,3 2 0 16,-2 1 1-16,-1 1 4 0,3 1-5 15,-4-1-1-15,-1 3-5 16,-1-1 6-16,-1 1-2 16,-1 2 2-1,1-2-4 1,-4 3 2-16,0 4 2 16,-1-5 0-16,1 2 2 15,2 1-2-15,-1-2-1 0,3 0 0 16,1 0 2-16,-1 0 0 15,1 0-1-15,1-1 1 16,1 2-4-16,-1-1 3 0,-1 0 0 16,-1 1 0-16,-1-2 1 15,1 1-5-15,-3 1 4 16,-4 3-5-16,0-3-3 16,-5 3 8-16,0 0-7 15,0 0 6-15,2 0 2 16,2 0 6-16,0 0-7 0,5 0 1 15,-2 0-4-15,4 0 3 16,-1 0 0-16,1 0-1 31,1 0 4-31,-1 0-3 16,3 0 0-16,1 0 0 0,1 0 4 16,0 0-4-16,0 0 0 15,-2 0-1-15,-1 0 2 16,3-2 4-16,-1 0-5 15,2-2 0-15,1 3-5 16,-3-2 5-16,3-1 0 0,1 0 9 16,-1 2-9-16,0-2 0 15,2 1 0-15,-1 0 0 16,-2-1 1-16,3 2-1 16,-1-3-1-16,1 2 0 0,-2-1 2 15,2-1 3-15,-4-4-4 16,3 3-2-16,-4-2 1 15,-1 2 1-15,1 0 0 16,2 0 3-16,-1 1-2 16,1 0-1-1,2-2 0-15,-1 4 0 16,-3-2-5-16,4 2 5 16,-1 1 0-16,0 0-1 15,0 0 2-15,2-1-2 16,-1 2 1-16,-2-3 0 0,-1 2 3 15,0-3-3-15,-3 2 0 16,4 1-1-16,-4-2 2 16,1 2-2-16,0-1 1 15,-1 0 0-15,3 3-4 16,-3-2 4-16,1 0 0 0,-3 2-1 16,1-2 5-16,-3 2-5 15,3 0 1-15,-3 0 0 16,0 0-6-16,0 0 6 15,2 0 0-15,1 0-5 0,-3 0 7 16,0 0-2-16,0 0 0 31,1 4-2-31,-6 1 2 16,3 2 0-16,-3 0 0 16,2 0 2-16,-2-2-1 15,3 2-2-15,-4-2 1 0,2 3-2 16,-3-1 1-16,2 1 1 15,-1 0 0-15,2-2-5 16,-3 3 7-16,3-2-2 16,-3-1 0-16,4 1 0 0,-2-2 0 15,0-1 0-15,1 2 0 16,0-2-1-16,0 0 2 16,-1 2-1-16,-2-4 0 15,4 2 1-15,-2-1 4 16,1-3-5-16,2 1 0 15,-2-1-3-15,1 2 3 0,1-2 0 16,-2 2 0-16,-2 1 0 31,-1-2 4-31,0 1-4 16,2 0 0-16,-4 0-7 0,0 0 7 16,-4-2 0-16,-3 0 0 15,3 0 1-15,-2 0-3 16,4 0 2-16,2 0 0 15,2 0 5-15,3 0-5 16,1 0 0-16,4-2-1 0,1-2 1 16,-1 1 1-16,-2 0-1 15,4 1 0-15,-3-1-4 16,3 0 4-16,-3 3-1 16,0-2 1-16,0 2 0 15,0 0 0-15,-1 0 0 0,-2 0 0 16,1 0-4-16,0 0 4 15,2 0-1-15,0 0 1 16,1 2 0-16,-2 1 3 16,4-2-3-1,-1 1 0 1,1 3-3-16,1-4 3 0,1 3 0 16,-1-2 0-16,4 3 1 15,1-5-1-15,-3 5 0 16,4 2-6-16,-3-2 0 15,1 4-1-15,2-2 7 0,-1 3-1 16,-1 0 2-16,4 2-9 16,2 0 8-16,-1 4-1 15,3 2-5-15,2 1 6 16,0 5-8-16,7-6-169 0,1-9-384 16</inkml:trace>
  <inkml:trace contextRef="#ctx0" brushRef="#br0" timeOffset="216681.881">15296 15540 529 0,'0'0'219'15,"0"0"-140"-15,0 0-45 0,0 0 57 16,0 0 8-16,0 0 4 16,0 0-20-16,-14-24-36 15,14 24 11-15,0 0 16 16,0 0-46-16,0 0 17 0,0 0-26 15,-2 0-3-15,-4 13-2 16,1 15 4-16,-3 3 17 31,0 14-9-31,4 2-6 16,2 8 11-16,-1 0-19 0,3-4-1 16,0 5 20-16,0 1-25 15,12-3 17-15,3 4 5 16,4 0-22-16,-2-3 19 15,5 3-14-15,1 0 1 16,2 0 11-16,-2 4-23 0,2-4 0 16,0 0 3-16,0-3 5 15,-4-4-3-15,4-11-5 16,-3 1 0-16,1-6 0 16,-2 2 0-16,6-5 0 0,0 2 0 15,2-2 3-15,2-2-3 16,5 2 0-16,5 0 1 15,1 2 28-15,7-5-17 16,7 0 1-16,2 0-4 16,4-4-8-16,3-2 14 15,-3-5-15 1,5-1 0-16,-3-6 14 16,5-3-13-16,1-4 0 15,3-4 0-15,-2 0-1 16,-1 0 9-16,-8 0-9 0,-4 0 0 15,-7 0-3-15,-8 0 3 16,-7 0 0-16,-10 0 0 16,-6 0 2-16,-4 0-2 15,-5 0 0-15,-2 0 0 16,-4 0 6-16,-1 0-6 16,-4 0-1-16,2 0 1 0,0 0-24 15,0 0-49-15,3-18-115 16,-3 4-295-16,-2-7-260 0</inkml:trace>
  <inkml:trace contextRef="#ctx0" brushRef="#br0" timeOffset="217049.0122">16864 16950 186 0,'0'0'1232'16,"0"0"-1083"-16,0 0-149 15,0 0 0-15,0 0 21 0,0 0 14 16,0 0 8-16,68 54-2 16,-32-27 10-16,-1-6 1 15,-1 6-31-15,-5 0-20 16,-5 0 13-16,-11 1-14 0,-7 2-3 15,-6 2 3-15,-6 3 17 16,-17 6 23-16,-9-1 4 16,1-5-12-16,-3 4 22 31,3-11-44-31,7-2 0 16,8-7-2-16,5-10-7 0,9-5-2 15,2 0-7-15,0-4-66 16,22 0-76-16,7-8-27 15,-3-9-314-15</inkml:trace>
  <inkml:trace contextRef="#ctx0" brushRef="#br0" timeOffset="217998.2137">17242 17022 884 0,'0'0'201'15,"0"0"-183"-15,0 0-6 16,0 0 17-16,0 0 10 16,0 0-26-16,0 0-13 15,0 0 11-15,0 0-11 0,0 0-6 16,0 0-19-16,0 0 4 16,0 0 20-16,0-6 1 15,0 2 4-15,0 0 44 16,0 0 2-16,0 4-13 15,0 0-13-15,0-5-9 0,0 5 2 16,0 0-17-16,0 0-1 16,2 0 1-16,0-5 0 31,0 1 1-31,-2 1 13 16,3-2-7-16,-3 3 57 0,0-5-20 15,2 2-2-15,-2 5 22 16,0-4-33-16,2 4-8 15,-2-3 13-15,0 3 4 16,0 0 17-16,0 0-2 16,0 0-17-16,0 0-1 0,0 0-27 15,0 0-8-15,0 3-2 16,0 9 2-16,-7 11 2 16,-1 12 11-16,-3 1 10 15,1 5 13-15,2 2-25 16,1-2-2-16,3-5 3 0,-1-4-14 15,3-5 15-15,-1-1-15 16,1-9 0-16,2-2 3 16,0-6-3-16,0-1-11 15,-2-4-51 1,2-4-58-16,0-14-33 16,-2-12-102-16,0-1-565 0</inkml:trace>
  <inkml:trace contextRef="#ctx0" brushRef="#br0" timeOffset="218681.1052">17186 17066 948 0,'0'0'324'0,"0"0"-293"15,0 0 4-15,0 0 28 16,118-54 1-16,-73 50-23 16,4 4-8-16,-2 0 15 0,-1 8-11 15,-5 10-26-15,-10 6 13 16,-11 7 21-16,-11 0 22 15,-9 3-39-15,0-2-21 16,-18 9 30-16,-15-5-23 16,-7-4-3-1,-9 2-1-15,-1-6-1 16,0-2 4-16,2-8-13 16,9-4 6-16,7-6-5 15,12 1 9-15,14-9-9 16,6 0-1-16,6 0-71 0,29-17 30 15,19-7 17-15,13-2-9 16,11-3-48-16,2 0-89 16,3 3-33-16,-9-2 28 15,-12 6-58-15,-13 3-14 16,-16 4 247-16,-13 4 165 0,-13 8 73 16,-7 3 17-16,0 0-61 15,-2 0-48-15,-7 0-78 16,0 8-8-16,2 6-22 15,5 0-29-15,2-2-8 16,0 1 0-16,0 1-1 0,9-2 9 31,4-1-9-31,2-7 0 16,2 1-19-16,1-5 0 16,-1 0 4-16,3 0-43 15,-2-13-28-15,-2-1-13 0,-1 0 48 16,-5 6 51-16,-4-2 16 15,-2 6 42-15,-4 0 66 16,2 4-25-16,-2 0-28 16,3 0-16-16,1 0-44 15,3 4-4-15,6 10 0 0,3 3-1 16,4 0 13-16,5-2-19 16,1-6 0-16,3-1-1 15,5-8-41-15,-1 0-18 16,-2-12-30-16,7-25-137 0,-11 2-80 15,-7-2-100-15</inkml:trace>
  <inkml:trace contextRef="#ctx0" brushRef="#br0" timeOffset="218914.8699">18345 17098 87 0,'0'0'950'31,"0"0"-616"-31,0 0-140 0,0 0-107 16,0 0-65-16,0 0 43 15,0 0 14-15,2 107-22 16,6-49-10-16,-4 12-22 15,0 6 21-15,-4 5-29 16,0-5-17-16,0-4 7 0,-8-6-7 16,-8-12 0-16,-2-5-1 15,0-14 2-15,0-3-2 16,3-14-29-16,1-4-43 16,3-5 13-16,5-9-60 15,1-9-40-15,5-51-71 0,0-2-82 16,2-4-439-16</inkml:trace>
  <inkml:trace contextRef="#ctx0" brushRef="#br0" timeOffset="219164.6412">18407 17231 720 0,'0'0'657'16,"0"0"-575"-16,0 0-73 16,0 0 102-16,0 0-28 15,117-54-38-15,-97 54-17 16,-3 9-14-16,-3 14 52 15,-7 5-15-15,-5 2-16 0,-2 5 6 16,0-4-40-16,-11 1 12 16,-12 0-13-16,-1-6 7 15,-3-4 1-15,-2-3-8 16,3-10-5-16,1-1-9 16,5-8-63-16,5 0 12 0,9-8 13 15,6-20-124-15,6-4-17 16,42-30-3-16,-1 10 5 15,2 2-157-15</inkml:trace>
  <inkml:trace contextRef="#ctx0" brushRef="#br0" timeOffset="219565.0242">18796 17022 561 0,'0'0'383'0,"0"0"-160"16,0 0-28-16,0 0 11 15,0 0-54-15,0 0-108 16,0 0-9-16,-9 57 19 0,2-17-12 15,0 2 8-15,3 2-28 16,2-5-6-16,2 2-2 16,0-5-13-16,0-2-2 15,0-10 1-15,4-9-13 0,8-3 13 16,3-5-81-16,5-7-24 16,3 0 39-16,-2-7 12 15,4-16 0-15,-2 2-32 16,-5-2 86-16,-5 5 8 15,-7 8 89-15,-2 1 34 0,-4 9 8 16,0 0-36-16,0 0-8 16,0 0-43-16,0 0-51 31,0 9 4-31,0 5-4 16,3 4-1-16,-1 1 6 0,1-2-5 15,1-5 1-15,-2-2-2 16,3-2-37-16,-1-8-54 15,0 0-80-15,1-3-53 16,-1-20-137-16,-1 2-647 0</inkml:trace>
  <inkml:trace contextRef="#ctx0" brushRef="#br0" timeOffset="219698.2348">19043 17133 1610 0,'0'0'288'0,"0"0"-282"0,0 0 39 16,0 0-39-16,0 0-6 15,0 0-116-15,0 0-132 16,35-14-20-16,-32 23-375 0</inkml:trace>
  <inkml:trace contextRef="#ctx0" brushRef="#br0" timeOffset="220031.1853">19437 17253 783 0,'0'0'405'0,"0"0"-298"16,0 0 2-16,0 0 40 16,0 0-28-16,0 0-35 15,0 0-24-15,-110-4 4 0,89 18-24 16,1 4-11-16,5 3 1 15,-1 2-23-15,5 3 4 16,2-3-3-16,5 4-8 0,4-5 8 16,0 0-10-16,2-3-6 31,20-10-12-31,7 4-60 16,14-13-10-16,5 0-71 15,31-13-119-15,-15-11-77 16,-6-2-311-16</inkml:trace>
  <inkml:trace contextRef="#ctx0" brushRef="#br0" timeOffset="220380.7038">19759 17258 570 0,'0'0'855'0,"0"0"-646"15,0 0-140-15,0 0 46 0,0 0-56 16,0 0-36-16,0 0-23 16,-65 23 6-16,56-2-4 15,0 2-2-15,5-5 0 16,2 1-7-16,2-2 5 15,0-9-4-15,0-1-42 0,6-7-94 16,8 0 67-16,5-7 11 16,4-11-38-16,2-8 12 31,-1-1-23-31,0 6 26 16,-6 3 87-16,-5 8 16 0,-5 6 124 15,-6-1 11-15,0 5-10 16,-2 0-46-16,4 12-35 15,3 8 7-15,1-3-21 16,6 5-38-16,1 0-1 16,6-8-7-16,1-5-25 0,3-9 10 15,6 0-35-15,7-9-37 16,16-45-82-16,-8 10-129 16,-7-4-369-16</inkml:trace>
  <inkml:trace contextRef="#ctx0" brushRef="#br0" timeOffset="220831.0798">20238 16920 1151 0,'0'0'619'16,"0"0"-534"-16,0 0-27 16,0 0 38-16,0 0-48 31,0 0-48-31,0 0 0 16,-7 44 16-16,0-4 48 0,1 4-19 15,-1 4-13-15,1 7 8 16,1-6-28-16,0 0-5 15,3-5 3-15,-2-4-9 16,4-8 8-16,0-6-9 0,0-8-19 16,0-12-9-16,0-1-54 15,2-5-13-15,10 0 45 16,5-14 28-16,3-13 0 16,2 3-16-16,-4 2 1 15,-4 5 37-15,-7 8 60 0,-3 4 50 16,-2 5-13-16,-2 0-44 15,4 0-4-15,1 0-35 16,4 14-13-16,6 3 48 16,4 5-23-16,4-3-13 0,4-2 2 31,2-7-14-31,-2-5 16 16,0-5-17-16,-2 0-16 15,-1-12 1-15,0-13-35 16,-3-1-14-16,-3-6-30 0,-5-2-12 15,-5-2-49-15,-8-14-78 16,-6 6-120-16,-16 8-544 0</inkml:trace>
  <inkml:trace contextRef="#ctx0" brushRef="#br0" timeOffset="220981.2814">19815 17106 1508 0,'0'0'328'16,"0"0"-326"-16,0 0 5 0,0 0 30 16,178-36-30-16,-105 23-7 31,27 4-85-31,-19 1-144 16,-19 2-354-16</inkml:trace>
  <inkml:trace contextRef="#ctx0" brushRef="#br0" timeOffset="221097.8866">20440 17022 1549 0,'0'0'220'16,"0"0"-220"-16,0 0-44 15,0 0-73-15,0 0-214 0</inkml:trace>
  <inkml:trace contextRef="#ctx0" brushRef="#br0" timeOffset="221681.7014">20824 17142 1106 0,'0'0'381'0,"0"0"-263"16,0 0-35-16,0 0 0 15,0 0-30-15,0 0-40 16,0 0 7-16,-78 93 7 15,69-65-8-15,3-1 3 16,1-6-16-16,3-3-6 16,2-4 0-16,0-2-5 0,0-10-7 15,0-2-52-15,11 0 1 16,9-6 44-16,5-12-28 16,3-4-53-16,1-8-44 15,-4 7 68-15,-3 2 76 0,-5 7 121 16,-9 8 27-16,-1 1 17 15,-5 5-61-15,0 0-58 16,0 0-15-16,2 0-30 16,2 7 22-16,2 5 10 15,1 1-32 1,0 1 21-16,2-2-22 16,2-5 1-16,1-3-4 15,1 0 3-15,1-4-18 16,2 0-2-16,0 0-21 15,-1-10 9-15,1-2-6 0,-1 2 38 16,-7 1 12-16,-3 6-2 16,-1 3 21-16,-4 0 16 15,4 0-22-15,2 0 4 16,3 8-5-16,5 6 5 16,1 0-1-16,4-1-19 0,-1-8-8 15,2-5 6-15,3 0-6 16,-1-10-1-16,3-40-28 15,-7 1-115-15,-11 0-412 0</inkml:trace>
  <inkml:trace contextRef="#ctx0" brushRef="#br0" timeOffset="222464.1471">21917 17267 388 0,'0'0'338'0,"0"0"-241"15,0 0-90-15,0 0 7 0,0 0-1 16,0 0-13-16,0 0-4 15,-21 0 4-15,19 3 19 16,2-3-2-16,0 0-13 0,-2 0-4 16,0 5-18-16,-3-3-154 15,3 2-117-15</inkml:trace>
  <inkml:trace contextRef="#ctx0" brushRef="#br0" timeOffset="223347.0732">21917 17267 578 0,'-65'14'198'0,"65"-14"-198"0,0 0 117 16,0 0 32-16,0 0-56 16,0 0-45-16,0 0 53 15,0 0 21-15,-6 0-12 16,-2 0 9-16,-3 0-49 0,-4 0-26 16,-3 9-22-16,-2 8 7 15,2 1 11-15,0 5-15 16,3-6-8-16,5 1 7 15,4-4-24-15,6-2 0 16,0-1 0-16,0-4-18 0,18-2 11 16,9-4-2-16,2-1-13 31,7 0-4-31,-1-1-33 16,1-11-31-16,-7-2-62 15,-5-1 20-15,-11-2 42 0,-11 8 90 16,-2-5 6-16,-4 2 59 15,-18 2 18-15,-8 2-28 16,-1 3 25-16,0 5-30 16,2 0 18-16,8 0-15 15,4 0-33-15,9 0-2 0,8 0-18 16,0 5-26-16,4-1 8 16,23 0-9-16,6-4 11 15,9 0-30-15,8 0-44 16,-1-4-6-16,2-10-76 0,-4-2-105 15,-7 2 23-15,-9 0 19 16,-6 0 57-16,-11 2 178 16,-10 6 508-16,-2 2-216 31,-2 4-91-31,0 0-27 16,0 0-44-16,0 0-51 0,0 0-41 15,0 0-37-15,0 18 9 16,0 10 37-16,0 11 9 15,-6 14-14-15,-6 10-9 16,1 13-3-16,-3 3 2 0,-1 4-31 16,-3-4 0-16,3-1 14 15,-4-13-15-15,4-2 1 16,4-10 1-16,2-12-2 16,5-7 7-16,4-10-7 15,0-9-14-15,0-8 13 0,13-7-32 16,7 0 27-16,7 0 6 15,4-7-21-15,7-14 15 16,2-5-4-16,-2 0 9 16,0-6-14-16,-9 2-11 0,-2-2 26 31,-10 2 3-31,-7-7-3 16,-8 2 0-16,-2-6 53 15,-8-2-41-15,-21-3 33 16,-4-3 0-16,-5 5-14 15,1 6 18-15,1 4-37 0,5 2 11 16,6 14-23-16,7 0-22 16,9 6-49-16,5 5-91 15,4 0-372-15</inkml:trace>
  <inkml:trace contextRef="#ctx0" brushRef="#br0" timeOffset="224314.1101">22907 17311 844 0,'0'0'263'0,"0"0"-250"16,0 0 67-16,0 0 68 16,0 0-80-16,0 0-45 15,0 0 2-15,50-76 20 0,-50 72 97 32,0 4-26-32,-6 0-26 15,-12 0-25-15,-6 0-45 16,-7 0-1-16,-6 13-4 15,0 10 9-15,-3 3 22 0,6 6-19 16,3 0-11-16,9 5 14 16,7-4-30-16,9-5-6 15,6-2 0-15,0-8-3 16,19-4 2-16,12-5 4 16,11-9-5-16,9 0-11 0,7-10-67 15,-2-12-15-15,-7-4-50 16,-13 3-67-16,-12 5 164 15,-12 4 54-15,-8 6 127 16,-4 8 78-16,0 0-63 16,0 0-42-16,0 0-43 0,0 5-57 15,0 9 0-15,0 3-12 32,6 5 11-32,3 5-5 15,5-5 6-15,1-4-30 16,3-4-44-16,7-10-58 0,19-4-8 15,-3 0-102-15,-3-13-330 0</inkml:trace>
  <inkml:trace contextRef="#ctx0" brushRef="#br0" timeOffset="224530.1477">23439 17336 992 0,'0'0'617'16,"0"0"-537"-16,0 0-57 15,0 0 101-15,0 0-37 16,-133-11-14-16,97 25-16 15,2 9 0-15,3 2 19 0,7 3-47 16,6-2-8-16,7 4-18 16,3-2-2-16,8-5-1 15,0-1 0-15,4 0-13 32,17-8-40-32,8 0-36 15,12-10 0-15,30-4-50 0,-7 0-217 16,-6-14-450-16</inkml:trace>
  <inkml:trace contextRef="#ctx0" brushRef="#br0" timeOffset="225613.9015">23601 17374 484 0,'0'0'501'0,"0"0"-501"0,0 0 23 16,0 0 25-16,0 0 89 16,0 0-73-16,0 0-18 15,3-23 134-15,-6 23 3 32,-5 0-63-32,-3 0-53 15,-7 0-27-15,0 11 13 0,-4 1-12 16,4 8-1-16,3-1 2 15,3 0-32-15,7-6-3 16,5 6-7-16,0-5 2 0,14-2-13 16,18-7-5-16,9-1-24 15,11-4-32-15,26 0-130 16,-13-5-184-16,-12-8-426 0</inkml:trace>
  <inkml:trace contextRef="#ctx0" brushRef="#br0" timeOffset="226329.7261">23881 17397 1136 0,'0'0'651'0,"0"0"-651"15,0 0 0 1,0 0 4 0,0 0 44-16,0 0-48 15,0 0-14-15,108-40 6 16,-69 26 0-16,-6-4-58 15,-1 4-20-15,-11-4 16 16,-7 2 6-16,-7 2 57 0,-7 4 7 16,0 6 94-16,-9-1 23 15,-9 5-75-15,-2 0 3 16,0 0 26-16,-1 9-30 0,4 8 1 16,1 6-17-16,5 0-12 15,5 4 13-15,3-5-26 16,3 4 0-16,0-8 0 15,0 0-5-15,11-8 3 16,5-6-33-16,6 0-11 16,3-4 13-16,4 0-28 0,2-18-9 15,2-3 2-15,1-2-69 32,-1-3 61-32,-2 5 43 15,-4 1 33-15,-2 11 11 16,-10 1 20-16,-1 4 42 0,-8 4-15 15,1 0-12-15,-3 7 27 16,1 12-10-16,0-1-26 16,-3 0 2-16,-2 4-27 15,0-4-3-15,0 0-4 16,0-1-5-16,0-12-6 0,0-1-4 16,0 0-11-16,0-4 12 15,0 0-46-15,4-12-62 16,9-6 53-16,10-3 9 15,6-4 54-15,2 4-17 0,7 2 18 16,0 1 17-16,0 9-5 16,-3 6 3-16,-4 3 15 15,-8 0-8-15,-8 0 26 32,-11 8-10-32,-4 10 13 15,0 5 33-15,-17 3-37 0,-10 1-12 16,-6-1 3-16,-2-4-29 15,-2 0 1-15,4-7-10 16,2-7-71-16,-1-8-106 16,11-8-216-16,7-11-270 0</inkml:trace>
  <inkml:trace contextRef="#ctx0" brushRef="#br0" timeOffset="226680.4577">25115 17263 1463 0,'0'0'256'0,"0"0"-215"16,0 0-38-16,0 0 44 15,0 0-40-15,0 0 56 16,0 0-55-16,25 70-7 15,-25-52 25-15,0-4-15 16,0-5 8-16,0-4-19 0,0-1 0 16,0-4 17-16,0 0-7 15,0 0-4-15,0-4-6 16,12-13 0-16,3-6-19 16,7 0-9-16,9-8 10 0,5 4-17 15,1-4-44-15,6 9-74 16,4-4-58-16,-10 12-38 15,-12 3-156-15</inkml:trace>
  <inkml:trace contextRef="#ctx0" brushRef="#br0" timeOffset="226847.2489">25452 17195 85 0,'0'0'912'0,"0"0"-690"0,0 0-86 32,0 0 60-32,0 0-50 15,0 0-9-15,0 0-74 16,-13 82-12-16,13-66-4 0,2 2-22 15,2 0 0-15,0 1-25 16,-1-2 1-16,-3-3-7 16,0-2-5-16,0-6-62 15,0-6-89-15,0-3-154 16,-5-17-209-16</inkml:trace>
  <inkml:trace contextRef="#ctx0" brushRef="#br0" timeOffset="226980.4499">25452 17195 1525 0,'105'-133'100'0,"-99"128"-100"0,3 0 0 16,3 5-1-16,-1 0-56 15,5 22-104-15,-3 0-120 32,-3 2-769-32</inkml:trace>
  <inkml:trace contextRef="#ctx0" brushRef="#br0" timeOffset="227363.4803">25822 17212 1077 0,'0'0'593'15,"0"0"-534"-15,0 0 20 0,0 0 11 16,0 0-22-16,0 0-18 16,0 0-33-16,-118 5-5 15,102 13 1-15,1 0-6 16,5-1 1-16,4 3-8 0,4-11-2 15,2 3-8-15,0-7-40 16,18 4-22-16,7-5 27 16,-2 6-6-16,6-1 45 15,-4 0-4-15,-2 3-8 16,-1 6 17 0,-7 10-22-16,-1 2 23 15,-7 6 28-15,-7 5-5 16,0-2 8-16,-12 2 7 15,-15-1-16-15,-6-5 24 16,-5-1-32-16,-2-13-6 16,1-4-8-16,2-4-19 0,8-13-36 15,10-8-63-15,7-20-217 16,12-7-331-16</inkml:trace>
  <inkml:trace contextRef="#ctx0" brushRef="#br0" timeOffset="228095.8325">26219 17004 1512 0,'0'0'385'0,"0"0"-327"15,0 0-34-15,0 0 2 32,0 0-1-32,-35 107 10 15,27-57-22-15,6 1 1 16,0-5-14-16,0-2 1 15,0-10 5-15,-1-13-6 0,3-4-52 16,0-12-40-16,0-5-56 16,0 0 12-16,15-22-24 15,8-10-176-15,8 0 19 16,3-3 70-16,-1 4 247 16,-2 9 51-16,-6 3 171 0,-7 10-11 15,-7 5 21-15,-5 4-78 16,2 0-35-16,0 10-7 15,1 12-20-15,7-4-38 16,1 3-39-16,2-2-9 0,3-12-6 16,2-7-18-16,3 0-10 15,2-12-42-15,2-23-97 32,2-15 7-32,8-49-155 15,-5-7 133-15,-10 7-458 16,-8 20 341-16,-18 51 299 0,0 11 947 15,0 8-362-15,0 4-293 16,0 2-103-16,0 3-100 16,-5 8-89-16,-1 23 16 15,-3 13 21-15,0 14-10 0,0 14-7 16,0 3 4-16,1-2-23 16,0-6 5-16,2-6-5 15,2-20-1-15,-1-9 0 16,3-15-41-16,2-13-45 15,0-4-9-15,0-4-12 0,17-18-8 16,8-5-28-16,4 0 90 16,0 1 53-16,-2 7 13 15,-5 10 43-15,-4 1 38 32,-6 8 15-32,-4 0-45 15,-1 0 8-15,-3 17 5 0,0 2 12 16,-1-1-35-16,-3 0-21 15,0-1-26-15,0-8-7 16,0 1-56-16,0-2-53 16,-24-3-32-16,-3-5-52 0,0 0-472 15</inkml:trace>
  <inkml:trace contextRef="#ctx0" brushRef="#br0" timeOffset="228312.5494">26558 17008 1476 0,'0'0'388'0,"0"0"-387"16,0 0-1-16,0 0 42 16,0 0-8-16,122-28-34 15,-72 28 19-15,0 0-4 0,-2 0-5 32,-6 0 2-32,-9 0-2 15,-6 0 2-15,-11-4-11 16,-5 4 0-16,-7-3 6 15,-4 3-7-15,0-5-80 16,-4 1-103-16,-11-2-441 0</inkml:trace>
  <inkml:trace contextRef="#ctx0" brushRef="#br0" timeOffset="229347.0034">27603 17096 209 0,'0'0'615'16,"0"0"-447"-16,0 0-167 16,0 0 48-16,0 0 44 0,0 0-14 15,0 0 14-15,25-74-23 16,-21 64 34-16,-2 2 20 15,-2-2-29-15,0 6 4 16,0 1-20-16,-15-4-7 16,-14 7-31-16,-9 0-40 15,-11 7 12-15,-9 14 15 0,-2 9-3 32,-1 2 23-32,10 4-12 15,9-5-8-15,15 1-2 16,14-10-26-16,13 4-6 0,0-8 5 15,31 0-9-15,15-4-6 16,15 0-22-16,11-5-27 16,28-9-82-16,-15 0-155 15,-14 0-212-15</inkml:trace>
  <inkml:trace contextRef="#ctx0" brushRef="#br0" timeOffset="230079.5838">27953 17142 1084 0,'0'0'206'16,"0"0"-198"-16,0 0 72 15,0 0 67-15,0 0-41 16,0 0-33-16,0 0 12 31,-127 23 13-31,105-2-40 16,1 2-27-16,6-1 0 0,4 0-30 15,2-5 9-15,5-2-10 16,4-1 0-16,0-6-1 16,0 1-9-16,4-9-52 15,14 0-17-15,6 0 18 0,5-17-33 16,2-5-94-16,3-2 0 16,-5 2 38-16,-7 0 30 15,-6 4 120-15,-7 4 110 16,-5 10 73-16,-4 4 27 15,0 0-41-15,0 0-81 0,0 6-29 16,0 12-46-16,0 4-4 16,0 0 4-16,4 0-12 15,10 0-1-15,-1-8-11 32,3-2 2-32,2-7-3 0,4-5 9 15,5 0-7-15,2-14-24 16,7-11-49-16,-3-3-45 15,0-2-43-15,-8 2 70 16,-5 2 70-16,-9 12 31 16,-7 5 83-16,-1 9 87 0,-3 0-23 15,0 0-46-15,0 0-61 16,0 9-38-16,0 5 33 16,5 4-23-16,1-1-11 15,3 2 20-15,0-3-21 0,2-7-9 16,2-4 2-16,1-1 7 15,1-4-2-15,1 0-8 16,2-12-30-16,2-6-9 16,-3-5-13-16,-1 0 26 15,-7 7 36-15,-3 6 6 0,-2 6 89 16,-2-1-19-16,-2 5-16 31,2 0-10-31,2 0-45 16,5 0-5-16,7 12 0 15,3-1-2-15,6-3-8 0,4-4-37 16,16-4-64-16,-5-4-210 16,-9-8-609-16</inkml:trace>
  <inkml:trace contextRef="#ctx0" brushRef="#br0" timeOffset="230829.7259">28967 16656 1378 0,'0'0'470'0,"0"0"-470"16,0 0 0-16,0 0 7 15,0 0 53-15,-98 148-23 32,87-92-25-32,2-1 10 15,0-6-22-15,1-9 2 16,-2-6-2-16,4-10 6 0,-1-7-3 15,3-7-3-15,2-6-14 16,2-4-8-16,0 0-38 16,0 0-19-16,13-14 31 15,9-3 6-15,7 0 36 16,4 3-12-16,5 3 18 0,1 3 2 16,-2 4 5-16,-3 4-4 15,-7 0-3-15,-10 18 0 16,-8 4 20-16,-9 4 52 15,0 3-27-15,-22-4 4 0,-7 3-38 16,-4-5 3-16,-5-5-3 16,1-6-9-16,6-2 23 15,5-10-25-15,8 0 0 32,9 0-6-32,9 0 4 15,0-2-28-15,16-15 12 0,19 3-30 16,15-7 40-16,10 3 1 15,6-1-21-15,5-3-10 16,-1 5-9-16,-3-6 1 16,-11 5-77-16,-14 1 38 0,-13-2 27 15,-15 6 58-15,-14 1 10 16,0 1 54-16,-12-1 71 16,-11 9-26-16,-5 0-25 15,-3 3-33-15,2 0 24 16,4 6-6-16,7 6-14 0,5 6-17 15,9 4-26-15,4 0-9 16,0 6 16-16,9-1-3 16,15 4 30-16,7-4 3 15,7-5-8-15,2-4-5 0,3-4-36 16,-3-10 0-16,-3-4-18 31,-1 0-23-31,-7-14 17 16,-4-8-17-16,-5 0-11 15,-9-1-25-15,-7-2-52 16,-4 2-91-16,-13 9-258 0,-9 5-721 0</inkml:trace>
  <inkml:trace contextRef="#ctx0" brushRef="#br0" timeOffset="233779.2479">30042 16687 1172 0,'0'0'97'16,"0"0"-72"-16,0 0-25 16,0 0 100-16,0 0-32 15,0 0-45-15,0-24-3 0,4 17 34 16,1-2 15-16,1-1-10 15,3-3-6-15,-2 1-20 16,2-2-26-16,-3-1-6 16,-1 3-1-16,-3 2 0 0,-2-2 2 15,0 6-2-15,-4 3 0 16,-14 3-9-16,-6 0 6 31,-8 0 3-31,-3 7 0 16,2 12 13-16,1 2-12 15,6 7 34-15,7-2-20 0,6 3-15 16,11 0 6-16,2-2-5 16,5 0-1-16,21-4 9 15,10 3-8-15,6-3 18 16,3 0-19-16,-3-2 0 16,-9 2 0-16,-8 0-10 0,-12-2-9 15,-11 1-36-15,-2 0 55 16,-17 2 4-16,-19-2 37 15,-11 0-13-15,-11 0 16 16,-4-3-11-16,-3-2 0 0,1-8-11 16,6 0-12-16,4-9 4 15,10 0-14-15,10 0 0 16,14 0-6-16,18-13-70 31,13-18-116-31,20 8-307 16,4-3-370-16</inkml:trace>
  <inkml:trace contextRef="#ctx0" brushRef="#br0" timeOffset="233979.3039">30107 16961 1305 0,'0'0'340'0,"0"0"-303"15,0 0-23-15,0 0 87 16,0 0-32-16,0 0-17 15,0 0-9-15,-25 101-11 0,21-83-6 16,2-2-26-16,-1-1 0 16,3-6-7-16,0-5-12 15,0-4-81-15,0-13-62 16,0-5-135-16</inkml:trace>
  <inkml:trace contextRef="#ctx0" brushRef="#br0" timeOffset="234128.9442">30107 16961 1390 0,'93'-141'0'15,"-84"141"-234"-15,-3 2 234 16,2 10-9-16,-4 6 9 16,0-4-89-16,-1-2-502 0</inkml:trace>
  <inkml:trace contextRef="#ctx0" brushRef="#br0" timeOffset="234812.7454">30267 16946 1013 0,'0'0'555'16,"0"0"-517"-16,0 0-26 15,0 0 65-15,0 0 27 0,-9 111-38 16,0-89-34-16,0-3-23 31,3 2 16-31,-1-12-24 16,3 0-1-16,-2-8 9 15,4-1-9-15,2 0-16 0,0 0-18 16,0-14-68-16,10-7 24 16,5-3-6-16,5 2 43 15,3-1 15-15,-4 5 26 16,2 6 8-16,-8 2 48 16,-6 6 2-16,-2 4 0 0,-5 0-27 15,0 4 6-15,0 10 58 16,0 4-25-16,0 1-36 15,0 2-11-15,0-3-23 16,0-4 3-16,0-1-3 0,0-5-19 16,0-7-29-16,8-1-27 15,5 0 47-15,5-14 0 16,5-8-65-16,4-5-44 31,-4-4-139-31,0 9 124 16,-9 5 152-16,-5 6 140 0,-5 8 59 15,-4 3-10-15,0 0-89 16,0 3-29-16,0 11-15 16,6 4-27-16,4 5-8 15,3-6-21-15,3-3-16 0,6-2 7 16,0-7-25-16,7-5-8 16,0-5-61-16,2-17-108 15,-2-4-42-15,-2-6 45 16,-10 2-117-16,-5 2 186 15,-10 7 139-15,-2 6 507 0,0 10-232 16,0 5-60-16,-2 0-92 16,-7 11-87-16,-4 19 23 15,0 10 14-15,-1 10-30 16,1 8-5-16,1 5-18 16,1-1-19-1,-3-4-2-15,4-14-2 16,1-12-64-16,0-20-86 15,2-12-190-15,0 0-355 0</inkml:trace>
  <inkml:trace contextRef="#ctx0" brushRef="#br0" timeOffset="235412.4568">30802 16895 1587 0,'0'0'198'15,"0"0"-144"-15,0 0-54 16,0 0 59-16,125-3-50 0,-114 26 11 15,-5 8 2-15,-6 3 13 16,0 2 9-16,-8 0-37 16,-15 1-6-16,-6-11-1 15,-2-8-17-15,2-9-22 16,0-9-2-16,7 0-36 0,6-27-53 31,8-14-63-31,8-11 51 16,0-9 23-16,18-8-52 15,17-12 70-15,14 6 90 16,11-5 22-16,8 7 1 0,-2 10 132 16,-3 16 11-16,-10 10-1 15,-15 16 28-15,-11 10-35 16,-14 11-69-16,-9 0-71 16,-4 23 47-16,0 19 30 15,-21 14-36-15,-12 12-10 0,-2 9-20 16,-1-3 3-16,3 2-16 15,6-13-4-15,10-5 11 16,7-12-12-16,6-11 0 16,4-12 0-16,0-10-16 0,0-5-43 15,18-8-14-15,9 0 43 16,6-14-5-16,7-12-56 31,2-1-94-31,-3-8-79 16,-4 3-40-16,-10 6-34 15,-10 3 338-15,-8 14 295 0,-5 4 15 16,-2 5-24-16,0 0-140 16,0 0-93-16,0 19-33 15,-5 3 24-15,-1 4 5 16,0 2-35-16,3-2 10 0,3-4-24 16,0-3 0-16,0-10-34 15,0-9-117-15,0 0-242 16,0-14-324-16</inkml:trace>
  <inkml:trace contextRef="#ctx0" brushRef="#br0" timeOffset="235528.9129">31409 16731 1397 0,'0'0'699'16,"0"0"-699"-16,0 0 7 16,0 0 12-16,0 0-19 0,0 0-44 31,0 0-98-31,17 41-96 15,-19-23-396-15</inkml:trace>
  <inkml:trace contextRef="#ctx0" brushRef="#br0" timeOffset="235978.2664">31475 16999 684 0,'0'0'553'16,"0"0"-534"-16,0 0 81 0,0 0 105 31,0 0-96-31,0 0-67 16,136-125-33-16,-105 99-9 15,0-2-28-15,-2-2-20 16,-2-7-22-16,-7 2-56 0,-7-1 110 16,-5 1 16-16,-8 7 78 15,0 10 101-15,0 6-43 16,0 10-69-16,-5 2-18 16,-4 6-49-16,-6 25 1 15,-3 8 34-15,-1 16-14 0,0 11 31 16,1 6-14-16,3 8-1 15,1-4 0-15,1 5-36 16,1-13 0-16,1-6-1 16,-4-10-13-16,-21-11-69 0,0-6-97 15,-2-17-339-15</inkml:trace>
  <inkml:trace contextRef="#ctx0" brushRef="#br0" timeOffset="236329.7919">31295 17142 1669 0,'0'0'216'16,"0"0"-187"-16,0 0-29 15,143-62 50-15,-88 48-44 16,3-4 12-16,2 4-18 16,0-4-10-16,-6 1-38 0,-3-6-77 15,-7 1-41-15,-5-8 1 16,-11 1-56-16,-7 8 221 15,-11-1 27-15,-2 7 125 16,-8 12 50-16,0-1 0 0,0 4-69 16,0 0-83-16,0 4-50 15,0 14 0-15,0 8 45 16,0 6-6-16,0-1 13 31,-2 4-12-31,2-3-9 16,0-2-23-16,-3-10-7 0,3-4-2 15,-3-6-45-15,-7-10-82 16,-1-10-52-16,-3-7-331 0</inkml:trace>
  <inkml:trace contextRef="#ctx0" brushRef="#br0" timeOffset="236444.2265">31924 16673 1735 0,'0'0'51'16,"0"0"-51"-16,0 0-11 15,0 0 0-15,0 0-39 0,122 31-142 16,-115-4-134-16</inkml:trace>
  <inkml:trace contextRef="#ctx0" brushRef="#br0" timeOffset="237295.3542">31988 16900 1568 0,'0'0'225'0,"0"0"-171"0,0 0 52 15,0 0 31-15,0 0-17 16,0 0-66-16,154-12-27 16,-112 7-20-16,-7-9-6 0,0 5-2 15,-12-3-11-15,-4 1-28 16,-9 8 12-16,-5-6 28 16,-5 9 0-16,0 0 16 15,0 0 5-15,0 0 14 16,0 0-35-16,-5 0-8 0,-5 0 0 15,-6 12-6-15,-4-1 14 16,-5 7 0-16,1-1 0 16,1 2 15-16,4 3-15 15,3-5 0-15,5 3 0 0,4-5 0 16,7-4-10-16,0-4-24 31,0-2-47-31,18 0 3 16,6-1 48-16,14-4 17 15,11 0-10-15,5-9-39 16,6-14-23-16,5 1-10 0,-5-8-51 16,-2-6 39-16,-9 0 7 15,-12-5 30-15,-10 6 70 16,-7 3 20-16,-7 6 50 16,-3 7 120-16,-8 2-63 0,0 8-33 15,-2 6 1-15,0-4-28 16,0 7-14-16,0 0-28 15,0 0-3-15,0 0-8 16,0-4-13-16,0 1 11 16,0-2-12-16,0-5 9 0,0-7-7 15,0 5 11-15,0-2 0 16,0-5 1-16,0 6-14 16,0-4 19-16,0 3-10 31,0-1-8-31,0 8 9 15,0 2-4-15,0 0-5 0,0 1-1 16,0 4-2-16,0 0 2 16,0 0 0-16,0 0 1 15,0 0-2-15,0 0-7 16,0 0-2-16,0 4 3 0,-4 10 4 16,-8 4 3-16,-1 13 12 15,-3 1 1-15,-3 7 22 16,-4 6-4-16,1-1 3 15,-2 2 9-15,1 2-29 16,3-8 12-16,3 0-26 0,7-4 2 16,8-4 12-16,2-1-14 15,0-8 0-15,20 0 0 16,9-2 46-16,13-7 28 16,10-5-44-16,10-5-30 0,9-4-85 31,25-45-111-31,-15-4-74 15,-19-9-420-15</inkml:trace>
  <inkml:trace contextRef="#ctx0" brushRef="#br0" timeOffset="238861.6772">32491 16802 120 0,'0'0'304'16,"0"0"-133"-16,0 0-46 15,0 0 60-15,0 0-80 0,0 0-63 16,0 0-20-16,2-4-22 16,2 4 1-16,-2-4-1 31,-2 4-5-31,0 0 5 15,0 0 27-15,0 0 24 16,0 0 17-16,0 0-36 0,0 0-22 16,0 0-9-16,0 0 5 15,-2 0-6-15,-2-4 6 16,0 4-6-16,0-4 23 16,2 4 2-16,2 0-1 0,0 0 13 15,0 0-11-15,0 0 7 16,0 0-24-16,-2 0-8 15,-3 0-1-15,3 0 1 16,-2 0 5-16,-4 0 7 16,2 4 13-16,-3 4 19 0,-2-2-3 15,0 6-4-15,-4-3 4 16,-2 3-13-16,5-1 5 16,-5-3 8-16,7 2-11 31,-6-2 13-31,5 1-9 0,2-4-23 15,2-1 10-15,2 4-15 16,3-2-7-16,0 3 0 16,2 0 0-16,0 3 0 15,23 2 0-15,10 4-10 16,34 4-20-16,-14 0-240 0,-3-8-549 0</inkml:trace>
  <inkml:trace contextRef="#ctx0" brushRef="#br0" timeOffset="240777.8995">30252 16709 1388 0,'0'0'342'0,"0"0"-244"16,0 0-7-16,0 0 82 15,0 0-63-15,0 0-68 16,0 0 15-16,0 0 11 16,4 0-22-16,-2 0-46 0,0 0-69 15,-2-4-95-15,0-6-148 31,-4-8-1474-31</inkml:trace>
  <inkml:trace contextRef="#ctx0" brushRef="#br0" timeOffset="293803.049">25601 13600 365 0,'0'0'126'16,"0"0"-83"-16,0 0-8 0,0 0 73 16,0 0-7-16,0 0-16 15,-2 0 2-15,2 0-29 16,0-3 2-16,0 2 4 16,0 1-29-16,0-3 21 0,0 3-21 15,0 0 1-15,0 0 32 16,0 0-23-16,0 0 2 15,0 0-4-15,0 0-14 16,0 0 15-16,0 0-30 16,0 0-6-16,0 0 19 0,0-1-19 15,-2-4 2-15,-3 1-10 16,-1 1 6-16,-3-4 2 16,-3 3-8-16,0 1 0 15,0-2 11 1,-1 3-11-16,2-2 0 15,-3 3-1-15,3-2 2 16,0 1 4-16,0 2-5 16,2-2 0-16,3 1 3 15,0-2-3-15,2 1-1 16,0 0 1-16,-1 0 0 0,3 2 8 16,-2-3-8-16,0 3 0 15,-2 0 2-15,2-3-2 16,-2 1 0-16,-1 0-1 15,1 0 2-15,-2 2 0 0,2-2-1 16,-3 1 0-16,3-1 4 16,-4-3-4-16,1 3-3 15,1 0 3-15,-2-1 0 16,2 3 4-16,-1 0-4 16,0-3-4-16,0 3 3 0,0-2 1 31,0 2-1-31,0 0 1 15,0 0 0-15,3 0 7 16,1 0-7-16,-1 0 0 16,1 0 2-16,-2 0-2 0,1 0 0 15,-3 0-1-15,2 0 2 16,-2 0-1-16,2 0 0 16,1 0 2-16,-4 0 8 15,2 0-10-15,-1 0 0 16,1 0 0-16,-2 2 2 0,-1 1 3 15,3 0-5-15,-2-1 0 16,1 2 1-16,1 1-1 16,-2-2 0-16,1 3-1 15,-1 0 2-15,0 3-1 0,1-1 0 16,1-1 0-16,-1 1-1 16,-1 1 1-16,4 0 0 31,0 1-1-31,-1 0 2 15,-3 0 4-15,4 0-5 16,-3 3 0-16,1-3-6 0,0 2 6 16,2-1 0-16,2 2-1 15,-1 1-1-15,3 0 1 16,-2 0 1-16,4 4 0 16,-6 2 1-16,4-4-1 0,0 4 0 15,0 3-1-15,-2-2 1 16,1 1-2-16,-1 5 2 15,2-4 0-15,-2 3 7 16,2 1-7-16,2-1 0 16,0-2 3-16,0 0-3 0,0 0 0 15,0-2-1-15,0 0 0 16,0-1 0-16,0-1 1 16,0 3 0-16,0 0 0 31,0 2 0-31,0 1 0 0,0 2 0 15,0 0 1-15,0 4 5 16,0 3-6-16,0-8 0 16,0 8 3-16,0-9-3 15,0 0 0-15,0-2-1 16,0-2 2-16,0-4 3 16,0 0-4-16,0-1 0 0,0 3-7 15,0-1 4-15,0 5 3 16,0-2 0-16,0 2 6 15,-4 0-3-15,0-2-3 0,2 2 0 16,0-2-5-16,0-3 6 16,-3-1-1-16,3-2 15 15,2 0-14-15,0-1 23 16,0 4-24-16,0-1 2 16,0 2 14-16,0 1-16 15,0-2 0 1,0 3 0-16,0 0 8 15,0-2-4-15,0 1-4 16,0-4 7-16,0-1-1 16,0 2-5-16,0-4 13 0,2 3-14 15,0-3 6-15,3 1 2 16,-1 2-8-16,0-5 0 16,2-1 9-16,-2 5-9 15,0-1 0-15,1 1-1 16,-1-1 2-16,0 2 3 15,4 1-4-15,-4 0 0 0,3-4 5 16,-3 2 2-16,2 0-7 16,2 1 0-16,0-5 0 15,1 2 8-15,0 1-8 16,0-3 0-16,2 0 6 0,0-2-3 16,1-2 3-16,3 2-5 31,-1-2 8-31,1 2 20 15,3-5-27-15,-1 3 10 16,4 1 2-16,-3-5-14 16,1 2 0-16,2 2 8 0,-1-4-7 15,-1-2 7-15,2 5-8 16,-1-2 0-16,0 0 4 16,2-1-4-16,3-3-13 15,0 2 11-15,2 2 4 16,-2-5 8-16,4 5-10 0,3-5 1 15,-1 4-1-15,0-3 0 16,0 2 1-16,1-2-1 16,-4 2 1-16,5-2 1 15,-5 4-2-15,1-5 0 0,0 0 0 16,-3 0 0-16,3 0 4 16,-2 0-4-16,2 0 0 31,-2 0 6-31,-2 0-6 15,2 0 0-15,-3 0 7 0,0-5-7 16,-1 1 0-16,-1-1 7 16,0 1-7-16,-2-1 1 15,5-4-1-15,-2 0 1 16,0 2 2-16,2-4-3 16,0 3 0-16,-3-2 0 0,1 1 0 15,-4 1 8-15,-1-7-8 16,0 7 0-16,0-6 5 15,-3 0-5-15,1 2 0 16,-3-2 1-16,1-2 5 0,-1 2-6 16,-1-4 0-16,-1 4 1 15,-3-4 0-15,2 1-1 16,-4-4 0-16,-1 1 1 16,-1-6-1-16,0 4 0 15,0-5 0 1,-4 4 2-16,0-4-4 15,0 1 2-15,0-2 0 16,0 1 13-16,0-4-13 16,0-1-11-16,-6 2 11 15,0-2 0-15,-3 2 9 0,1-5-9 16,0 4 0-16,-1 3-1 16,1-3 8-16,-2 3-1 15,1 0-5-15,-1 0 1 16,0 0 18-16,-1 0-19 15,0 3-1-15,-3-4 7 0,2 3-7 16,-2 0 0-16,-2 0-1 16,-2 2 1-16,1-2 3 15,1 4-3-15,-1-5 0 16,1 5 0-16,-1 0 8 0,5 3-7 16,-1-2-1-16,-1 3 0 31,1 2 0-31,-1-2 0 15,3 2 0-15,-3-1 0 16,1 0 0-16,2 1 0 16,-3 0-1-16,2 2 2 0,-2-1 0 15,1 1-1-15,-1 2-1 16,1 0 1-16,0 1 0 16,1-1 0-16,3-2-1 15,-1 2 3-15,-2-2 2 0,1-3-4 16,-3 2 0-16,3-2-6 15,-2 0 8-15,2 1-2 16,-2-1 0-16,1 1 7 16,-1 2-7-16,2 3 0 15,2-2 0-15,0 1-3 0,3 2 3 16,-4-4 0-16,3 2-1 16,1 2 3-16,0 0 2 31,-3 3-4-31,1-2 1 15,2 1-1-15,-1-1 0 16,-1 0 0-16,-2-2 0 0,2 2 1 16,-5-3 9-16,-1 2-10 15,1 2 1-15,-3-6 35 16,1 4-35-16,-4 1 11 16,1 2-6-16,-1-1-6 0,-4 2-1 15,-6 2 1-15,-25 1-43 16,6 3-65-16,-4-4-368 0</inkml:trace>
  <inkml:trace contextRef="#ctx0" brushRef="#br0" timeOffset="296202.2779">25733 13812 52 0,'0'0'489'0,"0"0"-430"16,0 0-46-16,0 0 5 31,0 0 3-31,0 0 1 15,0 0 7-15,-87 0 39 0,85 0 49 16,2 0-45-16,0 0-32 16,0 0 14-16,0 0-12 15,0 0 3-15,0 0-8 16,0 0-11-16,0 0 12 16,0 0-16-16,0 0-14 15,0 0 13-15,0 0-20 0,4 0 0 16,7 0 18-16,5 0-19 15,7 0 24-15,3 0-18 16,5 0-5-16,3 0 16 0,2 0-17 16,3 0 0-16,-1 0 5 15,3 0 2-15,1 0-4 16,-2 0-3-16,3 0 0 16,-2 0 5-16,1 0-5 15,1 0-1 1,-1 0 1-16,1 0 0 15,1-4 0-15,2 1 0 16,0-2 0-16,1 1 5 16,2-1-5-16,0 0 0 15,3-2 0-15,0 4-7 0,0-3 7 16,-1 2 0-16,-2 0-3 16,-2-2-3-16,-3 0 5 15,-1 0-1-15,-1 0 2 16,1 0 0-16,-3 2-1 15,2 2 1-15,1-3 0 0,-3-2 6 16,2 2-6-16,1 1 0 16,-4-1 0-16,1 1 1 15,-1-3-1-15,-2 4 0 16,3-3 1-16,1-1 6 0,-1 2-6 16,0-4-1-16,-3 1 11 15,4 0-10-15,-1 1 0 31,-2-2-1-31,0 4 0 16,-2-2 11-16,-1 1-9 16,1 1-1-16,-1 1 14 0,-1 1-14 15,0-1 12-15,-1 3-13 16,1-2 1-16,-3 1 16 16,2 2-17-16,3-2 8 15,1 0 5-15,4 1-13 16,1-1 1-16,-2-3-1 0,3 1 2 15,-3 2 3-15,-1-1-5 16,0-2 0-16,-6-1 12 16,1 2-11-16,-5-1 7 15,-2 0-3-15,-6-2-4 0,-1 2 14 16,-3 1-14-16,-7 1 0 16,-1-2 10-16,-3 3-3 15,-2 2-8-15,-4 0 7 31,0 0-6-31,0 0 10 16,0 0-11-16,-4 0-74 0,-6 0-22 16,-3 0-176-16</inkml:trace>
  <inkml:trace contextRef="#ctx0" brushRef="#br0" timeOffset="296619.1383">28441 13323 1038 0,'0'0'168'0,"0"0"-122"0,0 0 32 15,0 0 37-15,0 0-99 16,0 0-7-16,0 0 1 16,52 32 26-16,-19-12 5 15,5 0-5-15,2-2-18 16,1-1 8-1,-4-4-26-15,-3-1 0 16,-8-2-7-16,-8-2-12 16,-9-2 1-16,-7-2-2 15,-2 2 4-15,0 4 16 16,-18 2 20-16,-4 4 1 0,-2 4 28 16,-3 2-29-16,2 1-1 15,3-1 6-15,7-3-12 16,1-2 22-16,5-4-10 15,5-3-19-15,2-1 3 16,2-4-9-16,0 2 0 0,0-1-1 16,0-2 2-16,0 1 5 15,8 0-6-15,-3-5-111 16,-3 0-103-16,-2 0-534 0</inkml:trace>
  <inkml:trace contextRef="#ctx0" brushRef="#br0" timeOffset="297302.6547">28909 13133 1185 0,'0'0'84'0,"0"0"-84"16,0 0 0-16,0 0 48 15,0 0 10-15,150-35-36 16,-84 19-22-16,0-2-9 16,-6 2-14-16,-12 2-19 0,-7 4 13 15,-17 2 0-15,-10 4 3 16,-12 1 4-16,-2 3-10 15,-36 0-57-15,-7 15-60 16,-1-1-221-16</inkml:trace>
  <inkml:trace contextRef="#ctx0" brushRef="#br0" timeOffset="297568.8911">29070 13043 1272 0,'0'0'203'16,"0"0"-142"-16,0 0 105 15,0 0-67-15,0 0-81 0,0 0-8 16,0 0 2-16,-18 113 8 16,3-59 6-16,-1 4-25 15,3 3 26-15,-1-6-24 16,5-2 6-16,1-11-1 15,-2-6-8-15,6-8-4 0,2-10 3 16,2-8-123-16,0-6-145 16,0-4-254-16</inkml:trace>
  <inkml:trace contextRef="#ctx0" brushRef="#br0" timeOffset="298135.723">29239 13058 1471 0,'0'0'190'0,"0"0"-149"16,0 0 20-16,0 0-36 0,0 0-18 15,-21 114 26-15,9-54-20 16,1 6-7-16,5-4 6 16,2-4-11-16,2-9 10 15,2-11-11-15,0-12 0 0,0-8-9 16,0-8 9-16,6-8-29 15,9-2-62-15,9-7 56 16,5-20 19-16,7-7-67 16,-3-2-3-16,-4 2 62 15,-6 6 24-15,-8 10 3 16,-6 8 81-16,-4 8 21 0,-5 2-19 16,0 0-36-16,2 12-43 31,0 10 31-31,5 4-28 15,3 2-10-15,2-5 15 16,3-3-14-16,3-8-1 0,3-7 0 16,3-5-14-16,2 0 13 15,3-14-27-15,-2-14-70 16,-2-6-30-16,-10 1 6 16,-7 1 55-16,-6 9 67 15,-2 7 70-15,0 9 71 0,0 7-24 16,-8 0-52-16,2 5-32 15,-1 19-32-15,3 5 34 16,2 5-22-16,2 3-5 16,0-4 8-16,0-6-15 0,4-8-1 15,5-4 0-15,0-7-35 16,0-8-110-16,4-11-63 16,-1-18-113-16,-4-7-569 0</inkml:trace>
  <inkml:trace contextRef="#ctx0" brushRef="#br0" timeOffset="298235.6056">29706 13148 1106 0,'0'0'384'0,"0"0"-336"15,0 0-48-15,0 0-20 0,0 0-98 16,0 0-141-16</inkml:trace>
  <inkml:trace contextRef="#ctx0" brushRef="#br0" timeOffset="298618.7623">29988 13321 1400 0,'0'0'125'0,"0"0"-112"16,0 0 100-16,0 0-29 16,0 0-33-16,0 0-40 0,0 0-11 15,-120 30 12-15,102-6-12 31,7-2-3-31,5-1 2 16,3 0-8-16,3-3 0 16,0-2 3-16,15-1-14 15,10-4-34-15,6-2-13 0,1 3 48 16,-3-7 1-16,-7 4 7 16,-5-4 3-16,-5-1 8 15,-10 0 0-15,-2 0 2 16,0 0 49-16,-6 0-6 0,-15 1 28 15,-3 2-44-15,-5 0 6 16,-2-3-27-16,-1-1-7 16,5 1 5-16,3-1-6 15,2-3-111-15,8 0-181 16,8 0-259-16</inkml:trace>
  <inkml:trace contextRef="#ctx0" brushRef="#br0" timeOffset="299401.4643">30579 13108 796 0,'0'0'201'0,"0"0"-156"15,0 0 4-15,0 0 70 16,-125 6-21-16,92 13-5 16,1 2 1-16,6 5 4 0,1 1-24 15,8 0-48-15,3 2-4 31,5-1-4-31,7-5-18 16,2 0 14-16,0-5-14 16,2-2 0-16,14-4 3 15,4-6-3-15,2-4-9 16,7-2-8-16,-2 0-63 0,0-12-21 16,-6-7 36-16,-2-2 39 15,-9 1 24-15,-2 1 4 16,-6 6 35-16,-2 5 105 15,0 5-4-15,0 3-18 0,0 0-64 16,0 0-55-16,0 8-1 16,0 10-5-16,4 6 4 15,3 1 1-15,2 1 0 16,7-4-10-16,-1-3-53 0,19-10-128 16,-8-6-125-16,1-3-566 0</inkml:trace>
  <inkml:trace contextRef="#ctx0" brushRef="#br0" timeOffset="299652.1735">30853 13133 1407 0,'0'0'212'0,"0"0"-173"16,0 0 25-16,0 0 9 15,0 0-51-15,0 0-14 16,0 0 19-16,-104 67 9 0,87-45 22 15,5 3-17-15,1-4-26 16,1-1 18-16,4-1-27 16,1-3-5-16,5-5-1 15,0 1 7-15,0-1-14 0,11-5-52 16,14-2-84-16,8-4 59 16,25-9-96-16,-6-10-163 15,-6-8-537-15</inkml:trace>
  <inkml:trace contextRef="#ctx0" brushRef="#br0" timeOffset="299852.0473">31058 13138 1134 0,'0'0'533'0,"0"0"-459"16,0 0-44-16,0 0 27 16,0 0-5-16,0 0-43 0,0 0 1 15,-112 53 20-15,99-32 5 16,3 1 12-16,2-2-31 15,4 1-15-15,4-5 17 16,0-2-18-16,0-3-6 16,22-1-12-16,12-5-84 0,26-5-5 15,-8-2-235-15,-8-15-637 0</inkml:trace>
  <inkml:trace contextRef="#ctx0" brushRef="#br0" timeOffset="300534.9239">31058 13138 1185 0,'58'145'335'15,"-58"-145"-324"-15,0 0-11 16,0 0 97-16,21 0-40 0,8-4-51 16,6-9-6-16,5-2 0 15,0-6-7-15,-2-2-50 16,-6-4-29-16,-13 1 43 15,-7 2 19-15,-12 4 24 0,0 4 54 16,-10 6 9-16,-9 8-14 16,-6 2-4-16,-2 0 4 15,0 19-14-15,3 10 6 16,2 0-15-16,6 8-19 16,5-3 6-16,5 1-11 0,6-7-3 15,0-2 1-15,0-8-9 31,13-6 8-31,11-6-70 16,5-6 6-16,9 0 6 16,4-12-70-16,3-12-3 15,-3-4-7-15,-3-2 53 0,-8 3 86 16,-7 7 79-16,-6 6 48 16,-7 7 16-16,-6 5-27 15,-3 2-62-15,0 0-46 16,-2 9-7-16,0 9 66 0,0 4-32 15,0 3-23-15,0-3 20 16,0-2-31-16,0-6 0 16,0-4-1-16,0-7-25 15,0-3 18-15,0 0-28 16,9-15-44-16,6-11-93 0,8-4 68 16,3-1 21-16,6 4 32 15,-1 4 51-15,0 9 42 31,-2 8 48-31,-2 6-3 16,-2 0 33-16,-8 2-63 0,-5 14-12 16,-6 4 9-16,-4 2-29 15,-2 5 27-15,0-1-21 16,-8-3-24-16,-9 2 16 16,-2-5-23-16,-4-5-8 15,-6-10-42-15,5-5-171 0,3 0-270 0</inkml:trace>
  <inkml:trace contextRef="#ctx0" brushRef="#br0" timeOffset="300834.8937">32042 13089 7 0,'0'0'1371'0,"0"0"-1268"15,0 0-92-15,0 0 40 16,0 0 34-1,0 0 2-15,0 0-42 16,17 107-11-16,-8-77 4 16,-2-3-26-16,-2-5 2 15,-1-6-14-15,-2-9 2 16,0-3 11-16,-2-4-6 0,2 0 14 16,3-11 58-16,2-17-45 15,4-10-34-15,4-8-6 16,3-3-75-16,5 1-30 15,1 4-26-15,-2 10-60 16,3 12-4-16,-7 11-14 0,-5 6-124 0</inkml:trace>
  <inkml:trace contextRef="#ctx0" brushRef="#br0" timeOffset="300968.7093">32280 13052 687 0,'0'0'344'0,"0"0"-156"0,0 0-42 15,0 0 21-15,0 0-4 16,0 0-97-16,0 0-38 31,0 116-12-31,0-95-6 16,0-2-3-16,0-2-7 15,-3-10-72-15,1-5-200 0,-2-2-537 0</inkml:trace>
  <inkml:trace contextRef="#ctx0" brushRef="#br0" timeOffset="301118.7655">32391 12876 1748 0,'0'0'212'0,"0"0"-207"16,0 0-4-16,0 0-2 15,0 0-56-15,0 0-85 16,0 0-137-16,25 92-473 0</inkml:trace>
  <inkml:trace contextRef="#ctx0" brushRef="#br0" timeOffset="301501.17">32612 13055 1196 0,'0'0'362'0,"0"0"-293"0,0 0 69 16,0 0 1-16,0 0-52 16,0 0-42-16,0 0-45 15,-71-35 1-15,46 53 1 16,6 4-2-16,-2 2 0 0,5 0-9 15,10-4 9-15,-5-1 0 16,9-7-8-16,2 0-26 16,0-4-63-16,13-3-34 0,5 0 62 15,3-1 58-15,2-1 9 16,0 4 2-16,-6 0 21 16,-3 8 12-16,-3 2-14 15,-7 9-9-15,-4 8 18 16,0 7 22-1,-7 5-24 1,-19 4-14-16,-10 0 5 0,-4-5-9 16,-3-8 3-16,1-7-3 15,5-7-8-15,-4-11-8 16,3-12-82-16,9-9-180 0,12-13-325 16</inkml:trace>
  <inkml:trace contextRef="#ctx0" brushRef="#br0" timeOffset="301934.9322">32782 12801 1455 0,'0'0'341'16,"0"0"-269"-16,0 0-67 16,0 0-4-16,0 0-1 15,-27 104 15-15,14-47 17 0,1 5-26 31,8-4 5-31,-3-2 11 16,5-10-21-16,0-5 5 16,0-12-6-16,0-7 0 15,-2-7-2-15,2-8 2 16,2-7-19-16,0 0 7 0,0-3-33 16,16-24-24-16,7-4-52 15,4-8-23-15,-1 0 38 16,-4 8 83-16,-4 11 23 15,-9 8 186-15,-5 8-35 0,-1 4-75 16,-3 0-76-16,2 9 2 16,0 12 2-16,5 2 30 15,0 3-24-15,1-4 19 16,1-3-27-16,1-2-2 16,0-9-36-16,9-8-17 0,-2 0 18 15,8-16-37-15,6-19-101 16,9-43-1-16,-4 6-107 31,-7-2-513-31</inkml:trace>
  <inkml:trace contextRef="#ctx0" brushRef="#br0" timeOffset="302267.3097">33154 12634 970 0,'0'0'736'16,"0"0"-618"-16,0 0-67 16,0 0-51-16,0 0-1 15,0 0 1-15,-18 115 28 16,4-48-15-16,4 3 7 0,-4-2-18 15,7-6-1-15,1-6 6 16,4-12 1-16,2-10-6 16,0-12-2-16,0-10-11 15,0-7-19-15,0-5-52 0,15-5 44 16,5-17 12-16,9-4-53 16,0 0 72-16,-2 6 7 15,-4 5 12-15,-8 8 45 16,-7 7-3-16,-3 0-22 15,-5 7-22 1,0 14 40-16,0 7 20 16,0 7-20-16,0-1-28 15,0-1 4-15,0-5-25 16,0-6 5-16,0-5-6 16,0-10-84-16,-3-7-51 0,-3-9-114 15,-5-14-284-15</inkml:trace>
  <inkml:trace contextRef="#ctx0" brushRef="#br0" timeOffset="302434.6351">33069 12959 1219 0,'0'0'672'0,"0"0"-621"16,0 0-27-16,0 0 46 16,0 0-32-16,0 0-1 15,163-5 7-15,-105 5-29 0,-3 0-15 16,-10 0 0-16,-16 0-89 15,-29 0-50-15,0 0-184 32,-29 0-464-32</inkml:trace>
  <inkml:trace contextRef="#ctx0" brushRef="#br0" timeOffset="303801.1287">28728 14163 584 0,'0'0'252'15,"0"0"-174"-15,0 0 13 0,0 0-22 16,0 0-30-16,0 0-4 15,0 0-21-15,0 0 25 16,0-4 25-16,0-4 16 16,0 2 30-16,0-5-43 15,0 4 14-15,0-1-28 0,0-3-23 16,0 4 21-16,-4-3-33 16,-2 2-17-16,-3 0 43 15,-3 4-11-15,-1-1-24 16,-3 3 7-16,-3 2 0 0,-6 0-1 31,-2 2 0-31,0 12-14 16,-2 7 25-16,3 0-19 15,2 2 1-15,3 0 5 16,5 0-3-16,8-2 5 0,1-4-15 16,7-1 0-16,0-3 3 15,0-1-3-15,9-3-25 16,9-9-30-16,7 0 20 15,4 0 34-15,4-4-24 16,3-13-14-16,1-2 9 0,-3-8-40 16,-7 6 18-16,-7 3 43 15,-7 4 9-15,-7 6 61 16,-4 6 18-16,-2 2-13 16,0 0-16-16,0 0-21 15,0 5-17-15,0 14 2 0,0 1-2 16,0 4 4-16,6-2-16 31,-2-3 1-31,5-7 13 16,-1 2-14-16,2-11-14 15,1-3-22-15,2 0-16 0,7-8 35 16,3-13-20-16,1-6-45 16,-2 1 24-16,-2 1 16 15,-5 10 42-15,-7 4 17 16,-4 8 46-16,-2 3-16 0,-2 0-30 15,0 3-10-15,2 11 23 16,1 7 11-16,3 2-24 16,4-2 3-16,-2-3-19 15,1-2 4-15,0-4-5 16,2-7-6-16,-2-2-10 16,0-3-22-16,5 0 6 0,1-3 16 15,5-14-25-15,3-5-22 16,-4 2 8-1,-1 2-28 1,-5 4 83-16,-5 6 1 16,-4 6 68-16,-4 2 14 0,0 0-29 15,0 0-18-15,2 0-8 16,2 8-16-16,3 1 11 16,5 0-23-16,3-6-7 15,5-3 7-15,3 0-9 16,0-25-52-16,-2-8-222 0,-13-6-715 0</inkml:trace>
  <inkml:trace contextRef="#ctx0" brushRef="#br0" timeOffset="305201.5592">29214 14233 735 0,'0'0'116'0,"0"0"-43"31,0 0-8-31,0 0 6 16,0 0-30-16,0 0-33 15,0 0 33-15,123-82-8 16,-98 64-10-16,-5-2 5 16,-5 3-27-16,-5-3 0 0,-4 5 14 15,-6-1-14-15,0 4 53 16,0 4-2-16,-8 4 5 15,-6-1-9-15,1 5-31 16,-3 0-8-16,-2 5 7 0,-2 12 19 16,2 6 4-16,5-1 0 15,2 3 2-15,1 0 19 16,8 1-29-16,2-6-8 16,0 1 6-16,0-4-13 15,12-1 6-15,5-4-21 0,8-6 6 16,4 1-7-16,7-7-6 31,19 0-84-31,-5-19-159 16,-8-1-430-16</inkml:trace>
  <inkml:trace contextRef="#ctx0" brushRef="#br0" timeOffset="306101.0485">29928 14038 1356 0,'0'0'239'16,"0"0"-199"-16,0 0-39 15,0 0 62-15,0 0-18 16,0 0-16-16,0 0-8 16,-53 113-15-16,46-96 20 15,3-5-24-15,2-3-1 0,-1-7 18 16,3-2-19-16,0 0-19 16,0 0-29-16,13-14-37 15,12-12-74-15,6-5-15 16,3 2-24-16,1 0 85 0,-6 10 113 15,-4 1 19-15,-10 8 96 32,-3 6 10-32,-10 4-25 15,0 0-48-15,-2 10 31 16,0 6 69-16,0 8-69 16,0 4-35-16,0-2-26 0,0 0-22 15,0-4 15-15,2-5-15 16,7-4-11-16,3-6-35 15,3-7-60-15,7 0 52 16,7-9-33-16,7-16-67 0,-3 0-65 16,0-1-50-16,-8 4 190 15,-7 8 79-15,-9 4 191 16,-7 5 53-16,-2 5-28 16,0 0-75-16,0 5-85 15,0 9-39-15,0 4-4 0,-2 1 18 16,2 2-31-16,0-8-1 31,0-1 1-31,4-1-16 16,7-9 16-16,5-2-10 15,2 0 8-15,2 0 2 16,2-11-39-16,-3-6-15 0,-9-1 21 16,-3-5 15-16,-7 4 9 15,0-1 18-15,-9-1 1 16,-15 5 59-16,-8 3-33 15,3 3-18-15,-2 3 6 0,6 7-24 16,6 0 0-16,9 0-31 16,8 9-160-16,2-1-167 0</inkml:trace>
  <inkml:trace contextRef="#ctx0" brushRef="#br0" timeOffset="306418.0479">30672 13668 1337 0,'0'0'190'0,"0"0"-148"16,0 0 32-16,0 0-73 16,0 0 34-16,0 0 29 15,-8 111-5-15,8-65 5 16,0 1-2-16,-5-1-27 0,-1 0 10 15,-6-2 0-15,1-2-28 16,1-5-2-16,-2-5-14 16,3-6 15-16,5-5-16 15,-1-4 0-15,5 0 1 0,0-10-1 16,0 3-12-16,11-8-25 16,14 0-11-16,6-2 35 15,7 0-48-15,20-32-106 16,-9 2-155-16,-11-7-629 0</inkml:trace>
  <inkml:trace contextRef="#ctx0" brushRef="#br0" timeOffset="306583.2802">30595 13918 1235 0,'0'0'487'0,"0"0"-462"16,0 0-4-16,0 0-11 15,149-23 3-15,-71 16-13 16,9 2-16-16,20 0-86 16,-22 1-198-16,-22 2-721 0</inkml:trace>
  <inkml:trace contextRef="#ctx0" brushRef="#br0" timeOffset="307067.3962">31319 13898 423 0,'0'0'1002'15,"0"0"-865"-15,0 0-57 16,-118-10 22-16,85 14-29 0,4 16-51 16,4 4 12-16,5 4-33 15,5 2 10-15,3-3 6 16,5-3-4-16,7-5-3 16,0-4-10-16,0-5-12 15,0-3-16-15,12-7-48 0,8 0 32 16,6-5 2-16,6-13-113 31,1-5 9-31,-4-1 12 16,-6 4 37-16,-8 4 97 15,-6 5 145-15,-4 7 67 0,-5 4-55 16,0 0-81-16,0 0-41 16,0 1-23-16,2 13 0 15,2 4 11-15,5 3-13 16,0-3-9-16,2-3-1 15,3-2-64-15,10-13-66 0,-4 0-116 16,-2-6-131-16</inkml:trace>
  <inkml:trace contextRef="#ctx0" brushRef="#br0" timeOffset="307133.4456">31319 13898 1056 0</inkml:trace>
  <inkml:trace contextRef="#ctx0" brushRef="#br0" timeOffset="307400.5164">31319 13898 1056 0,'142'-3'657'0,"-142"3"-584"0,0 0-73 0,4 9-28 0,-4 11 28 0,2 6 30 15,0 3-8-15,0 0-15 16,0-3 12 0,5-3-18-16,-3-5 0 15,2-9 0-15,4-2-1 16,-1-7-74-16,4 0 31 16,3-7 23-16,4-16 17 15,2-9-3-15,-2-3 6 0,-2-1 9 16,-3 2 33-16,-4 6-4 15,1 8 6-15,-6 8-22 16,-1 2 5-16,-1 7-27 16,3 3-63-16,2 0-90 15,4 17 32-15,5 3-37 0,3 1-35 16,16-4-52-16,1-4-56 16,-7-11 5-16</inkml:trace>
  <inkml:trace contextRef="#ctx0" brushRef="#br0" timeOffset="307900.3195">31876 13941 336 0,'0'0'553'0,"0"0"-305"0,0 0-51 15,0 0-18-15,0 0-50 32,0 0-38-32,0 0-4 15,-137-19-31-15,110 36-24 16,2 6-16-16,5-1-15 16,5 7 18-16,5-5-19 0,8 0 6 15,2-6-10-15,0-4 4 16,0-4-2-16,12-8-64 15,9-2 9-15,6 0 32 16,4-12-71-16,0-12-57 0,3-2 73 16,-5-6-42-16,-7 3 24 15,-3 5 98-15,-9 7 86 16,-3 8 60-16,-5 6 13 16,-2 3-70-16,0 0-38 15,0 0-50-15,0 5 0 0,0 9 21 16,0 2-21-16,7 0 17 31,0-2-18-31,4-2-2 16,3-3-4-16,5-8-26 15,4-1-4-15,6 0-24 0,0-14-54 16,0-8-51-16,-2-3-37 16,-8-1 30-16,-3 1 124 15,-7 4 48-15,-7 6 119 16,-2 7 126-16,0 4-7 15,0 4-97-15,0 0-94 0,0 4-47 16,0 14 29-16,-5 4 11 16,1 4-5-16,2 1-4 15,2-1-23-15,0-3 1 16,0-4-9-16,0-6-12 0,0-2-75 16,0-11-144-16,0-2-130 15,0-16-829-15</inkml:trace>
  <inkml:trace contextRef="#ctx0" brushRef="#br0" timeOffset="308017.1947">32196 13744 605 0,'0'0'1134'0,"0"0"-1132"16,0 0-2-16,0 0-42 15,0 0-78-15,0 0-64 0,0 0-417 16</inkml:trace>
  <inkml:trace contextRef="#ctx0" brushRef="#br0" timeOffset="308300.4934">32383 13640 1283 0,'0'0'358'0,"0"0"-288"0,0 0-56 15,0 0 1-15,0 0 45 32,0 0 4-32,-5 127-17 15,0-86-15-15,1 2-4 16,-1-6-16-16,-1-3 10 16,-3-1-22-16,2-4 6 0,-2-2-12 15,1-5 0-15,3-5-100 16,5-3-172-16,0-9-219 0</inkml:trace>
  <inkml:trace contextRef="#ctx0" brushRef="#br0" timeOffset="308666.9669">32626 13851 1174 0,'0'0'297'0,"0"0"-252"15,0 0 29-15,0 0 30 0,0 0-24 16,0 0-10-16,-135 5-39 15,114 17-30-15,5 4 18 32,3 0-19-32,3-1 1 15,8-5-1-15,2-6-5 16,0-4-18-16,0-7-81 0,14-3-52 16,11 0 65-16,4-15-178 15,2-8 45-15,2-5-352 16,-6 1 320-16,-5 6 256 15,-11 5 520-15,-4 8-134 16,-5 2-126-16,-2 6-59 0,0 0-82 16,0 8-59-16,0 12-15 15,0 3-7-15,0 4-27 16,9-1-10-16,2-6-2 16,7-3-6-16,0-12-74 0,17-5-8 15,-3-17-98-15,-6-8-148 0</inkml:trace>
  <inkml:trace contextRef="#ctx0" brushRef="#br0" timeOffset="309517.1295">32902 13578 992 0,'0'0'645'16,"0"0"-579"-16,0 0-66 15,0 0 16-15,0 0-3 16,0 0 31-16,-47 134-5 0,34-87-4 15,-1 2 6-15,1-1-29 16,0-6-12-16,-1-8 19 16,5-4-18-16,1-12 0 15,5-8-1-15,0-6-14 16,3-4-20-16,0 0-67 0,14-19-55 16,11-10-107-16,6-1 49 15,3 0-100-15,-3 4 314 16,-4 10 81-16,-8 6 120 15,-5 8-4 1,-5 2-71-16,-5 2-39 16,-4 18 46-16,0 6-24 15,0 3-24-15,-9 3-51 16,-7-1 2-16,-1-1-28 16,-1-10-8-16,7-5 4 15,2-7-4-15,6-8-28 0,3 0 2 16,0-20-149-16,3-15-50 15,19-11 128-15,27-32-117 16,9-2-106-16,-2 8-421 16,-5 9 741-16,-26 38 283 0,-5 6 100 15,-1 5-58-15,-5 4-40 16,-1 0-23-16,-7 10-96 16,-6 0-122-16,0 5-44 15,0 17 0-15,0 9 66 16,-8 13-14-16,-5 9-27 0,-7 5-24 15,0 0 23-15,2-2-24 32,0-8 0-32,7-9 1 15,2-11 8-15,5-10-6 16,4-6-3-16,0-9-33 0,0-3-22 16,11 0-49-16,14 0 74 15,8-5 18-15,7-9-28 16,3-7 4-16,-1 0-9 15,-9-4 45-15,-6 2 1 16,-7-2 31-16,-9 3 2 0,-9 4 27 16,-2 4-26-16,0 5 25 15,-18 6-32-15,-4 3-27 16,-4 0 12-16,-1 12-13 16,4 8 15-16,6 4 11 15,5 6-14-15,8 0 12 0,4 3-7 16,0-4-7-16,16-3 22 15,11-2-14-15,4-7 7 32,4-5-3-32,3-9-22 15,-2-3-14-15,-3 0-46 0,-6-7-28 16,-9-7 3-16,-14-7-105 16,-4 5-122-16,0 4-101 0</inkml:trace>
  <inkml:trace contextRef="#ctx0" brushRef="#br0" timeOffset="311650.1754">28497 14891 393 0,'0'0'264'15,"0"0"-232"-15,51-142 13 16,-26 77 30-16,1 5 36 31,1 6-23-31,-2 4-10 0,-6 8 28 16,-5 8 33-16,-3 10-4 16,-3 5 9-16,-8 13-16 15,0-1-24-15,0 7-21 16,0 0-37-16,0 3-46 0,-16 21 7 15,-5 15-5-15,-6 15 33 16,-1 13-6-16,1 3-13 16,5 5 24-16,4 0-40 15,7-5 7-15,6-12 0 16,5-8-5-16,0-10-4 0,13-10-2 16,12-18-68-16,8-6 8 15,7-6 6-15,8-14-51 16,1-16-46-16,-5-5-49 15,-6-6-26-15,-7 9 140 0,-11 0 90 32,-11 12 142-32,-5 9-3 15,-4 4 76-15,0 7-62 16,0 0-85-16,-2 7-39 16,-7 12-17-16,1 3 10 15,1 0 16-15,5 2-25 0,2-4-13 16,0-2 6-16,0-4-6 15,11-2 0-15,4-6 8 16,5-6-7-16,3 0-2 16,0 0-13-16,-4-12-11 0,-3-8 12 15,-5-1-35-15,-7-6 13 16,-4-5 23-16,0-1-68 16,-33-9-38-16,-5 6-57 15,-2 5-226-15</inkml:trace>
  <inkml:trace contextRef="#ctx0" brushRef="#br0" timeOffset="311816.7682">28375 14691 1455 0,'0'0'275'0,"0"0"-238"15,0 0 75-15,133-53-8 16,-68 39-67-16,9 6-15 15,3 2-22-15,2 0-5 16,23 6-63-16,-19 0-137 0,-17 0-328 16</inkml:trace>
  <inkml:trace contextRef="#ctx0" brushRef="#br0" timeOffset="312800.1235">29492 14494 1011 0,'0'0'288'0,"0"0"-201"16,0 0 82-16,0 0-50 15,0 0-62-15,0 0-57 16,0 0-15-16,-14-6 15 15,14 13 1-15,-2 2 28 0,-1-1 0 16,1-3 12-16,0 0-2 16,2-1-38-16,0-1 0 15,0 2 5-15,0-5 1 16,0 2-7-16,0 0 0 16,0 0 1-16,0 1 7 0,-2 6-8 15,0 0 8-15,-2 8 30 16,-2 9-13-16,-2 6 17 15,-1 11-12-15,-5 0-16 32,1 5 20-32,-1-6-27 0,3-1-1 15,-2-7 7-15,4-8-12 16,2-9-1-16,1-2 0 16,4-10 2-16,0-5-10 15,2 3 1-15,0-3-9 16,-3 0 16-16,3 0-15 0,0 0 5 15,0-3-8-15,0-11-56 16,0-6-16-16,0 3 20 16,7-1 26-16,-1 2 3 15,-1 4 33-15,-1 2 0 0,1 4 8 16,-3 3 0-16,1 2 9 16,-1-2-9-16,0 3-41 15,4 0-74-15,1 0-29 16,2-1-55-16,-2-3-42 15,2-2-103-15,-3-2 121 0,2-10-67 32,-4-3 290-32,0-2 233 15,0-6-106-15,1 0 80 16,1-4-51-16,2 1-99 16,0 2 5-16,3 9 40 0,3-2-56 15,1 7-29-15,3 6-8 16,0 6 31-16,0 4 8 15,2 0-17-15,2 0 40 16,-2 12-34-16,1 6-15 16,-4 0 7-16,-1 4-28 0,-7 0 11 15,-9-3 8-15,0 2 42 16,-3-1-1-16,-19 0-34 16,-7-2-4-16,-4 0 13 15,-3-6-8-15,3-2-16 16,4 0 12-16,8-2 3 0,8-6 9 15,7 2-18-15,6 0-18 32,0 4-8-32,0 2 8 15,15 7 25-15,5 2 28 16,7 5-12-16,0 1-7 0,4-4-23 16,-2 2-9-16,2-9-4 15,-5 0-33-15,-1-2-80 16,2-10-60-16,-5 0-117 15,-6-2-257-15</inkml:trace>
  <inkml:trace contextRef="#ctx0" brushRef="#br0" timeOffset="313132.986">29833 14830 962 0,'0'0'525'0,"0"0"-404"0,0 0 39 16,0 0-43-16,0 0-35 15,0 0-54-15,0 0-21 16,0 16-7-16,2 3 0 15,4 3 1-15,5 0 0 32,5-4-1-32,4-8-20 15,2-2 4-15,5-8-5 0,2 0 8 16,0-12-13-16,-2-12-27 16,-7-15 31-16,-9 2 15 15,-7-6 7-15,-4 5 24 16,0 3 7-16,-17 4 23 0,-3 13 17 15,-3 4-48-15,-2 10 9 16,2 4-32-16,-2 0-9 16,2 22-1-16,3 2 0 15,5 6-4-15,6 2-52 16,6-2-69-16,6-7-84 0,21-13-71 16,3-6-304-16</inkml:trace>
  <inkml:trace contextRef="#ctx0" brushRef="#br0" timeOffset="313365.3397">30367 14455 1592 0,'0'0'224'16,"0"0"-165"-16,0 0-21 15,0 0 2-15,0 0-20 0,0 0 26 16,0 0 3-16,-38 139-19 15,32-93 6-15,-5 0-22 16,-1 0-14-16,-1-2 17 16,-5-4-17-16,1-3-13 0,-1-7-61 15,-1-4-82-15,9-12-154 16,1-10-92-16,7-4-206 0</inkml:trace>
  <inkml:trace contextRef="#ctx0" brushRef="#br0" timeOffset="313732.5026">30323 14829 1046 0,'0'0'306'15,"0"0"-153"-15,0 0 38 16,120-49-96-16,-82 39-22 31,2-3-23-31,-4 5-43 16,-3-4 12-16,-3 1-18 0,-9-1 0 16,-7-2 17-16,-5 5-12 15,-7-8 7-15,-2 1 12 16,0 3-2-16,-2 1 30 15,-7 3-6-15,-3 5-20 16,1 2 7-16,-1 2-34 16,-7 0-13-16,-3 15 13 0,0 4 0 15,-3 8 13-15,5 2-4 16,3 3-7-16,3-2 30 16,7 2-32-16,3-4 6 0,4-1 10 15,0-3-16-15,2-4 4 16,13-5 2-16,10-1-1 15,4-3 21-15,9-2-26 32,5-9-26-32,3 0-23 15,1 0-57-15,9-5-49 16,-10-10-174-16,-12-2-247 0</inkml:trace>
  <inkml:trace contextRef="#ctx0" brushRef="#br0" timeOffset="314282.9281">31305 14620 958 0,'0'0'351'0,"0"0"-208"15,0 0 52-15,0 0-72 16,0 0-84-16,0 0-10 15,0 0-14-15,-26 64 33 0,2-22 26 16,-3 7-16-16,-2 5-21 31,-2-2-14-31,4-4-23 16,2-10 16-16,7-8-11 16,7-12-4-16,5-8 14 15,4-6-15-15,2-4 1 16,0-2 18-16,6-22-19 0,14-12-55 15,7-16-22-15,9-10 24 16,1-3-70-16,3-3-35 16,-1 10 123-16,-8 10 35 15,-9 12 39-15,-6 10 53 0,-5 12 28 16,-7 10-21-16,-4 4-26 16,2 0-68-16,-2 0-5 15,0 18 0-15,0 5 9 16,5 16 28-16,0 1-22 15,1 9-14-15,5 0 8 0,5-6-8 16,1-1 1-16,4-4 5 31,-1-4-1-31,-1-10-1 16,2-4-5-16,-3-4-16 16,-5-6-15-16,-4-1-37 0,-2-6-41 15,-7-3-71-15,-5 0-119 16,-15 0 15-16</inkml:trace>
  <inkml:trace contextRef="#ctx0" brushRef="#br0" timeOffset="314466.5493">31112 14975 715 0,'0'0'870'16,"0"0"-766"-16,0 0 14 15,0 0 23-15,0 0-54 0,0 0-72 16,0 0-9-16,152-46 20 15,-97 32-26-15,6 0 0 16,-1 0-15-16,19-3-93 16,-14 5-98-16,-11 5-322 0</inkml:trace>
  <inkml:trace contextRef="#ctx0" brushRef="#br0" timeOffset="314599.4639">31820 14833 1508 0,'0'0'525'0,"0"0"-487"16,0 0 81-16,0 0 23 16,0 0-66-16,0 0-76 15,0 0-96-15,14 0-101 16,-21 0-375-16</inkml:trace>
  <inkml:trace contextRef="#ctx0" brushRef="#br0" timeOffset="326164.3959">17842 12547 456 0,'0'0'238'16,"0"0"-161"-16,0 0-14 15,0 0 37-15,0 0-37 16,0 0-5-16,0-29-42 16,0 26 36-16,0 1 18 0,0 0-27 15,0-1-2-15,0 1-18 32,0 0 13-32,0 2-1 15,0-1-16-15,0 1 13 16,0-2-19-16,0-2-12 0,0 1 13 15,0-2-8-15,0 1 1 16,0-1 21-16,0 0-28 16,0 1 34-16,0 1-1 15,0 3 12-15,0 0 25 16,0 0 2-16,0 0-42 0,-4 0-25 16,-4 11 1-16,0 4-6 15,-1 4 16-15,-1-2-16 16,4 3 22-16,4-4-21 15,-1 1 0-15,3-4-1 0,0-4 0 16,0-1 13-16,0-2-13 16,0 0 0-16,3-2-12 31,8-2 9-31,2-2-26 16,3 0 1-16,2 0 3 15,2 0 25-15,-3-4-26 16,-1-4 16-16,-5-2 3 0,1-3-2 15,-6 0 9-15,-3-4 1 16,-3 1 12-16,0 1-12 16,0-4 10-16,-3 4 6 0,-8 1 21 15,-2 2-31-15,0 1 2 16,1 5 5-16,3 6-13 16,1 0 3-16,-2 0-4 15,2 2-31-15,-3 13 24 16,1 0-104-16,4 8-97 15,-1-6-108-15,5-2-468 0</inkml:trace>
  <inkml:trace contextRef="#ctx0" brushRef="#br0" timeOffset="326597.8788">18058 12450 120 0,'0'0'760'0,"0"0"-633"16,0 0-95-16,0 0 52 16,0 0-22-16,0 0-36 0,0 0 6 15,6-9-19-15,-6 9 23 16,0 0 58-16,0 0-12 15,0 0 31-15,0 0-52 16,0 7-48-16,-2 9 34 16,-6 10-2-16,0 6-19 15,0 10 27 1,-1 4-28-16,0 3 6 16,0 1-11-16,2-1-14 15,1-3 25-15,2-8-31 16,-3-2 1-16,2-9 2 15,0-7-3-15,3-4 0 0,0-6-1 16,2-5-53-16,0-5-60 16,0 0-103-16,7-19-7 15,4 0-101-15</inkml:trace>
  <inkml:trace contextRef="#ctx0" brushRef="#br0" timeOffset="326930.6381">18104 12443 557 0,'0'0'189'0,"0"0"-143"16,0 0-14-16,0 0 50 15,0 0-10-15,0 0-39 16,0 0 14-16,83-27-13 0,-69 27 27 15,-5 10 46-15,-1 7-33 16,-1 0 6-16,-5 2-22 16,-2 1-25-16,0 2 2 15,0-2-14-15,-2 0 6 0,-13 0 16 16,-4-2-10-16,2-4 22 16,-1 0-30-16,3-4-23 15,1-5 21-15,5 0-23 16,3-3 0-16,6-2-24 15,0 0-110-15,0 0-100 0,8-7-102 16,5-4-571-16</inkml:trace>
  <inkml:trace contextRef="#ctx0" brushRef="#br0" timeOffset="327463.7131">18245 12596 965 0,'0'0'276'0,"0"0"-196"16,0 0 54-16,0 0-8 16,0 0-52-16,0 0-66 15,0 0-8-15,9-12 6 0,0 11 3 16,0-3-5-16,0 1-4 16,-3 0 3-16,4-1-7 15,-4-1 4-15,1 2-30 0,-3 1 10 16,-2 2 0-16,-2 0 19 15,0 0-5-15,0 0 6 16,0 0 25-16,0 0-16 16,0 0 11-16,0 0-1 15,0 0-17-15,0 0 28 0,0 0-29 32,0 0 8-32,0 0 35 15,0 0-38-15,0 0 1 16,0 0 3-16,0 0-10 15,0 0 0-15,0 0-1 0,0 0 2 16,0 0 1-16,0 0-2 16,0 0 0-16,0 0 1 15,0 0 0-15,0 0-2 16,0 0 1-16,0 0 0 16,0 0-2-16,0 0 2 15,0 0 0-15,0 0-3 0,0 0 3 16,0 0 0-16,0 0-1 15,0 0 1-15,0 0-1 16,0 0 1-16,0 0-19 16,0 0-22-16,0 0-119 0,0-2-156 0</inkml:trace>
  <inkml:trace contextRef="#ctx0" brushRef="#br0" timeOffset="328597.2107">18268 12622 362 0,'0'0'242'16,"0"0"-165"-16,0 0 24 15,0 0 43-15,0 0-53 16,0 0-37-16,0 0 40 16,-3-1 20-16,3-3-24 0,0 2-35 15,0-4-7-15,0 2 10 32,3-2-11-32,1 0-20 15,2-3 27-15,3 0-25 16,3-4-13-16,1 1-16 15,1-3 0-15,-1 1 7 0,1-3 2 16,-4 3-8-16,1 3-2 16,-3 0-4-16,-4 3 5 15,-2 1 0-15,-2 2 0 16,0 3-6-16,0 2 12 16,0 0 1-16,0 0-7 0,0 0-4 15,0 0-6-15,0 0 9 16,-4 0 1-16,-2 2 5 15,0 5-5-15,0-2 9 16,1 2 8-16,1-2-17 0,0 2-2 16,0 1-7-16,4 4 6 15,0 0 3-15,0 2 0 32,0-2 7-32,0 1 2 15,0-1-9-15,10-1-4 16,-3-3-5-16,1-2 18 0,2 0-6 15,-2-3-3-15,1 0-17 16,-3-3-6-16,4 0-56 16,-3 0-40-16,-1 0-29 15,-2-12-70-15,-2 0-326 0</inkml:trace>
  <inkml:trace contextRef="#ctx0" brushRef="#br0" timeOffset="328947.5389">18506 12443 517 0,'0'0'589'0,"0"0"-518"16,0 0-61-16,0 0 67 16,0 0 49-16,0 0-25 15,0 0-40-15,9 82-13 16,-9-57 25 0,0-2-42-16,0-3-15 15,0-4 4-15,0-4-19 16,0-6 8-16,0-2-9 15,0-4 0-15,0 0 25 16,0 0-13-16,0-2 16 16,0-14-27-16,0-4 23 0,11-9-17 15,5 0-7-15,6-3 7 16,4-3-4-16,1 6-3 16,2 0 0-16,-2 9-9 15,-7 6 11-15,-7 6-4 0,-3 8-18 16,-8 0-84-16,-2 3-44 15,0 18-22-15,-10 1-88 16,-2-4-838-16</inkml:trace>
  <inkml:trace contextRef="#ctx0" brushRef="#br0" timeOffset="329414.2607">18889 12436 992 0,'0'0'198'0,"0"0"-171"0,0 0 105 16,0 0 50-16,0 0-111 16,0 0-32-16,0 0-1 15,-56-24-1-15,35 38 14 16,0 3-24-16,1 2 6 16,3 4 13-16,3-2-38 0,5-1 2 15,5-1-4-15,2-5 3 16,2-2 1-16,0-2-10 15,0-4-9-15,0-2-11 16,10-2 18-16,2-2-33 0,3 0 28 16,1-9-14-16,2-9 20 15,0-3-20-15,-3-6-1 32,-1 1 21-32,-8 5-15 15,-1 3 16-15,-3 8 25 16,-2 3 16-16,0 7 30 0,0 0-27 15,0 0-44-15,0 3 0 16,0 13-11-16,0 4 11 16,0 2 13-16,0-1-11 15,0-1 12-15,4-1-14 0,6-7 1 16,0-2-3-16,6-8-87 16,2-2-53-16,11-15-72 15,-4-13-119-15,-6-4-848 0</inkml:trace>
  <inkml:trace contextRef="#ctx0" brushRef="#br0" timeOffset="330163.3503">19119 12080 971 0,'0'0'290'0,"0"0"-221"15,0 0-25-15,0 0 28 16,0 0 2-16,0 0-4 15,0 0 34-15,-38 128-30 16,35-89-4-16,-1 2-14 16,0-1-33-16,-5-2 18 15,3 0-19-15,-4-1-14 0,1-6 11 16,3-2-18-16,2-5-1 16,-1-6 0-16,3-2-34 15,2-6-54-15,0-3-55 0,0 0-83 16,7-7 36-16,10 0 71 15,8-2 31-15,-1-15-31 16,5-2 50-16,-2-1 69 16,-2-2 29-16,-6 6 47 15,-7 4 92-15,-8 4 6 0,-1 3 50 32,-3 5-58-32,0 0-56 15,0 0-46-15,0 0-52 16,-7 10-11-16,0 7 36 15,0 2-21-15,3 3-15 16,2 0 25-16,2 1-25 0,0-2 0 16,0-7-1-16,8 1 0 15,4-7 13-15,3-4-13 16,1-4-52-16,4 0 41 16,0-4-12-16,-2-16-4 15,-5-4 0-15,-4-3-16 0,-5 2 28 16,-4 3-1-16,0 4 16 15,0 6 43-15,-2 3-20 16,-2 8-13-16,2-2-10 16,2 3-6-16,0 0 5 0,0 0-17 15,2 8 10-15,9 2 7 32,5 3-39-32,2-3 19 15,-1-1 20-15,3-1-25 16,-1 0 26-16,-4 2 0 15,-4-1 0-15,-2-2 0 0,-4 2-21 16,-3-1 21-16,-2-5 7 16,0 2 5-16,0-5 41 15,0 0-12-15,0 0 17 16,0 0 22-16,2 0-16 0,2-13-24 16,3-4-40-16,0-9-21 15,2-3-20-15,1-13-92 16,0 6-120-16,-6 5-144 0</inkml:trace>
  <inkml:trace contextRef="#ctx0" brushRef="#br0" timeOffset="330480.7609">19010 12348 1242 0,'0'0'216'0,"0"0"-161"15,0 0 66-15,0 0-57 0,0 0-50 16,0 0-13-16,124-14 6 16,-81 10 15-16,1-1 32 15,1-2-19-15,-5 3-10 16,-6 0 11-16,-8-1-36 0,-7 5 0 15,-11 0 11-15,-3 0-10 16,-5 0-2-16,0 0 1 16,0 0-30-16,-9 0 1 15,-11 0-73-15,-5 0-391 0</inkml:trace>
  <inkml:trace contextRef="#ctx0" brushRef="#br0" timeOffset="332313.2025">17795 14420 899 0,'0'0'225'0,"0"0"-164"15,0 0-23-15,0 0 50 16,0 0 15-16,-29 102-30 16,18-69-18-16,0 4 47 0,1-5-43 15,0-2-29-15,3-2-1 32,-2-2-18-32,4-12 11 15,3-4-21-15,0-3 0 16,0-6 20-16,2-1-21 0,0 0 9 15,0-6-9-15,0-16-10 16,6-10-57-16,10-6-12 16,4-4 12-16,2-4-45 15,-1 4 28-15,-2 1 84 16,-3 7 1-16,-3 10 40 0,-3 8 24 16,-6 9 15-16,-2 5 10 15,0 2-37-15,-2 0-53 16,0 12 0-16,0 11 81 15,3 9-43-15,-1 7-10 0,0 1-16 16,0 1-11-16,2-6 16 16,-2-7-17-16,2-7-8 15,-2-6 8-15,2-7 0 32,-2-6-25-32,3-2-32 0,1 0 6 15,4-20 50-15,3-8-49 16,5-8-6-16,1-3-35 15,2-5-36-15,-4 7 13 16,-3 5 114-16,-3 7 17 16,-7 10 32-16,-2 8 83 0,-2 6-4 15,0 1-42-15,0 0-65 16,0 15-1-16,0 9 2 16,0 8 0-16,0 1 16 15,0 1-22-15,0-2-16 16,0-6 29-16,0-4-28 0,0-7 6 15,0-6-7-15,3-1 6 16,-3-8-5-16,2 2-1 16,-2-2 0-16,3 0 5 15,-3 0-4-15,0 0 7 0,2 0 11 16,0 0-11-16,-2 0 17 31,4 0-25-31,-2 0 0 16,3 4 4-16,-1-2-4 15,0 2-31-15,-1-2-2 16,-3-2-66-16,0 0-92 0,0 0-380 16</inkml:trace>
  <inkml:trace contextRef="#ctx0" brushRef="#br0" timeOffset="332996.5066">18272 14538 707 0,'0'0'251'0,"0"0"-158"0,0 0-11 16,0 0 115-16,0 0-111 15,0 0-47-15,0 0 34 32,-116 17-6-32,103 3-31 15,1 1 19-15,4 1-24 0,1 0 13 16,1-3-3-16,2-2-24 15,4-2-5-15,0-3-3 16,0-7-8-16,0-1-2 16,0-4-5-16,12 0-78 0,3 0 50 15,6-14-8 1,3-4-101-16,1-3 37 0,-3 4 12 16,-4 1 47-16,-5 4 47 15,-6 8 9-15,-5-2 114 16,-2 6 39-16,0 0-27 0,0 0-90 15,0 10-44-15,0 0 26 16,0 4-26-16,0 0-1 16,3-2 0-16,3-2-48 31,3-10-99-31,-2 0-115 0,-2 0-415 0</inkml:trace>
  <inkml:trace contextRef="#ctx0" brushRef="#br0" timeOffset="333079.2695">18272 14538 1309 0</inkml:trace>
  <inkml:trace contextRef="#ctx0" brushRef="#br0" timeOffset="333430.0769">18272 14538 1309 0,'133'-34'181'0,"-133"34"-180"0,0 2-1 0,0 14 78 0,0 3-21 0,0 6-6 16,-4 1-6-16,-2-2-14 15,1-2 22-15,1-2-37 0,0-4-5 16,-2-6-11-16,4-3 6 15,2-7-12-15,0 0-4 16,0 0-19-16,0 0-15 16,0-9-19-16,0-9 4 15,14-4-32-15,1-4 55 0,6 2 10 16,-3 7-2-16,-1-4 28 31,-3 8 9-31,-3 6 19 16,-5 7 24-16,-1 0 0 0,-3 0-27 15,-2 0 61 1,2 7 10-16,0 7-25 0,3 1-11 16,2 2-38-16,-3-4-11 15,5 3-6-15,-2-4 4 16,-3-2-4-16,5 2-5 16,-2-8-26-16,1 0-38 0,6-3-34 15,3-1-89-15,12 0-8 16,-4-9-106-16,-2-8-686 0</inkml:trace>
  <inkml:trace contextRef="#ctx0" brushRef="#br0" timeOffset="333796.6202">18776 14517 929 0,'0'0'493'0,"0"0"-419"16,0 0 57-16,0 0 7 31,0 0-60-31,0 0-51 16,0 0-9-16,0 0-11 0,-56-1 17 15,44 14-7-15,2 10-6 16,-1-5 17-16,3-1-28 16,4 0 7-16,2-3-6 15,2 1-1-15,0-12-9 16,0 1-14-16,0-2-81 0,2-2-13 16,10 0 44-16,3-9 57 15,1-8 16-15,-1-1-22 16,1 2 22-16,-5 0-13 15,-2 5 13-15,-5 8 74 0,-1 3 31 16,-3 0-32-16,0 0-11 16,0 0-55-16,0 0 9 15,0 6-8-15,0 6-7 16,4 2 17-16,3-2-18 0,2-1-48 31,2-4-39-31,2-3-120 16,16-4-15-16,-6-2 9 15,1-13-354-15</inkml:trace>
  <inkml:trace contextRef="#ctx0" brushRef="#br0" timeOffset="334596.0112">19005 14454 1020 0,'0'0'500'16,"0"0"-371"-16,0 0 22 16,0 0-72-16,0 0-32 15,0 0-27-15,0 0 7 0,-73 58-2 16,61-36-25-16,6-4 20 15,2-4-20-15,1-2 0 16,3-3-1-16,0 0-6 16,0-5-23-16,0 0-66 15,0-1 1-15,9 0 62 0,-3 3 6 16,4 2 27-16,-1 6 8 31,-1 4 0-31,-1 8 17 16,-2 10-12-16,-5 12 12 15,0 2 26-15,-7 6-34 0,-13 1-15 16,-4-7 20-16,-1-9-21 16,-2-10 1-16,4-13 20 15,6-8-22-15,6-10 20 16,4 0-20-16,7-18-7 16,0-18-66-16,4-4 42 15,19-8-25-15,6-2 29 0,6 2 7 16,8 2 19-16,1 5-6 15,4 1 7-15,-2 7 0 16,1 4-2-16,-5 1-24 0,-9 6-31 16,-10 6 22-16,-7 2 35 15,-12 2 9-15,-4 6 71 16,0-3 33-16,0 2-84 31,-4 5-4-31,-6-3 20 16,2 2-33-16,-1 3 13 15,-3 0-8-15,4 3-17 0,-3 14 25 16,1 1-18-16,2 5-5 16,3 0 14-16,3 0-15 15,2-6-2-15,0-5-5 0,7-2-20 16,9-6-29-16,3-1-37 16,4-3 31-16,-1 0 4 15,-2 0 6-15,-2 0 29 16,-3 0 20-16,-3 0-11 15,-3 0 2-15,-5 0 19 0,-2 5-8 16,-2 7 53-16,0 4 12 16,0-2-19-16,0-3-29 15,0 1-17-15,-4-9 34 16,-1-1-17-16,3-2 20 31,2 0 23-31,0 0-17 0,0-10 5 16,0-8 19-16,11-4-25 15,5 0-10-15,7-2-17 16,-2 2-15-16,4 2 0 16,-3 4-6-16,-4 8-76 15,-11 8-69-15,-7 0-168 0,0 0-555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15:09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22920 9800 224 0,'0'0'301'16,"0"0"-208"-16,0 0-76 15,0 0 12-15,0 0 18 16,0 0-3-16,2-11-2 16,0 11 7-16,-2 0 50 0,0 0-36 15,2 0-29-15,-2 0 14 16,0 0-13-16,0 0-15 15,0 0 2-15,0 0-21 16,0 0 23-16,0 0 2 16,0 0-17-16,0 0 11 0,0 0-5 15,0 0-2-15,0 0 6 16,0 0-11-16,0 0 5 16,0 0 8-16,0 0-13 15,-2 0 11-15,-11 0-19 0,-3 0 0 31,-1 0 8-31,-2 0-8 16,-1 0 1-16,3 0 13 16,1 0-6-16,3 0 18 15,4 2-15-15,2-2-10 16,5 2 25-16,2-2-25 0,0 0 0 16,0 0 4-16,0 0-4 15,0 0 4-15,0 0-5 16,0 0 0-16,0 0 4 15,0 0-4-15,0 0 0 0,0 0 10 16,0 0 5-16,6 0 5 16,8 0-1-16,6 0-3 15,6 3 14-15,5-3-24 16,4 0-5-16,2 0-1 16,1 0 9-16,0 2-6 0,0-2-3 15,-2 0 1-15,-3 0 4 31,-2 0-5-31,-4 0-1 16,0 0 1-16,0 2 0 16,-3-1 0-16,3-1 0 0,-1 0 1 15,3 2 3-15,5-2-4 16,1 0-1-16,2 0 1 16,0 0 0-16,1 0 0 15,-3 0 0-15,1 0 0 16,-3 0 4-16,-4 0-4 0,-2 0 0 15,0 0-2-15,-4 0 4 16,1 0-2-16,3 0 0 16,-1 3 0-16,1-3 1 15,2 0-1-15,2 0 0 0,-2 0-1 16,2 0 3-16,1 0-2 16,-1 0 0-16,2 0 1 15,1 0 3-15,0 0-4 31,3 0 0-31,1 0 1 16,3 0-1-16,-1 0-10 0,-1 0 10 16,-1 0 0-16,-1 0-2 15,-4 0 2-15,-2 0 0 16,0 0 7-16,-2 0-6 16,0 0-1-16,0 0 3 15,-3 0 6-15,5 0-5 0,2 0-2 16,-2 0-2-16,4 0 6 15,1 0-6-15,-1 0 1 16,1 0 6-16,1 0-7 16,4 0 14-16,1 0-14 0,1-3 0 15,1 1 6-15,3 1-6 16,0-1 0-16,0 0-1 16,-3-3 2-16,1 3 11 15,-1 0-12-15,-4 1 1 31,1-1 8-31,-1-1-9 0,2 1 2 16,3 0 6-16,1 0-6 16,4-1 5-16,-1 0-7 15,-1-1 1-15,2 0 9 16,-1 0-10-16,0 3 0 0,-2-3 0 16,-3 1 1-16,1 1-4 15,-3 0 3-15,0 2 0 16,1-2 7-16,-1 2-7 15,3-1 0-15,-3 1 4 16,3-2 3-16,-3 2-7 0,-2-2 0 16,1 2 6-16,-4 0 3 15,3-3-8-15,1 3 5 16,-1 0 1-16,2-2-7 16,1 2 0-16,-1-2 0 0,0 0 7 15,-2-1-4-15,0 3-3 31,-2 0 0-31,1 0 1 16,-2 0 0-16,-1 0 18 16,1 0-10-16,-1-3-6 15,2 3 19-15,2 0-16 0,0-2-6 16,1 2 11-16,-1 0-10 16,-1 0 4-16,4 0-5 15,-3 0 0-15,0 0 6 16,1 0-6-16,-1 0 0 15,2 0 1-15,-2 0 0 0,-2 0-2 16,2 0 0-16,-2 0-3 16,0 0 3-16,0 0 1 15,-3 0 0-15,3 0 3 16,1 0-3-16,0 0 0 0,3 0 0 16,1 0 0-16,4 0 4 15,-2 0 2-15,1 0-5 31,-1 0-2-31,1 0-5 16,-1 0 6-16,0 0 4 16,-2 0-2-16,-1 0-2 0,-5 0 5 15,2 0-4-15,-2 0 4 16,1 0-5-16,2 0-1 16,1 0 1-16,-1 0 0 15,-1 0 6-15,0 0-6 0,-1 0 0 16,-1 0 4-16,1 0-4 15,1 0 0-15,-2 0 0 16,1 0 0-16,2 0 6 16,3 0-6-16,1 0 0 15,1 0 4-15,-3 0-4 0,3 0 0 16,-3 0-1-16,-2 2 3 16,0-2 4-16,-2 3-6 15,0-3 0-15,-1 0-8 31,0 0 14-31,-2 3-6 16,-1-3 0-16,-1 0 0 0,0 2 1 16,1-2-1-16,-1 0 0 15,0 2 0-15,-1 0 1 16,1-2 0-16,-2 3-1 0,1-3 0 16,4 2 11-16,-3-2-11 15,5 0 0-15,-3 0 3 16,1 2-3-16,0-2-1 15,0 0 1-15,-1 0 0 16,-1 0 2-16,-3 0-2 16,0 0 0-16,-2 0 4 0,0 0-4 15,0 0 0-15,0 0-1 16,2 0 1-16,0 0 0 16,3 0 0-16,-1 1 0 15,3-1 4-15,0 0-4 0,0 0 0 31,-3 2 2-31,2-2-2 16,-1 2 8-16,-1-2-8 16,0 2 0-16,-1-2 4 15,-1 3-4-15,-2-3 0 0,0 0 7 16,-2 1-7-16,0-1 2 16,2 0-2-16,0 3 1 15,-3-3 6-15,3 0-7 16,-2 0 0-16,-3 0-1 15,3 0 2-15,0 0-1 0,-3 0 0 16,1 0 1-16,0 0 0 16,-1 0-1-16,2 0 0 15,1-3 0-15,0 2 1 16,0-2-2-16,0 1 1 16,2 0 0-16,2-1 8 0,-2 1-8 15,2 0 0-15,-2 2 8 31,0 0-8-31,0 0 0 16,0 0 5-16,0 0-4 16,-3 0 9-16,1 0-10 0,0-3 0 15,0 3 15-15,2 0-15 16,0-2 8-16,0 0-8 16,0 2 1-16,0-2 10 15,0-1-10-15,-2 3-1 16,2-3 9-16,-2-1-2 0,-3 2 3 15,2 0 8-15,-3-2-17 16,-3 2 12-16,-7 0 5 16,-4 2-17-16,-5-2 33 15,-1 2-3-15,-3 0 18 0,0 0 17 16,0 0-18-16,0 0-16 16,0 0-32-16,0 0-3 15,-11-4-35-15,-16 0-142 31,-7-6-310-31</inkml:trace>
  <inkml:trace contextRef="#ctx0" brushRef="#br0" timeOffset="3399.7826">4446 10735 616 0,'0'0'78'0,"0"0"-77"15,0 0-1-15,0 0 20 16,0 0-13-16,0 0-5 15,0 0-1-15,66-5 9 16,-62 3-10-16,0 2 0 16,1-2 13-16,-3 2-3 0,-2 0 0 15,0 0 15-15,0 0 1 16,0-2 8-16,0 2-26 16,0 0-8-16,0-2 10 15,0 2 0-15,0-1 1 16,0 1 8-16,0-3 16 0,0 3 14 31,0 0-16-31,0 0-8 16,0 0 10-16,0 0-14 15,0 0-8-15,0 0-1 16,0 0-12-16,0 0 15 0,0 0-8 16,0 0-5-16,6 0 14 15,6 0-15-15,-1 0 12 16,5 0 9-16,3-3-11 15,2 3 14-15,3 0-12 0,1 0-12 16,1 0 16-16,3 0-8 16,-2 0 5-16,2 0 2 15,0 0-8-15,2 0 12 16,0 0-13-16,0 0-6 16,3 0 16-16,-1 0-16 0,1 3-1 15,0-3 6-15,-1 0-5 16,3 3-1-16,1-3 0 31,3 0 0-31,1 0 7 16,-1 0-7-16,-3 0-2 15,4 0 2-15,-1 0 0 0,-2 0 2 16,2 0-2-16,0 0 0 16,-2 0 4-16,-1 0-4 15,0 0-1-15,-4 1 1 16,-1 1-1-16,-3 0 1 0,0 0 0 15,0 2 0-15,-4-1 1 16,4-3-1-16,0 3 0 16,3-1 0-16,-1 0 0 15,0-2 0-15,3 2 0 16,-2 1 0-16,1-3 0 0,-2 2 0 16,2 1 0-16,1-3 9 15,3 0-8-15,1 0 1 31,3 0-2-31,-1 0 6 16,-1 0-2-16,0 0-4 16,1-3 1-16,-5 1-1 0,1 2 0 15,-5 0 0-15,0 0 0 16,-2 0 1-16,2 0 4 16,1 0-5-16,1 0 0 15,6 0 9-15,-2 0-9 0,3 0 0 16,1 0 0-16,-1 0 0 15,-1 0 6 1,2 0-6-16,1 0 0 0,0 0 6 16,1 0-5-16,1 0 0 15,-1 0-1-15,-1 0 7 0,2 0 1 16,1 0-7-16,0 0 0 16,-3-3 21-16,3 1-15 15,-2 2 2-15,-1 0 8 16,3 0-16-1,1 0 27-15,1 0-23 16,-1-2-4-16,2 2 10 16,0 0-11-16,2 0 0 15,-1-2 0-15,-3 2 1 16,4-3 5-16,-2 3-6 16,-1 0 0-16,3-3 0 0,-4 3 0 15,-1-2 0-15,-1 0-1 16,-4 0 2-16,1 0-1 15,-1 0 0-15,-5 1 1 16,3-2 5-16,-2-1-6 0,2 2-1 16,2-2 1-16,0-1-9 15,3 2 9-15,-1-1 7 16,3 0-5-16,-1 1 2 16,1-2-4-16,-1 1-1 15,1 0 1-15,-1 0 0 0,3 0 5 16,-5 0-5-16,0 0 0 31,-1-1 7-31,-3 4 12 16,-3-3 2-16,3 2-5 15,-2 2-15-15,-2-3 9 0,1 1-10 16,-1-1 0-16,-1 1 4 16,0 0-3-16,1-3 0 15,-3 3 18-15,0 2-10 16,0 0 4-16,0 0-7 15,1 0-5-15,-3 0 16 0,2 0-16 16,0 0 10-16,0 0 5 16,2 0-16-16,2 0 11 15,0 0-10-15,1 0-1 16,-1 0 16-16,1 0-16 0,-3 0 0 16,0 0 10-16,2 2-10 15,-2 0 0-15,0 1-1 31,1 1 1-31,1-2 5 16,1-1-5-16,-3 1 0 16,4 1-2-16,-6-1 2 0,-2 0 0 15,-3 0 8-15,-4-2-7 16,-1 1 32-16,-8-1-32 16,-4 0 13-16,-5 0 13 15,-1 0-5-15,-3 0-4 0,0 0 7 16,0 0-24-16,0 0-1 15,-5 0-32-15,-9 0-162 16,-5 0-715-16</inkml:trace>
  <inkml:trace contextRef="#ctx0" brushRef="#br0" timeOffset="6648.1047">10387 10700 93 0,'0'0'274'0,"0"0"-274"16,0 0 4-16,0 0-4 15,0 0 58-15,0 0-35 16,0 0 0-16,0 0 53 16,0 0-15-16,0 0-22 0,0 0 1 15,0 0-2-15,0 0-1 16,-2 0-18-16,2 0 32 16,0 0 28-16,-2 0-4 15,2 0-17-15,0 0-10 16,0 0-12-16,0 0 19 0,0 0-10 31,0 0-3-31,0 0 17 16,0 0-8-16,0 0 0 15,0 0-16-15,6 0-25 16,8 0 12-16,4 0-22 0,4 0 1 16,5 0 16-16,4 1-16 15,5 4 11-15,1-3-12 16,6 0 1-16,3 0 37 15,6 0-28-15,0-2-3 16,-2 1 11-16,4-1-18 0,-2 3 1 16,-2 0 4-16,4-2 2 15,0 1-1-15,-1 0-6 16,1-2 0-16,1 0 9 16,1 0-9-16,0 0 0 0,-3 0-1 15,3 0 2-15,-1 0 2 16,-1 0-3-16,0 0 1 31,-3 0-6-31,0 0 7 16,-4 0-2-16,3 0 0 15,-2 0 0-15,1 0 8 0,2 0-8 16,1 0 0-16,4 0 0 16,-1 0 0-16,3 0-1 15,1 0-8-15,1 0 18 16,0 0-8-16,-2-2-1 0,-1 0-5 15,-1 2 5-15,-5 0 1 16,-1 0-1-16,-4 0 0 16,-3 0 9-16,-3 0-9 15,-5 0 0-15,3 0 0 16,-2 0 0-16,0 0 0 0,0 0 0 16,3 0 1-16,1 0 0 15,3 0 18-15,6 0-13 31,0 0-5-31,5 0 12 16,2 0-12-16,0 0 4 16,-2 0 10-16,2 0-7 0,0 0 4 15,0 0-4-15,-2 0-7 16,-4 0-2-16,0 0-1 16,-4 0 2-16,-1 0 1 15,-1 0 6-15,-3 0 5 0,-1 0-6 16,0 0-5-16,-2 0 25 15,0 0-23-15,0 0 7 16,-1 0 11-16,2 0-5 16,3 0-3-16,0 0-13 15,3 0 0-15,1 0 9 0,2 0-9 16,-2 0 0-16,3 0-1 16,1 0 7-16,-2 0 1 15,2 0-7-15,1 0 0 0,2 0 3 16,-2 0-3-16,3 0 0 31,-2 0-1-31,-4 0 2 16,4 0-1-16,-4 0 0 15,2 0 1-15,-1 0 3 16,-3 0-4-16,-1 0 0 16,0 0-3-16,-3 0 5 0,-2 0-2 15,2 0 0-15,1 0-2 16,-1-1 2-16,3 1 0 15,-3-3 6-15,2 3-4 16,1 0-2-16,-3 0 0 0,1 0-1 16,-3 0 2-16,-2 0 0 15,-3 0 0-15,2 0-1 16,-6 0 2-16,2 0-2 16,-1 0 0-16,-1 0-2 15,2-3 14-15,-2 3-17 0,0 0 5 16,3-1 0-16,1 1 0 31,1-2 6-31,0 2-6 16,2 0 0-16,-1-2 2 15,1 0 2-15,3 0-4 16,-1-1-1-16,-3 1 0 0,3 1 1 16,-1 1 0-16,-2-2-1 15,-1 2 2-15,-1-2 1 16,-1 2-2-16,0 0 0 15,-1-2-1-15,1 2 1 0,3 0 0 16,1-2 0-16,3-1 1 16,-1 3 0-16,0 0-1 15,2 0-1-15,0-3 1 16,3 3 0-16,-2 0-1 16,-4 0-5-16,4 0 6 0,-3 0-1 15,2 0 1-15,1 0 0 16,-1 0 1-16,-2 0-1 31,1 0 0-31,-6 0 0 16,3 0 1-16,-3 0-1 0,2 0 0 15,-2-2 1-15,1 2 1 16,-1-2-2-16,3 2 0 16,0-2-1-16,2-1 2 15,-2 2 4-15,0 1-5 16,-5-2 1-16,1 2-1 0,-6 0 0 15,1 0 0-15,0 0 7 16,0 0-6-16,2 0-1 16,4 0 0-16,-2 0 0 15,5 0 0-15,-1 0 0 16,1 0 0-16,3 0 0 0,1 0 0 16,-2 0 2-16,3 0-2 15,-4 0 0-15,-1 0 7 16,-1 0-7-16,-4 2 0 15,-2-1 3 1,0-1-3-16,-2 3 0 16,0-3 0-16,-3 0 1 15,1 0 6-15,-2 0-7 16,-1 0 0-16,-1 2 3 16,-1-2-2-16,2 0 8 15,-1 2-9-15,-1-2 7 0,3 0-6 16,1 0 0-16,3 0 0 15,0 0 16-15,2 0-8 16,0 0-3-16,1 0 0 16,-1 0-4-16,-2 0 7 0,0 0-9 15,0 0 1-15,-2 0 10 16,2 0 0-16,-5 0-11 16,3 0 6-16,0 0 4 15,0 0 9-15,2 0-10 16,-1 0 1-16,-1 0 10 0,0-2-19 31,-2 0 7-31,-1 2 9 16,1-3-16-16,-3 3 10 15,2-1-11-15,-3 1 0 16,1 0 3-16,-5-2-3 0,4 2 0 16,-4 0 5-16,4 0-4 15,1-2 9-15,1 2-9 16,-2 0 0-16,2 0 13 15,1 0-14-15,-1 0 1 16,-1 0-1-16,2 0 7 0,-3 0-5 16,1 0-2-16,-5 0 0 15,4-3 7-15,-6 3-6 16,1 0-1-16,-1 0 10 16,-1 0-9-16,-1 0 7 0,-1 0-8 15,-1 0 0-15,-1 0 1 16,-2-1-1-16,-2 1 0 31,-1 0 16-31,-3-2 17 16,0 2 21-16,2-2-12 15,3 2-33-15,2 0 1 0,4-2-10 16,3 2 1-16,2-2-2 16,-4 2 7-16,-4 0-12 15,-1 0 5-15,-5 0 1 16,-4 0 1-16,0 0-1 0,0 0-56 15,-57-10-30-15,3 0-189 16,-12-6-962-16</inkml:trace>
  <inkml:trace contextRef="#ctx0" brushRef="#br0" timeOffset="8613.8223">4275 9649 1007 0,'0'0'112'16,"0"0"-81"-16,0 0 9 15,0 0 85-15,0 0-45 16,0 0-14-16,2-6-10 0,-2 6 51 15,0 0-9-15,0 0-54 16,0 14-2-16,0 11 2 16,-2 14 31-16,-6 15 5 15,-6 15-14-15,-1 26 8 16,-4 26-12-16,-3 27-25 0,2 7 14 16,4-15-26-16,5-17-23 15,7-35 14-15,-1-16-15 16,3-18 8-16,2-6-9 15,0 7 8 1,0 1-2-16,-2 0-6 16,-3-10 0-16,3-14 3 15,-2-10-3-15,-1-9-28 16,1-8-19-16,-1-5-20 16,0 0-21-16,-3-18-84 15,-13-32-87-15,2 4-24 0,-1 0-87 0</inkml:trace>
  <inkml:trace contextRef="#ctx0" brushRef="#br0" timeOffset="9214.6544">4126 9761 1128 0,'0'0'183'16,"0"0"-159"-16,0 0-1 0,0 0 42 16,0 0-42-16,0 0-8 15,0 0-15-15,-7-4-1 16,7 3 1-16,2-3-16 15,3-5 16-15,1-1-3 16,1 0-30-16,0 1 12 0,-3-2 0 16,-1 5 21-16,-3 3 13 15,0 0 22-15,0 3 32 16,0 0 13-16,0 0-10 16,0 0 5-16,0 0-34 0,0 0-23 15,0 0 7-15,0 8-15 16,0 12 22-16,0 8 24 15,-5 9 2-15,-4 12 7 32,0 11-10-32,-2 12-2 15,-1 25-3-15,2-5-10 0,-3 7 3 16,3-1-15-16,2-17-6 16,-3 9 2-16,1-6-17 15,-1-6-7-15,-3-4 10 16,1-8-9-16,-3-5 0 15,-1-10 10-15,1-4-10 0,1-12 9 16,-1-5-10-16,5-9 0 16,2-7-8-16,2-4-3 15,3-7-50-15,2-3-24 16,-3 0-36-16,-6-15-52 16,2-11-170-16,-2-2-231 0</inkml:trace>
  <inkml:trace contextRef="#ctx0" brushRef="#br0" timeOffset="11064.4747">2790 9828 1088 0,'0'0'344'0,"0"0"-259"16,0 0-10-16,0 0 72 15,0 0-62-15,0 0-44 16,0 0-6-16,7 70 46 15,2-18-23-15,2 9-12 16,-2 2-9-16,2-1-30 16,-2-4 5-16,-2-8-2 0,-1-7-1 15,-1-11-9-15,-5-11 0 16,2-6 6-16,-2-13-12 16,0-2-10-16,0-8-22 15,0-25-31-15,-5-10-25 0,-7-11 39 16,-2-6 30-16,-2 2-7 15,6 5 32-15,-2 9 10 32,8 14 17-32,-1 9 46 15,5 12-6-15,0 9-16 16,0 0-43-16,5 2 5 0,19 20 9 16,10 7 12-16,10 5-33 15,7-1 15-15,3-3-16 16,-2-2-9-16,-10-6-38 15,-9-7-36-15,-10-6 12 0,-17-4-12 16,-6-5 23-16,-13 0 60 16,-21 0-9-16,-13 0 9 15,-4-2 7-15,-1-1 5 16,4 3 34-16,8 0 7 16,11 0-21-16,11 0 8 0,9 0-18 15,9-2-21-15,0-2-1 16,7-6 0-16,20-4 0 15,8-6-2-15,7-6-27 32,5-6-27-32,5-2-52 0,-6-2-38 15,-1 4-30-15,-11 4 63 16,-10 10 106-16,-11 6 7 16,-6 7 107-16,-7 5 81 15,0 0-66-15,0 12-63 16,-13 13-20-16,-1 5 2 0,1 2-9 15,2 2-22-15,4-6-9 16,0-4 12-16,1-6-13 16,4-6 0-16,-3-7 2 15,5-5-2-15,0 0-29 0,0-19-37 16,0-13-60-16,0-8 7 16,9-6-22-16,6-2 33 15,3 1 94-15,-2 10 14 16,1 5 40-16,-3 9 47 15,-3 9 8-15,-2 9-3 0,0 5-35 32,-2 0 13-32,4 17 41 15,3 9-60-15,1 3-29 16,3 1-12-16,1-2-9 16,0-4 8-16,-4-6-9 0,-6-6-25 15,-2-6-15-15,-7-6-22 16,0 0 37-16,-7-9-4 15,-15-12-64-15,-7-5 20 16,-2-4 25-16,-3 3 48 16,5 1 29-16,2 9 23 0,9 2 49 15,5 5-1-15,9 4-37 16,2 5-13-16,2-1-50 16,0-1-2-16,15 1-16 15,9-2-1-15,10 1 19 0,7-1-12 16,3-5-42-16,3 4-35 31,-1-2-46-31,-6 3-41 16,-11 2 44-16,-8 2 55 15,-13 0 77-15,-8 2 6 16,0 10 101-16,-11 2 25 0,-11 3-44 16,-3-4-10-16,4 1 4 15,0-4-45-15,6-3-18 16,1-7-3-16,5 0-15 15,3 0-1-15,1-18-15 16,3-10-62-16,2-6-9 0,0-3-18 16,0 1 40-16,0 2 57 15,7 6 7-15,-1 8 54 16,-1 6 12-16,-1 9-9 16,0 5-8-16,1 0-23 15,7 11 39-15,3 13-1 0,7 4-48 16,3 1 0-16,2 0-16 15,2-5 1-15,0-2-2 32,-5-8-27-32,-6-6-42 15,-2-8-2-15,-8 0-49 0,1 0 22 16,-2-15-33-16,0-8-20 16,2-1-12-16,-1 1-45 15,1 0 125-15,-2 5 84 16,0 4 10-16,-3 8 129 15,-2 2 25-15,-2 4-33 0,0 0-34 16,0 7-12-16,0 12 5 16,0 9 4-16,-15 9-32 15,-7 9 2-15,-14 7 1 16,-13 10-11-16,-14 5 18 0,-13 5 1 16,-6 2 6-16,-3-3 8 15,5-4-16-15,11-7-17 16,11-11-30-16,16-8-24 15,13-12 10-15,15-10-10 16,12-10-26 0,2-8-92-16,20-2-56 15,40-26 10-15,-2-8-128 16,-4-7-328-16</inkml:trace>
  <inkml:trace contextRef="#ctx0" brushRef="#br0" timeOffset="11364.9602">4049 9769 1137 0,'0'0'209'0,"0"0"-71"16,0 0 100-16,0 0-106 16,0 0-79-16,0 0-30 15,0 0 56-15,-158 131 39 16,92-78-37-16,-15 8 3 0,-3 7-3 15,-3 0-11-15,2 1-9 32,11-7-39-32,12-8-10 15,13-8-3-15,14-14-9 16,12-10 0-16,15-10-4 16,5-8-81-16,3-4-71 0,5 0-22 15,16-2 69-15,18-24-11 16,-6 2-175-16,-4-1-334 0</inkml:trace>
  <inkml:trace contextRef="#ctx0" brushRef="#br0" timeOffset="16595.7613">5361 2009 157 0,'0'0'665'0,"0"0"-569"0,0 0-64 16,0 0-1-16,0 0 34 15,0 0 11-15,0 0-5 16,-5-70-13-16,5 61-19 0,0-3 12 15,0 4 16-15,0-1 7 32,0 1-23-32,-5 1-6 15,1 2-22-15,-2-2 9 16,-3 4-31-16,-1-1 1 16,0 0 18-16,-1-3-19 0,-3 3 0 15,-1 1 0-15,-6-1 0 16,1-1 13-16,-2 2-8 15,0-1-5-15,1-1 23 16,-1 5-15-16,3-2 6 0,0 2-4 16,0 0-10-16,1 0 9 15,-1 0-10-15,0 0 1 16,1 5 7-16,0 2-8 16,-2 2 0-16,2-1-1 15,-2 1 2-15,-2 4 3 0,-1 3-4 16,1 0 0-16,-4 0 2 15,-1 1-2-15,-2 2 0 32,-2-1 0-32,0 0 0 15,-1 2 10-15,3-3-10 16,0-2-7-16,5 1 6 0,3-4 1 16,2 3 0-16,1 0 9 15,-1 1-8-15,4 0 1 16,-3 0-2-16,3 2 0 15,-1 0-1-15,1-1 2 16,-1 1-1-16,1 2 0 0,-1-2 0 16,3 2 0-16,1-2 1 15,1-3 1-15,0-1 5 16,2 1 0-16,0-1-7 16,0 0 3-16,3 0 6 0,-4 4-6 15,4 0-2-15,2 2 5 16,-1 0 10-16,1 0-14 15,2 0-2-15,0 2 14 0,2 0-14 16,0 3-1 0,0-1 1-1,0 1 0-15,0 1 6 16,0 1-6-16,0-3-1 16,4 2-6-16,2-2 9 15,5-2-2-15,3 0 1 16,-1 0 0-16,5 0 7 0,-1 0-8 15,2 0 0-15,3 2 7 16,0-2-7-16,3 2 0 16,4-1-1-16,0-1 2 0,2-2 6 15,2 2-7 1,0-3 8-16,3 2-9 0,3-1 2 16,0 0 0-16,3 0 5 15,3 1-4-15,0-4 7 16,0 1-9-16,-1-2 0 15,1 3 3-15,-1-6-3 0,1 3 0 32,-3-1 0-32,0-4 0 15,1 1 10-15,1 2-4 16,1-1-5-16,2-2 16 16,0 2-17-16,2-4 1 0,-2 2 3 15,2-4-2-15,-3 3-2 16,1 1 0-16,2-3 1 15,0 2-1-15,5 0 0 16,0-1 0-16,1 1 5 16,3 1-4-16,0-2-1 0,0-3 0 15,0 5 1-15,0-5 6 16,-2 2-7-16,2-1 0 16,-3 0 0-16,1 0 1 15,0 0 9-15,-5-3-9 16,1 2-1-16,-2-3 12 0,0 0-12 15,-4 1 0-15,3-2-1 32,-1 1 10-32,0 0-7 15,2-3-2-15,-2 2 0 16,1-2-1-16,3 0 7 0,-1 0-6 16,0 2 12-16,1-2-12 15,1 0-6-15,-2 2 6 16,3-2 0-16,-3 0 13 15,0 0-13-15,-2 0 1 16,-1 0 9-16,-4 0-9 0,-4 0 0 16,0 0-1-16,-4 0 0 15,-1 0 8-15,-3 0-8 16,1 2 0-16,0 0 13 16,1-1-13-16,1-1 2 15,6 3 5-15,-1-3-5 0,5 0 8 16,1 0-10-16,3 0 1 15,0 3 4-15,0-3-5 32,-1 0 0-32,-4 0 0 15,-2 0 0-15,-2 0-1 0,-2 0-2 16,-2 0 3-16,-1 0 11 16,1 0-11-16,2 0 0 15,-2-3 0-15,-1-1 2 16,3 0 2-16,-3 2-4 15,2-5 0-15,-2 4 19 0,-1-1-19 16,-1 2 1-16,0-1 7 16,1 0-7-16,1 1 13 15,2 0-10-15,-2-2-2 0,1 2-1 16,-3-2 0-16,-2 1-1 16,0 0 7-16,-2-1-6 15,0-1 8-15,-2 2-8 16,0 1 1-16,-2-2 16 15,-1-1-18-15,2 2 0 16,-1 1 6 0,0-2-6-16,2 0 6 15,-3 0-6-15,-2 0 0 16,3-1 1-16,-5-1-1 16,3 1 0-16,-4-1 0 0,1-2 1 15,1 1-1-15,-4 2 0 16,3-2 1-16,-2 3 2 15,0 0-3-15,-3 1 0 16,1-1-3-16,-1 1 9 16,-1-1-6-16,-3 0 0 15,1 3-1-15,-4-1 0 0,3 0 1 16,-1-1 0-16,-2 1 0 16,3-1 0-16,3-2 0 15,-1 3 0-15,1-1 1 16,1-3 0-16,1 2-1 0,-3-3 0 15,0 2 7-15,1-4-7 32,-1 4 0-32,-1-4 0 15,-2-1 0-15,-1 2 10 16,3-2-10-16,1 1 0 16,-1-3 7-16,1 0-7 0,-1-1 0 15,2 0-1-15,-3-2 2 16,1-1 6-16,-1 1-7 15,-1-2 0-15,2-1 0 16,1 0 0-16,-1-2 0 0,-1 0 5 16,0-2-4-16,2-2 13 15,-2-3-14-15,3 4 1 16,-1-2 12-16,-2 1-13 16,1-2 1-16,-2 2 12 15,-1 0-12-15,-1-1 21 0,-2-2-7 16,0 1-5-16,-1-2 14 15,1-5-24-15,-4 2 0 32,4-1 4-32,-4-2-3 15,-2-3 8-15,0 2-8 0,0-2 0 16,0-1 23-16,-2 0-22 16,-12 1 9-16,1 4 3 15,-3 1-14-15,1 2 12 16,-1 2-12-16,-2 1 0 0,-2 2 3 15,0 1-3-15,-2 0 0 16,-3 3-1-16,-2-1 2 16,-2 2-1-16,-4 0 0 15,-2-3 1-15,-6 4 3 16,-3-3-4-16,-4-2-4 0,0-1 3 16,-6 2 1-16,0-1 0 15,-1 1-1-15,-1 0 1 16,-1-3 2-16,1-1-2 15,-2-1 0-15,0 1 3 16,0-1-1-16,-3-1-2 0,1 4 0 16,0-4 0-16,-2 3 1 31,-1-2-1-31,3 2 0 16,-4 0 2-16,-1 2 5 15,-5-1-4-15,-1 6-3 0,-4-3 0 16,-6 0 4-16,-1 1-4 15,-6 1 0-15,-3 6 1 16,0 0 0-16,-3 2-1 16,1 4 0-16,-1-2 0 15,1 5 1-15,1-2-1 0,3 4 0 16,4 1-1-16,3 2 1 16,2 0 0-16,-3 0-1 15,3 0 1-15,2 0 1 16,2 0-1-16,2 0 0 0,3 0 3 15,-1 0-2-15,4 0-1 16,-1 2-1-16,2 3 1 31,2 1 3-31,-2 1-3 16,2 0-3-16,-1 3-3 16,3 4 6-16,3 0-11 0,4 3 10 15,7 1-5-15,5 0 5 16,4 0 1-16,1-1-3 15,6 4-3-15,-3 1 7 16,1 0-1-16,-3 5 0 16,-3-1 0-16,-3 3 10 0,-5 3-10 15,-2 4-2-15,0 0 2 16,-1 2 0-16,6-3-9 16,1-4 7-16,7-6 4 15,5-4 2-15,2-1-4 0,4-8 0 16,2 2 7-16,6-3-7 15,3-5 0-15,5-3 0 16,1 2 1-16,8-3 1 16,0 0-2-1,2-2 0 1,0 0-11-16,0 3 11 0,-2-3-9 16,2 0-13-16,-7 0-108 15,-1 3-66-15,-4-3-299 0</inkml:trace>
  <inkml:trace contextRef="#ctx0" brushRef="#br0" timeOffset="18197.0193">4830 822 965 0,'0'0'162'16,"0"0"-134"-16,0 0-28 15,123-51 19-15,-81 40 11 0,3 3 31 16,-8 3-7-16,-1 5-33 16,-9 0 11-16,-9 0 5 15,-7 17-3-15,-9 4 33 16,-2 6-17-16,0 5-18 0,-17 4 20 15,-8 0-10-15,-6 3 1 16,-5-4-14-16,1-2-3 31,-6-1 12-31,3-6-17 16,1-6-1-16,3-4 12 16,3-4-18-16,8-5 8 0,7 0-3 15,6-4-18-15,5-1 18 16,3 5-19-16,2-2 0 15,0 6 3-15,0 1-3 16,0 2 0-16,0 0 0 0,0 4 1 16,2 0-2-16,-2 4-2 15,0-4-242-15,-2-6-843 0</inkml:trace>
  <inkml:trace contextRef="#ctx0" brushRef="#br0" timeOffset="18480.1255">4807 1451 622 0,'0'0'263'0,"0"0"-193"0,0 0 2 16,0 0 19-16,0 0-14 15,0 0 23-15,0 0-9 16,14 30-36-16,-7-23 19 15,-3-3-32-15,3-4-7 0,-2 0 16 16,-1 0 18-16,-2-4-4 16,3-12-40-16,-5-3-13 15,0 0 0-15,0-1-1 16,0 1 2-16,0 5-7 0,-9 6-6 16,-5 4 0-16,-21 4-36 15,3 0-250-15,-3 0-734 0</inkml:trace>
  <inkml:trace contextRef="#ctx0" brushRef="#br0" timeOffset="19013.086">4238 923 1318 0,'0'0'246'16,"0"0"-246"-16,0 0 8 16,0 0-8-16,0 0 40 15,0 0 5-15,117-72-35 16,-85 57-10-16,1 1 15 0,1-2-13 15,-3 2 23-15,0 2-14 16,-4 3-11-16,-3 8 15 31,-4 1-15-31,-2 0 0 16,-5 10 3-16,-6 12-2 16,-5 7 5-16,-2 5 10 0,0-1-10 15,0 1 10-15,-15 1-9 16,-8-1-6-16,-4-5 15 15,-6-3-6-15,-5-1 7 16,-2-5 4-16,0-4-2 16,2-6 25-16,9-2-19 0,6-2-12 15,8-2 5-15,9-3-18 16,2 4-2-16,4 1-5 16,0 4 7-16,0 3 0 15,2 4 0-15,9 3 0 0,1 1-2 16,2 8-34-16,-5-5-159 15,-5-2-377-15</inkml:trace>
  <inkml:trace contextRef="#ctx0" brushRef="#br0" timeOffset="19296.8255">4369 1514 1249 0,'0'0'363'16,"0"0"-334"-16,0 0-29 15,0 0 0-15,0 0 19 0,0 0 0 16,0 0 6-16,44 28-9 16,-28-22-15-16,-1-6 23 15,1 0-17-15,-1 0-4 16,-1-2 8-16,-7-10-10 16,-5 1 8-16,-2-1-1 0,0 5-7 15,0 0 41-15,-9 6 22 16,-2 1-15-16,2 0-10 15,0 0-31-15,5 0-8 16,2 3 0-16,2 9 0 0,0 3 2 31,-5 5-2-31,2-2-151 16,-3-8-602-16</inkml:trace>
  <inkml:trace contextRef="#ctx0" brushRef="#br0" timeOffset="28995.2053">16083 7916 538 0,'0'0'162'16,"0"0"-125"-16,0 0-31 15,0 0 98-15,0 0 3 0,0 0-49 16,0-21-23-16,0 18-2 16,0 1-3-16,0 2 15 31,0 0-15-31,0 0 28 0,0 0-29 16,0 0-4-16,0 0 1 15,0 0-14-15,0 0-11 16,0 0 7-16,0 0-7 15,0 0-1-15,0 0 0 16,0 0 1-16,0 0 5 16,0 0-6-16,0 0 0 0,0 0 0 15,0 0 0-15,0 0 0 16,0 0 6-16,0 0-6 16,0 0 16-16,0 0-15 0,0 0 0 15,-9 0 12-15,-2 0-12 16,0 0 9-16,-3 5-10 15,-1-1 0-15,-1-3 18 16,-1 3-17-16,0 0 27 16,2-1-5-16,-1-1-7 15,5-1 12 1,0 1-2-16,2 0-25 16,3-2 16-16,-1 3-17 15,5-3 0-15,0 2 12 16,2-2-11-16,0 0 0 15,0 0-1-15,0 2 6 0,0-2-3 16,0 0-3-16,0 0 0 16,0 0-6-16,0 0 2 15,0 0 4-15,0 0-1 16,0 0 10-16,0 0-9 16,0 0 0-16,0 0 1 0,0 0 14 15,4 2 3-15,9-1 18 16,5 3 9-16,4-1-14 15,7 1-1-15,7-3-18 16,2 4 3-16,2-3-4 0,3 1-11 16,1 0 1-16,1-3 0 31,-1 1-1-31,0-1 19 16,1 0-19-16,-3 0 1 15,-1 0 2-15,-1 0-3 16,-2 0-9-16,-3 0 8 0,-4 0 2 15,0 0 10-15,-2 0-11 16,0 0 0-16,5 0-1 16,0 0-2-16,4 0 3 15,2-1 1-15,3 1 5 0,-4-3-3 16,1 3-3-16,-4-1-7 16,0 1 6-16,0 0 1 15,-1-2 0-15,-2 0-1 16,1 2 2-16,-3 0 3 15,0-2-4-15,0 2 0 0,-2 0-1 16,3 0 1-16,-1-3 0 16,0 3-1-16,0 0 2 31,2 0-1-31,-1 0 0 16,-1 0 0-16,2 0 1 0,-2 0-1 15,1 0 0-15,0 0 0 16,-1 0 0-16,2 0 0 15,-2 0 0-15,1 0 0 16,-1 0 2-16,0 0-2 16,0 0 0-16,-4 0-2 0,2 0 4 15,-2 0-2-15,-1 0 0 16,3 0 0-16,2 0 8 16,0 0-8-16,0 0 0 15,0 0 13-15,4 0-13 0,-4 0-1 16,2 0 1-16,-2 0 0 15,3 0 7-15,1 0-7 16,3 0 0-16,1 0 3 16,-2 0-2-16,3 0 8 15,-2 0-9 1,2 0 7-16,0 0-2 16,0 0-5-16,1 0 0 15,-1 3 2-15,2-1-2 16,-2-2 0-16,0 2 0 15,0-2 1-15,-1 0-1 0,-4 0 7 16,1 0-7-16,-1 2 19 16,1-2-18-16,-1 1 9 15,2 2-6-15,2-2 2 16,-1 3 0-16,5-1-6 16,-3-2 0-16,2 2 4 0,1-1-4 15,-1 2 0-15,0-3-1 16,3 4 2-16,-1-3 6 15,1 2-7-15,1-1 0 16,-3 1-1-16,1 0 1 16,-3 1 0-16,1-4 0 0,-2 5 1 15,3-5 2-15,-3 0-3 32,0 2 1-32,0-3-1 15,-2 2 0-15,0-2 0 16,1 0 0-16,4 2 0 0,2-2 12 15,0 0-12-15,-3 2 0 16,3-2 2-16,-3 0-2 16,-3 3-1-16,0-3 0 15,1 0 2-15,0 0-2 16,1 0 0-16,-2 0 1 0,-1 0-2 16,3 0 2-16,-4 0 0 15,3 0 5-15,-2 0-5 16,3 0 6-16,-2 0-1 15,3 0-4-15,-3 0 8 0,-1 0-9 16,-3 3 0-16,1-1 5 16,-5-2-3-16,0 2-2 15,0 0 0-15,-4-2 0 32,0 2 5-32,0-2-5 15,0 1 0-15,-3-1 0 0,3 0 1 16,1 0 4-16,1 3-5 15,0-3 9-15,3 2-15 16,2 0 12-16,-1 0-6 16,5-2 0-16,0 2 1 15,-1-2 0-15,4 2-1 0,-1 0 0 16,-3-2 11-16,2 0-11 16,-1 2 0-16,-3-2 11 15,1 0-11-15,-1 0 0 16,-1 0 0-16,-1 0 0 0,1 2-6 15,0-2 7-15,-1 0-1 16,0 2 11-16,1-2-11 16,-1 0 0-16,-2 0-1 31,0 0 2-31,0 0-7 0,3 0 6 16,-3 0 0-16,2 0 0 15,2 0 0-15,0 0 1 16,1 0-2-16,1 0 7 15,3-2-1-15,1 2-5 16,-4-2 0-16,1 2 6 0,-2 0-6 16,0-2-1-16,-5 2 1 15,0-2 0-15,1 2 3 16,-1 0-3-16,0 0 0 16,0 0 3-16,0 0-3 0,1 0 0 15,-1 0 0-15,2 0 0 16,-2 0 5-16,5 0-5 15,-3 0 0-15,3 0 6 16,0 0-6-16,-3 0 1 16,1 0 0-16,-1 0-1 0,-2 0 6 15,0 0-6-15,1 0 0 32,1 0 2-32,0 0-1 15,-2 0 4-15,1 0-3 16,-1 0-2-16,-2 0-1 15,0 2 0-15,0 0 1 0,0 0-1 16,2-2 2-16,0 0-1 16,0 2 7-16,3-2-7 15,-1 0 1-15,4 0-1 16,-4 0-4-16,2 0 4 0,-1 0 0 16,-3 0 0-16,2-2 3 15,-2-2-2-15,-1 2-1 16,1-2 0-16,0 0 0 15,-2-1 1-15,2 2-1 16,-2 1 0-16,0 0 0 0,0 0 0 16,0-1 0-16,0 3 0 31,0 0 0-31,2 0 1 16,-2 0-1-16,3 0 0 15,-3 0 0-15,-2 0 0 16,-4 0 0-16,2 0-1 0,-5 0 2 15,-1 0-1-15,-2 0 0 16,-1 0 0-16,-5 0 6 16,-1 0-6-16,-2 0 7 0,-4 0 4 15,-2 0-10-15,1 0 24 16,-3 0-20-16,0 0-4 16,0 0 1-16,0 0-2 15,0 0-1-15,0-3-48 16,-7 1-90-16,-9-6-264 0</inkml:trace>
  <inkml:trace contextRef="#ctx0" brushRef="#br0" timeOffset="31844.1667">24739 8029 146 0,'0'0'333'0,"0"0"-219"0,0 0-76 16,0 0 87-16,0 0-2 15,0 0-75-15,0 0-34 16,-5-6 6-16,5 3-14 16,0 0 3-16,0 1 7 15,0-2 24 1,0 1 2-16,0 2-30 16,0 1 2-16,0 0 9 15,0 0-13-15,0-1 21 16,0 1 22-16,0 0-11 15,0-3 6-15,0 3-9 0,0 0 9 16,0-3 10-16,0 3-7 16,0 0 19-16,0 0-8 15,0 0-31-15,5-1 7 16,1 1-25-16,6-2-6 16,3-1 1-16,3 2 0 15,6-2-5-15,3 2-3 0,0 1 9 16,4 0 1-16,0 0-4 15,2 0-5-15,4 0 12 16,-2 0-7-16,1 0-4 16,-1 0 5-16,1 1-6 0,-1 3 8 15,4-1-9-15,1-1 1 32,2-1 15-32,1 2-15 15,3-3 6-15,1 3 0 16,0-2-7-16,-2-1 16 15,-1 1-16-15,-1 2 1 0,-1-1 13 16,-2-2-14-16,0 0 0 16,-2 2 8-16,2-2-8 15,-4 2 0-15,0 1-1 16,-1-3 1-16,-1 0 9 0,1 0-8 16,3 0 9-16,0 0 4 15,4 0-12-15,0 0 11 16,1 0-13-16,1 0 6 15,-1 0 0-15,-3 0-6 16,-2 0 0-16,-3 0 6 0,4 0-5 16,-1 0 15-16,-1 0-14 15,4 0 4-15,1 3 0 32,2-1-6-32,1 0 0 15,-1 0 1-15,1 0 1 0,0-1 8 16,0 2-10-16,1-1 0 15,3 0 19-15,3 2-13 16,-1-2-5-16,2 2 12 16,1-2-12-16,2 2 3 15,-3-1-4-15,3 3 0 0,-1-5-11 16,1 3 12-16,-2-2-1 16,-1-2 1-16,-2 0-1 15,1 2 0-15,-4-2 0 16,2 0 2-16,-3 0 4 0,-1 0-6 15,2 0 0-15,-2 2 0 16,-1-2 0-16,-1 0 0 16,1 3 0-16,-1-3 1 15,-2 0 0-15,1 0-1 16,-1 3 0 0,-1-3-3-16,1 0 3 15,2 2 0-15,1-2 1 16,1 0 0-16,2 0 14 15,-1 0-3-15,1 0-11 16,2 0 23-16,0-2-24 0,0-1 0 16,-1 3 0-16,0 0 0 15,-2 0 4-15,-3 0-4 16,1 0 0-16,-5 0 2 16,-2 0-2-16,0 0-2 15,0 0 2-15,0 0 0 0,-1 0-7 16,2 0 7-16,1 0 0 15,2 0-1-15,1 0 1 16,-1 5 0-16,1-3 0 16,-1 0 1-16,-1 0 4 0,0-1-5 15,-3-1 0-15,0 0 2 32,-1 0-2-32,2 0 0 15,1 0-2-15,-3 0 4 16,1 0-2-16,-4 0 0 15,-3 0 0-15,-5 0 2 0,1 0-2 16,-2 3 0-16,0-3 5 16,-1 2-4-16,1-2 0 15,1 2-1-15,1 0 0 16,2 0 0-16,-2-2 0 16,2 2 0-16,-2-1 0 0,2 5 1 15,-3-5 5-15,3-1-6 16,-2 2-1-16,0-2 0 15,-1 0 1-15,1 0 0 16,0 0-3-16,0 0 10 0,2 0-6 16,0 0-1-16,2 0 0 15,-2 0 3-15,0 0-3 32,0 0 0-32,-2 0-2 15,2 0 3-15,0 0-1 16,-2 0 0-16,-1 2 0 0,1-2 3 15,-3 2-3-15,1-2 0 16,0 2-1-16,-1 1 1 16,0-3 0-16,1 2 0 15,2-2 0-15,0 0 2 0,-1 0-2 16,1 0-3-16,0 0 2 16,-3 0 1-16,3 0 0 15,-3 0-2-15,3 0 10 16,0 0-5-16,0 0-3 15,-3 0 0-15,3-2 3 0,-3-1-3 16,1-1-2-16,-2 0-4 16,-2 0 6-16,4-2 9 15,-3 2-9-15,1 0 0 16,2 1-1 0,-6 2 1-16,4 1-1 15,-3-2 0-15,-1 2 2 16,0 0-1-16,-2-2 0 15,3 2 0-15,-1-2-2 16,0 0 2-16,1-1 0 16,5 3 0-16,-2-3 1 0,0 1-1 15,2 0 0-15,0 2 0 16,-3-2 1-16,-2 2-1 16,-2-3-1-16,0 2 0 15,-5 0 1-15,0-2-1 0,-1 0 1 16,-3 2 0-16,-1-1 2 15,-3 0-2-15,0 2 0 16,-5-2 0-16,2 2 0 16,-2 0 10-16,0 0-10 15,0 0 1-15,0 0 2 0,0 0-3 32,0 0-35-32,-12-2-73 15,-5-4-268-15</inkml:trace>
  <inkml:trace contextRef="#ctx0" brushRef="#br0" timeOffset="34877.1861">4639 8860 347 0,'0'0'322'0,"0"0"-221"16,0 0-65-16,0 0 37 15,0 0 5-15,0 0-34 16,0 0-34-16,0 0 25 0,0 0 27 15,0 0-17-15,0 0-6 16,0 0 16-16,0 0-16 16,0 0-9-16,0 0-12 15,0 0-11-15,-3 0-1 0,-6 0-5 16,0 5 0-16,-4-3 6 31,1 0-6-31,0 1 4 16,1-1-5-16,-1 1 0 15,3-1 10-15,3 0-9 16,-2-2-1-16,4 0 2 0,2 2-2 16,2-2 7-16,0 0-7 15,0 0 0-15,0 0 2 16,0 0-2-16,0 0 0 16,0 0 15-16,0 0-8 0,0 0 12 15,2 0 0-15,12 0-13 16,5 0 16-16,6 0-11 15,6 0 2-15,5 0 9 16,5 0 6-16,3 0 17 0,7 0-10 16,1 0-18-16,3 0 14 15,3 0-24-15,-2 0-4 32,2 0 7-32,-2 0-10 15,-3 3 6-15,-2-3-6 16,1 0 0-16,-3 0 9 0,2 0-8 15,-2 0 0-15,3 0 13 16,-4 0-14-16,1 0 1 16,-2 0-1-16,-2 0 0 15,-3 5 3-15,-1-3-3 16,-4 0 0-16,1 0 0 0,2 0 1 16,0-2 12-16,0 2 5 15,2 0-11-15,1-2 11 16,1 0-18-16,4 3 1 15,-4-3 9-15,1 0-10 0,-1 0 0 16,1 0 0-16,-3 0 0 16,3 1 5-16,-3-1-5 15,2 0 0-15,-1 0 6 32,-1 0-6-32,-1 0 0 0,1 0 7 15,0 0-5-15,1 0 2 16,-1 0-4-16,-2 0 0 15,3 0 2-15,-6 0-2 16,1 0 0-16,0 0 0 16,-4 0 1-16,1 0 14 0,-4 0-7 15,3 0-8-15,-3 0 12 16,0-1-12-16,2-2 0 16,1-1 0-16,-1 2 0 15,0 0 5-15,0 2-5 16,0-2 0-16,-2 2 6 0,3-2-5 15,-1 0-1-15,5-1 8 16,-3 3-7-16,4 0 7 16,-2 0-8-16,3 0 0 15,-2 0 5 1,3-3-5-16,-2 3 0 0,-1 0-1 0,-3-2 2 31,4 2 6-31,-6 0-7 16,3 0 0-16,-1 0-1 15,-1 0 1-15,1 0 0 16,4 0 8-16,-4-2-7 0,3 2 17 16,2 0-18-16,1-2 1 15,-4 2 9-15,3 0-10 16,-4 0 0-16,-2 0 0 16,-3 0 0-16,-5 0 1 0,3 0-1 15,-2-3 1-15,0 3 11 16,2 0-12-16,-2 0-1 15,2 0 1-15,0 0 0 16,2 0 7-16,0 0-7 0,0 0 0 16,0 0 0-16,3 0 0 15,1 0 0-15,1 0-4 16,0 0 4-16,0 0 0 31,-1 0-1-31,-1 0 2 16,-1 0 4-16,-2-2-5 15,-2-1 0-15,2 1-1 0,-2 0 1 16,0 0 0-16,0-1 0 16,0 3 1-16,-2 0 1 15,2-3-2-15,2 1 0 16,3 0 2-16,1 0-2 0,-1 0 0 16,1 0-1-16,2 2 3 15,-2-2 8-15,-2 2-9 16,1 0 0-16,-3 0 23 15,-4 0-24-15,-2 0 15 16,-4 0 11-16,-1 0-20 0,-3 0 24 16,-4 0-19-16,-3 0-10 15,-2 0 28-15,-6 0-16 32,0 0 7-32,-2 0 0 15,0 0-18-15,0-2 18 0,0 2-20 16,0 0-19-16,0-3-34 15,-12 3-79-15,-7-3-197 0</inkml:trace>
  <inkml:trace contextRef="#ctx0" brushRef="#br0" timeOffset="37560.1214">9861 8823 375 0,'0'0'88'15,"0"0"-74"-15,0 0-5 0,0 0-2 16,0 0 6-16,0 0-10 31,0 0 42-31,-31 2 76 16,31-2 10-16,0 0-35 15,0 0-21-15,0 0-7 16,-2 0-21-16,2 0-28 0,-2 0 12 16,0 0-7-16,-4 0-9 15,2 0 22-15,2 0-19 16,-2 0-11-16,-3 0 7 16,3 0-2-16,0 0 14 0,0 0-3 15,2 0-11-15,2 0 8 16,0 0-19-16,0 0-1 15,0 0 7-15,0 0-6 16,0 0 12-16,0 0 6 16,0 0-3-16,0 0 12 0,8 0-18 15,9 0 26-15,10 0 5 16,4 0-27-16,9 3 8 31,5 0-7-31,7 1-14 16,6 0 26-16,2 0-15 0,6 0-3 15,1 0 6-15,4-2-14 16,1 2 0-16,-3-1-1 16,2 0-1-16,-1-1 1 15,-4 0 6-15,-1 3-6 16,-3-3 13-16,-2-2-13 0,1 3 2 16,-1-3 18-16,2 0-18 15,1 2 19-15,-1-2-13 16,0 0-8-16,3 2 14 15,-3-2-14-15,3 2 0 0,-5-2 0 16,0 3 1-16,0-3 5 16,-4 0-6-16,0 3 1 15,0-1 11-15,0-2-12 16,0 2 1-16,-3-2 7 16,0 0-6-1,1 0 5-15,-2 0-7 16,-2 0 0-16,0 0 7 15,-2 0-6-15,-1 0-1 16,1 0 18-16,-2 0-18 16,1 0 25-16,2 0-3 0,-2 0-6 15,-1 0 13-15,4 0-17 16,-4 0-2-16,1 0-1 16,-3 0-6-16,1 0 4 15,-3 0-7-15,-1 0 0 16,-1 0 13-16,2 0-13 15,-4 2 0-15,2-2 1 0,-2 0-1 16,0 2 9-16,0-2-9 16,0 2 0-16,-1-2 18 15,3 2-18-15,-1-2 8 0,1 0 8 16,0 0-15-16,3 2 11 31,-2-2-12-31,5 3 1 16,-4-3 12-16,3 1-13 15,-3-1 0-15,0 0 0 16,-2 0 0-16,2 0 9 0,-4 2-9 16,3-2 0-16,-1 0 16 15,-3 0-8-15,-1 0-8 16,0 0 7-16,0 0-5 16,-3 0 1-16,3 0-3 15,1 0 0-15,1 0 5 0,0 0-5 16,0 0 6-16,0 0-3 15,-3 0-3-15,2 0 9 16,-4 0-8-16,-2 0-1 16,0 0 24-16,-2 0-18 0,1 0-6 15,1 0 19-15,0 0-19 16,0 0 8-16,0 0-8 16,3 0 6-16,-3 0 0 31,0 0-6-31,-2 0 0 15,-2 0 19-15,0-2-13 0,2 2 7 16,-3 0-5-16,0 0-7 16,1 0 10-16,-2 0-11 15,0 0 0-15,-3 0-1 16,2 0 1-16,-4 0 0 0,3 0 1 16,-6 0 0-16,-1 0 11 15,-1 0-12-15,-1 0 0 16,-3 0 3-16,3-1-3 15,-1-2 0-15,1 3-1 16,-1-2 2-16,0 0 1 0,3 2-2 16,-5-2 0-16,3 2-7 15,-1-2 8-15,-2 2-1 16,0-2 0-16,0 0 0 31,-2 0 1-31,-2-1-1 16,-1 3 0-16,-1 0 2 0,-1 0-2 15,0 0 1-15,4-3 3 16,-4 3-3-16,0 0 16 16,1 0-4-16,-1 0-2 15,-2-2 26-15,6 2-28 0,-2 0-8 16,3 0 10-16,-3 0-11 16,4 0 5-16,-6 0-5 15,3-2 0-15,-5 2-3 16,2 0 3-16,-2 0 0 15,0 0 0-15,-2 0 0 0,0 0 9 16,0 0-9-16,0 0-29 16,0 0-28-16,-10-5-39 15,-11 5-84-15,-8-7-471 0</inkml:trace>
  <inkml:trace contextRef="#ctx0" brushRef="#br0" timeOffset="79436.4619">27733 11580 100 0,'0'0'498'0,"0"0"-421"16,0 0-71-16,0 0 5 16,0 0 69-16,0 0-40 31,4 0-17-31,-2 0-14 16,0 0-3-16,1 0 17 15,-3 0-3-15,0 0 15 0,0 0 18 16,0 0-1-16,0 0-3 15,0 0-17-15,0 0-15 16,0 0 5-16,0 0-3 16,0 0 0-16,0 0 5 0,0 0-12 15,0 0 7-15,0 0 5 16,0 0-22-16,-5 0 25 16,-9 0-19-16,-1 2 16 15,-1 0 21-15,-1 0-27 16,-1 1 2-16,3-2 5 0,1 1-24 15,3 0 22-15,2 0-5 16,2-2-17-16,3 2 32 16,1-2-31-16,1 0 9 31,2 3-2-31,0-3-8 0,0 0 8 16,0 0-9-16,0 0 0 15,0 0 6-15,0 0-6 16,0 0 0-16,0 3-1 15,0-3 2-15,0 0 8 16,0 0-7-16,0 0-1 0,0 0 31 16,0 0 1-16,0 0 3 15,2 0-6-15,12 0-10 16,8 0 21-16,7 0-24 16,4 2-15-16,6-2 17 15,3 2-18-15,0 3-1 0,1-3 0 16,1 4 1-16,-1-3 4 15,-3 1-5-15,-3-2 0 16,-1 3 3-16,0-4-3 16,0 1 0-16,-5-2 0 0,0 0 0 15,0 0 1-15,-2 0-1 32,2 0 1-32,-1 0 5 15,1 0-6-15,0 0-1 16,0 0 1-16,0 0 1 15,0 0-1-15,-2 0 0 0,3 0 0 16,-1 0 1-16,-2 0 1 16,0 0 2-16,-2 0-4 15,2 0 0-15,-2 0-2 16,-2 0 2-16,0 0-1 0,2 0 1 16,0 0 0-16,2 0 0 15,0 2 0-15,0-2 1 16,2 0 0-16,0 2-1 15,3-2 0-15,-1 0 9 16,3 2-9-16,-1-2-1 0,4 0 0 16,-2 0-5-16,-1 0 5 31,-1 3 1-31,1-3 0 16,-2 0 1-16,2 0-1 15,-3 0 0-15,0 1 0 0,1 1 0 16,-3 0 0-16,0-2 0 15,2 2 0-15,-2 0 3 16,-1 1-3-16,1-3 0 16,-2 0-1-16,-2 1 1 15,2-1 0-15,-3 0 0 0,4 2 0 16,-1-2 2-16,2 0-2 16,0 0 1-16,0 0-1 15,2 0 1-15,1 0-1 16,-1 0 0-16,0 0-2 0,3 0 2 15,0 0 2-15,0 0-1 16,2 0-1-16,-1 0 0 16,2 0 1-16,-2 0 3 15,1 0-2 1,0 0 2 0,-3 0-4-16,2 0-6 0,-4 0 6 15,-2 0-1-15,3 0 2 16,-1 0 5-16,0 0-4 15,1 0 1-15,1 0 4 16,-2 0-7-16,4 0 16 0,1 0-14 16,-1 0 5-16,1 0-6 15,1 0 5-15,-4 0-3 16,3 0-3-16,-5 0 0 16,2-2-6-16,-1 2 6 0,-3 0 0 15,0 0 5-15,1 0-4 16,-4 0 13-16,5-1-7 15,-2 1-6-15,2 0 13 16,3-3-14-16,-3 3 0 16,2-2 0-16,-1 2 0 0,-3-2 5 15,0 2-5-15,-2-2 0 32,0 0 10-32,-2 2-10 15,2-1-10-15,-2-2 10 16,2-1 1-16,2 2 12 15,2-1-13-15,1 1 0 16,1-1 1-16,3-1-1 0,1 0-1 16,-2 3 0-16,-1-5 2 15,-1 5-1-15,-4 0 0 16,-2-2 1-16,-4 1 2 0,-4 2 3 16,-6 0 20-16,-4 0 18 15,-2 0-18-15,-3 0-4 16,-3 0 0-16,-1 0 0 15,-2 0 15-15,0 0-19 16,0 0-9-16,0 0-9 16,0 0-2-16,-5-7-42 0,-10 0-111 15,-11-5-533-15</inkml:trace>
  <inkml:trace contextRef="#ctx0" brushRef="#br0" timeOffset="83052.756">4485 12525 643 0,'0'0'128'0,"0"0"-106"0,0 0 12 15,0 0 49-15,0 0-25 16,0 0-25-16,0 0-16 16,25-10 31-16,-21 10-18 15,-2 0-2-15,-2 0-2 0,0 0-12 16,0 0 5-16,0 0-3 15,0 0-10-15,0 0 18 16,0 0-15-16,0 0-6 16,0 3 16-16,0 1-3 0,0 0 11 15,0 0-2-15,0 1-12 32,0-2 16-32,-4 2-22 15,-2-1 0-15,2-3 8 16,2 1-14-16,2-2 13 15,-2 2 7-15,2-2-8 0,0 0 14 16,0 0-15-16,0 0-3 16,0 0 1-16,0 3-10 15,0-3 9-15,4 2-8 16,10 0 19-16,3 0 34 0,8-2-9 16,4 1-19-16,4 1 3 15,3 3-27-15,5-3 12 16,1 0-13-16,1 0 0 15,-2-2 14-15,1 1-15 16,1-1 0-16,-5 0 9 0,0 0-9 16,-3 0 0-16,2 0 0 15,-2 0 1-15,1 0 7 32,-1 0-8-32,5 0 0 15,1 0 0-15,5-3 0 16,1-1 0-16,4-1-1 0,0 0 2 15,3 1 3-15,-4-3-4 16,-4 6 0-16,-1-3 3 16,-7 2-3-16,-1-1 0 15,-3 2 0-15,-1-1 0 0,-2 0 1 16,0-1-1-16,1 2 0 16,-3-2 1-16,0 3-1 15,2-1-1-15,0 1 0 16,2 0 2-16,4-3 0 0,-2-1-1 15,5 2 0-15,0-3 0 16,3 0 0-16,1 0-1 16,1 1 1-16,-1-3 0 15,-1 2 1-15,1 0-1 16,-4 1 0 0,1 0 1-16,-6 0-1 15,-1 3 0-15,-3-4-2 16,0 3 4-16,-2 0 2 15,2 2-4-15,-2-1 0 16,2 1 1-16,1-2-1 16,1 2 0-16,2-2-7 0,4-1 14 15,-1 1-6-15,2 2-1 16,-1-2 0-16,2 0 1 16,-3 2-1-16,-1 0 0 15,-1 0-1-15,0 0 2 0,-2 0-2 16,-1 0 1-16,0 0 0 15,-1 0 1-15,1 0-1 16,0 0 0-16,-2 0 4 16,3 0-4-16,-3 0 0 0,2 0-1 15,4 0 2-15,-2 0 10 32,1 0-11-32,1 0 1 15,3 0 6-15,-1 0-7 16,1 0 0-16,-1 0-1 15,2 0 2-15,1 0 1 16,3 0-2-16,-3 0 0 0,0 0-2 16,1 0 3-16,-1 0-1 15,1 0 0-15,-3 0 0 16,2 0 5-16,-1 0-5 16,-4 0 0-16,3 0-1 0,-2 2 1 15,-2-2 0-15,0 0 0 16,-1 2 2-16,-4-2 6 15,3 0-8-15,-5 0 0 16,2 0 5-16,0 0-5 16,3 2 1-16,-1-2 7 0,2 3-6 15,4-1 5-15,1-2-7 32,0 2 0-32,3-1 5 15,-1 1-5-15,3 0 0 16,1 3-1-16,1-4 2 0,2 2 8 15,-2-2-9-15,1-1 0 16,0 3 6-16,-4-2-6 16,3 3 0-16,-5-1-1 15,3-1 2-15,-1 0 7 16,3-2-8-16,0 2 0 0,0-2 25 16,2 0-24-16,2 0 14 15,3 0 4-15,2 0-6 16,-1 0 9-16,1 0-12 15,-3 0-9-15,1 0 18 0,2-2-18 16,-5 0 6-16,2 0 0 16,-1-1-5-16,-1 2 2 15,-2-2-4-15,-2 2 1 16,-1 1 3 0,-1 0-4-1,-3 0 0-15,-1 0 0 0,-3 0 0 16,-1 0 1-16,3 0-1 15,-1 0 1-15,1 0 12 16,-1 0-13-16,4 0 0 16,-1 0 10-16,6 0-10 0,0-3 2 15,1 2-2-15,1-2 2 16,-2 2 5-16,2-2-7 16,-2 1 0-16,2 0 2 15,-3 2-2-15,-1-2-1 16,1 1 1-16,0-1 0 0,-2 0 3 15,-1 2-3-15,-4-3 0 16,1 1 6-16,-2 2-6 16,3-2 2-16,-1 0 7 15,3 1-8-15,1-1 9 0,-1 0-10 32,2-1 0-32,-5 1 5 15,5 2-5-15,-2-2 0 16,-2 0-1-16,3 2 2 15,-3-1 4-15,3 1-5 16,-3 0 0-16,1 0 8 0,-1 0-8 16,0 0 1-16,1 0 16 15,1 0-16-15,-1 0 13 16,-1 0-14-16,0 0 0 16,3 0 9-16,1 0-9 0,3 0 0 15,1 0 0-15,3 0 1 16,0 0 6-16,1 0-7 15,0 0 0-15,1 0 1 16,-2 0-1-16,3 0-1 16,0 0 0-16,-2 0 2 15,2 0-1-15,-6 0 0 0,2 0 0 32,0 0 4-32,-6-3-4 15,3 1-1-15,0 0 1 16,-2 1 0-16,-1-2 1 0,2 3-1 15,1-2 0-15,-3 2 3 16,4-2-3-16,-4 2 0 16,1 0-6-16,0 0 12 15,-2 0-6-15,1 0 0 16,-1-2 1-16,-1 2 8 0,1 0-8 16,-1-2-1-16,1 1 16 15,-3 1-8-15,0-3 2 16,-1 3 1-16,1 0-10 15,1-2 19-15,-3 2-20 0,0 0 1 16,-2 0 10-16,-2-2-10 16,-3 2-1-16,-4 0 9 15,-2-2-8-15,-3 2 33 32,-4 0-12-32,-4 0-10 15,-1 0 13-15,-4 0-19 16,1 0-5-16,-3 0 10 0,-1 0-10 15,0 0 10-15,-2 0-11 16,-2 0 0-16,1 0 4 16,-3 0-4-16,-2 0-58 0,-2-3-75 15,-16-11-108-15,-6-5-793 16</inkml:trace>
  <inkml:trace contextRef="#ctx0" brushRef="#br0" timeOffset="85452.7565">15051 12504 117 0,'0'0'654'0,"0"0"-566"16,0 0-75-16,0 0 42 16,0 0 45-16,0 0-31 15,0 0-33-15,75 9 12 16,-48-7 16-16,6-1-13 0,6 1 14 15,1 2-23-15,4 0-19 16,5 0 6-16,3 1-20 16,1-2 5-16,5 2 8 15,2 0-10-15,5-1 2 0,4 3 4 32,4-4-12-32,4 1 10 15,0 1-8-15,4-3 0 16,-4 0 5-16,2-2-6 15,-4 0 15-15,-1 1-12 16,-5-1-10-16,0 3 16 0,-4-3-15 16,-2 2 5-16,-3-2 7 15,0 0-6-15,2 0 21 16,1 0-8-16,1 0-14 16,3 0 12-16,-2 0-7 0,-1 0-5 15,1 0 6-15,0 0-11 16,-3-2 16-16,3-1-10 15,-5 2-6-15,0 1 11 16,-2-2-12-16,-3 2 2 16,-3 0 17-16,-1-2-10 0,-4 2 14 15,-2-2-10-15,-3 2-3 16,1 0 18-16,1 0-13 31,1 0-6-31,-1-3 5 16,3 3-14-16,2 0 5 0,-2-2-5 15,-1 2 0-15,4-2 4 16,-4 2-4-16,1-1 0 16,3 1 7-16,-4-2-6 15,1 2-1-15,0 0 0 16,2 0 1-16,-1 0 6 0,2 0-7 16,-1 0 0-16,2 0 0 15,-2 0 0-15,3-2 1 16,1 2-1-16,-2 0 1 15,3 0 14-15,0 0-15 0,-4 0 1 16,4 0 18-16,2 0-19 16,0 0 1-16,0 0-1 15,-1 0 0-15,0 0 8 32,-1 0-8-32,0 0 0 15,-4 0 3-15,2 0-3 0,0 0 0 16,-4 0 0-16,2 0 0 15,-1 0 2-15,-1 0-2 16,2 0 0-16,-1 0 2 16,0 0-2-16,0 0-1 0,-1 0 1 15,2 0 0-15,1 0 2 16,0 0-2-16,1 0 0 16,-1 0 1-16,0 0-1 15,0 0 0-15,3 0-1 16,0 0 2-16,2 0 2 0,-3 0-3 15,0 0 0-15,-1 0 2 16,-2 0-2-16,2 0-4 16,-3 0 3-16,0 0 2 15,-2 0 3-15,3 0-4 0,-2 0 0 32,4 0 0-32,-2 0 0 15,2 0 0-15,1-2-1 16,3-1 2-16,-2-1-1 15,3 3 0-15,-1-3 0 16,-2-1 1-16,-3 4-1 16,-2-3 0-16,-2 1-1 0,-3-1 2 15,1 3-2-15,-3-2 1 16,3-1 0-16,-3 2 3 16,0-1-3-16,1 1 0 15,1-1-1-15,1 1 1 0,2 2 0 16,0-2 0-16,-1 1 0 15,2 1 5-15,-4-2-5 16,-4 2 0-16,0 0-7 16,-4 0 7-16,-1 0 0 15,0 0 0-15,-4 0 0 0,2 0 1 32,-2-2-1-32,3 2 0 15,-3-5-1-15,2 3 0 16,3-1 1-16,-1-1 0 0,1-1-4 15,2 1 3-15,-2 3 1 16,-3-2-9-16,0-1 5 16,-1 3 4-16,-1-2-1 15,0 1 1-15,-4 0-2 16,0 2 1-16,0-2 1 16,-3 2 0-16,-2-1 3 0,-2 1-2 15,-2-2-1-15,-5 2 18 16,-2 0-6-16,-1-2 19 15,-6 2-11-15,-2 0-6 0,-2 0 18 16,0 0-23-16,0 0-8 16,0 0-1-16,0-3-36 15,-11-6-47-15,-9-2-149 16,-7-5-991-16</inkml:trace>
  <inkml:trace contextRef="#ctx0" brushRef="#br0" timeOffset="88535.3188">23368 12494 679 0,'0'0'82'15,"0"0"-53"-15,0 0-29 16,0 0 115-16,0 0-39 15,0 0-52-15,0 0-12 16,0 0 28-16,0 0-4 0,0 0-7 16,0 0 7-16,0 0 2 15,0 0 3-15,0 0-7 16,0 0 4-16,0 0 17 16,0 0-26-16,0 0-9 15,0 0 17-15,0 0-10 0,0 0-6 16,9 3-4-16,7 1 47 15,5-1 29-15,10-1-34 16,12 3-20-16,8-3-5 16,5-2-20-16,8 2 2 0,6 1-6 15,3 1-9-15,6 0 12 32,0 0-13-32,4 3 0 15,2-3 12-15,0-2-12 16,-3 2 0-16,3-3 1 15,0-1-1-15,-1 2 26 0,0-2-14 16,1 0 7-16,0 0 3 16,-2 0-13-16,2 0-2 15,-1 0-2-15,-1 2-4 16,-1 1 12-16,1-1-13 0,-1 2 1 16,1-3 6-16,-1 1-7 15,-2 3 0-15,-2-3 0 16,-4 2 0-16,-2-3 7 15,-4 2-7-15,-1-1 0 16,-2 0 7-16,-3-1-6 0,-2-1-1 16,-4 3 5-16,0-1-4 15,-2 0 13-15,-4-2-8 16,4 2-5-16,-2 1 19 31,-1-3-19-31,0 3-1 0,0-1 8 16,1 0-7-16,-2-2 5 15,2 2-6-15,2-2 0 16,-4 0 5-16,2 0-5 16,0 0-7-16,-1 0 7 15,0 0 1-15,0 0 5 0,-1 0-6 16,-2 0 0-16,2 0 2 16,-4 0-2-16,-1 0-1 15,1 0 1-15,-1 0 0 16,2 0 0-16,-2 0 0 0,1 0 0 15,-1 0 6-15,1 0-6 16,-3 0 0-16,1 0-1 16,-3-2 2-16,1 2-1 15,-2 0 0-15,1-2 0 0,1 2 0 16,0-2 0-16,3 2 0 31,-1 0-3-31,3 0 3 16,2 0 0-16,-2 0 0 15,0 0 1-15,-3 0 0 16,0 0-1-16,2 0 0 16,-2 0-4-16,-1 0 4 0,-1 0 0 15,1 0 0-15,-1 0 1 16,-3 0 3-16,2 0-4 16,-1 0 0-16,0 0-2 15,1 0 2-15,0 0 0 0,-1 0 0 16,1 0 2-16,-3 0 1 15,2 0-3-15,0 0 1 16,-2 0-1-16,0 0 0 16,-1 0-1-16,4 0 0 15,1 0 1-15,2 0 2 0,1 0-2 16,-1 0 0-16,2 0 0 31,-2 0 0-31,3 0 0 16,-3 0-1-16,1 0 2 15,-3-3 1-15,-1 3-2 0,-1 0 0 16,-5-3-4-16,1 3 4 16,-1 0 0-16,2-2-1 15,-2 2 2-15,3-2 0 16,-1 0-1-16,1-1 0 16,1 2 0-16,-2-1 0 0,3-3 0 15,1 4-5-15,1-1 11 16,0 2-7-16,1 0 1 15,-3-2 0-15,-1 2 8 16,2-2-8-16,-1 2-11 0,0-3 10 16,-1 1 2-16,-2 0 0 15,-1 1-1-15,-3-1 0 16,-2 0 10-16,0 0-10 31,1-1-2-31,-1 1 2 16,-2 2-1-16,4-2 1 0,-2 2-1 15,6 0-4-15,0 0 4 16,1 0 1-16,-2 0 0 16,-3 0-3-16,-2 0 5 15,-2 0-2-15,0 0 0 0,-2 0 1 16,0 0 2-16,0 0-3 16,0 0 1-16,-1 0 0 15,3 0-1-15,-2 0-1 16,1 0 0-16,-1-1 1 15,0-1 1-15,0 0-1 0,0-3 0 16,2 4 8-16,-2-3-8 16,-3 1-1-16,3 2-5 15,-1-2 6-15,1 2 6 16,0-3-6-16,0 1 0 0,-3 0-1 31,1 1 1-31,-3 0 0 16,-2-1-6-16,-2 1 12 15,0 0-3-15,-2 1-3 16,-1 1 0-16,-1-2 2 16,-1 0-2-16,-2 2-1 0,-2-2 1 15,0 2 0-15,-3-3 1 16,4 3-1-16,-2 0 0 16,1-2 10-16,3 2-10 15,1 0 0-15,0 0 0 0,1 0 1 16,-4 0 7-16,4 0-8 15,-3 0 0-15,-2 0 17 16,0 0-17-16,-4 0 8 16,-1 0 6-16,-2 0-2 15,-2 0 21-15,2 0 8 16,-2 0-4-16,0 0 18 0,0 0-23 31,0 0-15-31,0 0-7 16,0 0-10-16,0 0 0 15,0 0-8-15,0 0-62 0,0-3-33 16,-4-1-76-16,-9-5-340 16</inkml:trace>
  <inkml:trace contextRef="#ctx0" brushRef="#br0" timeOffset="91318.2237">32133 10902 916 0,'0'0'176'16,"0"0"-149"-16,0 0-14 0,0 0 77 16,0 0-6-16,0 0-39 15,-5-14-35-15,5 14-10 16,0 0 35-16,0 0-23 16,0 0 4-16,0 9 11 15,0 4 52-15,-4 9-7 0,-5 6 6 16,-2 13-24-16,-3 9 0 15,-3 12-5-15,1 12 3 16,-2 26 0-16,-2 29-24 16,-2 30-10-16,1 6 7 0,6-10-2 15,4-35 5-15,6-42-14 16,5-20-8-16,0-8 9 31,0 5-3-31,0 1-3 16,0 0 4-16,0-14-12 15,0-9 10-15,0-12-11 0,0-9 1 16,0-5 6-16,0-7-7 16,0 0-1-16,0 0-11 15,0-19-67-15,0-31-135 16,0 2-134-16,0-2-157 0</inkml:trace>
  <inkml:trace contextRef="#ctx0" brushRef="#br0" timeOffset="92034.5089">32460 10976 669 0,'0'0'221'0,"0"0"-215"15,0 0 0-15,0 0 37 16,0 0-7-16,0 0-27 0,0 0 5 15,0 0 22-15,0 0 16 16,0 0 22-16,0 0-3 16,0 0 4-16,0 0-25 15,0-1-24-15,-4-3-3 16,2 0-20-16,-7-1-3 16,5 1 10-1,2 1-10-15,-1 1 19 16,0 2 10-16,3 0 13 15,-2 0-3-15,-4 4-37 16,-1 18-1-16,-4 12 53 0,-3 12 0 16,4 14 27-16,-2 14-2 15,5 22-3-15,1 25 15 16,4 24-25-16,2 5-29 16,0-12 7-16,0-28-9 15,0-32-11-15,0-20 11 0,0-6-16 16,0 8 11-16,0 3-12 15,0 5-8-15,0-12 21 16,0-10-23-16,0-9-7 16,0-14 6-16,0-6-7 0,0-12 11 15,0-3-10-15,0-2 0 16,0 0 28-16,0 0-16 16,0 0-13-16,2-5-26 31,2-9-69-31,3-5 4 15,-3 1-14-15,-1 0-57 16,-3-5-33-16,0 4-173 0,0 3-566 0</inkml:trace>
  <inkml:trace contextRef="#ctx0" brushRef="#br0" timeOffset="92167.0951">32572 12366 392 0,'0'0'1437'16,"0"0"-1437"-16,0 0-389 16,0 0 313-16,0 0 25 0</inkml:trace>
  <inkml:trace contextRef="#ctx0" brushRef="#br0" timeOffset="104065.7797">10605 790 13 0,'0'0'831'16,"0"0"-704"-16,0 0-88 15,0 0-39-15,0 0-10 31,0 0 10-31,-6-77 1 16,6 63 41-16,2 0-26 0,0 0 2 16,0 0 17-16,1 0-19 15,0 1 16-15,-1-2-15 16,2 3-17-16,-2 1 15 16,3-1-15-16,-5 1 0 15,0 2 24-15,0 0 5 0,0 1 26 16,0 2 12-16,0 0-31 15,0 2 9-15,0 2 28 16,0 2 7-16,0 0-12 16,0 12-43-16,-16 18 0 0,-10 16 29 15,-9 14-29-15,-2 9 19 16,-5 3-28-16,2 0-7 16,3-3 8-16,4-9-5 15,6-9-11-15,6-11-1 0,5-10 6 31,7-7-1-31,5-14-5 16,4-6 0-16,0-3 3 16,0-4-3-16,4-22-28 15,13-13-5-15,4-7-34 16,1-9 19-16,3-11 0 0,1 3 19 16,-1-1 29-16,1 2 0 15,-3 7 2-15,-1 7 5 16,-4 11-1-16,-2 4 24 15,-8 11 10-15,-1 10 4 16,-3 8 20-16,-2 4-44 0,4 0-19 16,0 25 8-16,1 9 1 15,7 7 21-15,-2 12-18 16,7 3-12-16,0 5 16 16,4-3-17-16,-1-3 7 0,-2-1 2 15,0-8-9-15,0-1 15 31,-4-9-15-31,-3-6 0 16,-2-4 4-16,-2-8-4 16,-5-6-5-16,-2-3 4 0,-2-9-35 15,0 0-47-15,-4 0-106 16,-15 0-120-16,-6-14-898 0</inkml:trace>
  <inkml:trace contextRef="#ctx0" brushRef="#br0" timeOffset="104266.0777">10262 1006 1228 0,'0'0'263'15,"0"0"-253"-15,0 0-10 0,0 0-1 16,0 0 1-16,129-59 54 16,-83 47 38-16,0 5-46 15,8 2-14-15,1 0-23 31,-1 3-9-31,-3 0-6 16,9 2-103-16,-13 0-109 16,-9 0-98-16</inkml:trace>
  <inkml:trace contextRef="#ctx0" brushRef="#br0" timeOffset="104566.6789">11145 810 894 0,'0'0'575'0,"0"0"-506"16,0 0-37-16,0 0-31 16,0 0 5-16,-145-12 86 15,92 26 19-15,0 8 0 0,1 4-51 16,10 4-19-16,4-2-2 16,11 2-15-16,9-2-11 15,10 1-1-15,8-2-12 31,0 0 12-31,17-1-12 0,16-6 1 16,12-3 16-16,7-6-17 16,8-5-21-16,2-6-62 15,30 0-99-15,-17-17-163 16,-10-4-464-16</inkml:trace>
  <inkml:trace contextRef="#ctx0" brushRef="#br0" timeOffset="104815.807">11395 814 1587 0,'0'0'245'0,"0"0"-182"16,0 0-57-16,0 0 0 15,0 0-6-15,-132 63 11 16,103-37 67-16,2 6-33 16,5 2-23-16,7 2-1 15,2-2-20-15,5-4 11 0,4-4-12 31,4-4 0-31,0-6 9 16,0-4-9-16,16-4 0 16,13-4 0-16,13-4 0 15,12 0-28-15,13-6-60 0,33-21-89 16,-15 5-181-16,-11-2-473 0</inkml:trace>
  <inkml:trace contextRef="#ctx0" brushRef="#br0" timeOffset="105249.0994">11540 1010 986 0,'0'0'261'31,"0"0"-180"-31,0 0-56 16,0 0 9-16,0 0 17 16,0 0 12-16,136-27-20 15,-100 9-31-15,-7-5-11 0,-5 2 5 16,-9-6-6-16,-8 5-4 16,-7 1 4-16,0 8 11 15,-15 6 39-15,-16 7-21 0,-7 0 9 16,-5 15 25-16,-1 11-3 15,5 5-5-15,8 8 7 16,10 3-23-16,11 2-17 16,10 2-4-16,0-5-17 15,23-5 9-15,10-7-10 16,10-8 0-16,5-9 20 0,6-8-20 16,2-4-26-16,2-8-34 15,11-33-68-15,-13 4-99 16,-12-4-168-16</inkml:trace>
  <inkml:trace contextRef="#ctx0" brushRef="#br0" timeOffset="105648.9994">12314 814 867 0,'0'0'156'0,"0"0"-119"15,0 0 22-15,0 0 68 16,0 0 63-16,0 0-18 0,0 0-82 16,-74 8-7-16,27 14-18 15,0 0-23-15,1 4 11 16,5-2-24-16,10-5-13 16,11 2-8-16,9-5-7 15,11-2-2-15,0-2 1 16,14 0 0-1,17-4-1-15,11 2 1 16,3-6-33-16,3 3 4 16,-5-5-13-16,-7 1 21 15,-12-1 12-15,-9 0 9 16,-12 1-9-16,-3 2 9 0,-9 3 0 16,-20 2 5-16,-7 1-5 15,-6-4-1-15,2 0 0 16,0-4-38-16,3-3-76 15,12 0-105-15,6-12-98 0,13-5-420 16</inkml:trace>
  <inkml:trace contextRef="#ctx0" brushRef="#br0" timeOffset="105982.3186">12603 749 1162 0,'0'0'209'16,"0"0"-139"-16,-125 27 20 16,76-5-16-16,9-1-1 15,13 2-11-15,14-2-15 0,13 0-37 16,5-3-10-16,28-4 15 16,12-2-15-16,6-2 0 15,4 0-10-15,-1-2-12 16,-5 1 21-16,-6 0-9 0,-12 1 8 15,-9 4 2-15,-11 3 0 16,-11-4 2-16,0 3 18 16,-13-1 44-16,-19-3 4 15,-6 2-8-15,-8-2-5 16,-3 0 6-16,-3-2-45 0,6-5-15 16,1 0 10-16,7-3-11 15,7-2-9-15,8 0-126 16,12 0-226-16</inkml:trace>
  <inkml:trace contextRef="#ctx0" brushRef="#br0" timeOffset="106698.9971">13234 764 669 0,'0'0'254'0,"0"0"-145"15,0 0 1-15,0 0-19 16,0 0 23-16,0 0 56 16,29-102-3-16,-22 95-35 15,-3 7-49-15,-2 0-23 16,0 9-39-16,-2 18 34 15,0 9 10-15,0 5-31 0,0 5-21 16,-2-2 6-16,-7-2-19 16,-1-4 6-16,0-7-6 15,1-6-10-15,3-9 8 16,-3-16-133-16,4 0-109 0,-4-2-151 0</inkml:trace>
  <inkml:trace contextRef="#ctx0" brushRef="#br0" timeOffset="106848.9395">13194 461 1595 0,'0'0'267'0,"0"0"-216"16,0 0-51-16,0 0-99 16,0 0 17-16,0 0 21 0,0 0-47 15,121 36-55-15,-108-2-436 16</inkml:trace>
  <inkml:trace contextRef="#ctx0" brushRef="#br0" timeOffset="107282.266">13660 673 1367 0,'0'0'225'16,"0"0"-167"-16,0 0-33 15,0 0-19-15,0 0 74 16,0 0 13-16,-156 18-38 15,111 4-3 1,5 0-37-16,9 1-8 16,6-5 1-16,12-2-7 15,9-3 0-15,4-4-1 16,2-1 0-16,25-4-6 16,10 0 6-16,12-3-19 0,5 2-5 15,2-3-9-15,-3 2 18 16,-6 0 2-16,-4 2 11 15,-10 0-4-15,-11 1 7 16,-9 4-1-16,-8 1 0 0,-5 2 0 16,-3 2 26-16,-19 2-4 15,-7 0-11-15,-7 3 14 16,-3-4-14-16,-6 2-1 16,0-6 6-16,3 0-14 15,4-6-1-15,4-1-1 0,8-1-12 16,6-3-79-16,11 0-127 31,6-5-171-31,3-7-618 0</inkml:trace>
  <inkml:trace contextRef="#ctx0" brushRef="#br0" timeOffset="108048.1269">14318 710 1113 0,'0'0'207'15,"0"0"-117"-15,0 0 32 16,-159 0-25-16,106 14 37 0,1 6-37 16,10 4-33-16,8 4-37 15,15-2-27-15,7 0 13 16,10-6-13-16,2-2 0 31,0-6-1-31,20-4-1 16,7-5-34-16,6-3-24 15,7-3-38-15,1-11-2 0,-1-4 7 16,-5 0 53-16,-4 6 40 16,-8 2 17-16,-5 7 43 15,-5 3 20-15,-2 0-11 0,-1 17-8 16,-2 12-20-16,1 15-16 15,-5 9 7-15,0 10-20 16,-4 6-5-16,0 5 2 16,0-5-8-16,-2-5 8 15,-11-9-9-15,-3-11 0 16,1-10 16-16,-3-10-16 0,1-10 1 16,-2-9 8-16,2-5-8 15,-1 0 9-15,3-9-10 16,1-15-6-16,7-9-2 15,7-10-30 1,0-10-7-16,16-7 5 16,13-2-2-16,11 0 8 15,2 6 18-15,8 8 16 16,0 5 2-16,0 12-2 16,-4 6 12-16,-3 11 17 15,-5 9-3-15,-7 5 4 0,-9 0 5 16,-3 23-10-16,-9 7 1 15,-7 4-10-15,-3 0-14 16,0-2 8-16,-5-7-10 16,-7-7 6-16,4-6 7 0,1-10-12 15,3-2 24-15,2-4 2 16,0-22-25-16,2-11 10 16,0-9-11-16,6-7-1 15,15-2 0-15,0 3 0 16,8 6 5-16,0 7-5 0,5 12-1 31,-1 8-21-31,3 12-55 16,6 7-42-16,-8 2-167 15,-10 14-312-15</inkml:trace>
  <inkml:trace contextRef="#ctx0" brushRef="#br0" timeOffset="108798.514">14962 771 1532 0,'0'0'249'0,"0"0"-170"16,0 0-56-16,0 0-21 0,0 0 6 16,0 0-8-16,0 0 36 15,-129 80-20-15,102-39-15 16,4 2 4-16,3-2-5 16,3-2 0-16,5-12 1 0,5-5 0 15,5-8 5-15,2-7-6 16,0-7-57-16,16 0 19 31,10-16 1-31,11-12 6 16,2-8-23-16,6-4-22 15,-2-1 27-15,-6 5 34 0,-6 8 15 16,-8 6 62-16,-10 12-1 16,-9 6 7-16,-1 4-9 15,-1 0-46-15,1 14 21 16,1 13-17-16,0 0-17 0,5 4 4 15,1-2-2-15,0-5-2 16,1-4 0-16,3-8 1 16,-1-4 5-16,3-8-6 15,1 0-11-15,4-6 10 16,1-14-14-16,2-5 6 0,-4-5-4 16,1 4-9-16,-6 1 22 15,-3 7 6-15,-4 6 12 16,-3 9 17-16,-3 3-18 31,0 0-9-31,-2 0 2 0,4 19-3 16,1 5 5-16,2 0-12 15,2 0 7-15,1-4-3 16,2-3-4-16,-3-8 0 16,2-4 3-16,2-5 3 15,3 0-6-15,4 0 0 16,3-19-28-16,1-5 12 0,0-3-22 15,-2-4-15-15,-1 5 31 16,-6 4 22-16,-5 8 9 16,-4 8 28-16,-2 6-14 0,1 0 9 15,-1 0-26-15,2 16 13 16,8 7 13-16,2 0-32 16,2 1 0-16,6 1 0 15,3-10 6-15,2-3-9 16,3-9 3-16,3-3-59 0,3-7-27 31,1-19-95-31,11-34-52 16,-15 4-77-16,-6 0-393 0</inkml:trace>
  <inkml:trace contextRef="#ctx0" brushRef="#br0" timeOffset="109631.8619">15994 421 175 0,'0'0'1110'0,"0"0"-769"15,0 0-176-15,0 0-64 16,0 0-89-16,0 0-2 15,0 0-10-15,-43-6 10 16,36 46 12-16,-3 7 8 16,-1 8-20-16,-1 1 9 0,1 0-4 15,-1-3-1-15,2-4 28 16,1-1-21-16,3-7-6 16,0-1 2-16,4-5-17 15,2-3 8-15,0-9-8 0,0-3 0 16,14-7 4-16,9-8-3 31,5-3 0-31,12-2 10 16,5-2-10-16,4-20 5 15,-1-3-6-15,-2-9-38 0,-9-3 37 16,-8 1-6-16,-11 2 7 16,-9 6 11-16,-9 6 8 15,0 5 12-15,0 10-3 16,0 5-16-16,-2 2-4 15,-5 0-8-15,-4 6-11 0,0 9 9 16,0 6-4-16,4-1 6 16,2 2-1-16,5-2 1 15,0-2 2-15,0-4-2 16,10-4 0-16,12-4-6 0,9-6-9 16,10 0-29-16,5-2-2 15,10-20-19-15,6-5 20 16,0-10-2-16,-1-3 6 31,-8-2 24-31,-11 6 9 16,-13 3 8-16,-13 9 58 0,-11 11 27 15,-5 4 5-15,0 9-47 16,-16 0-34-16,-11 14-9 16,1 17 1-16,-3 5-1 15,4 5 8-15,5 6-7 16,11-3 6-16,9-6-7 0,0-8 0 15,7-7 0-15,19-16 0 16,10-7-1-16,7-4-5 16,8-28-38-16,7-16 31 15,6-26-15-15,4-37-25 0,-11-28 3 16,-12 8-24-16,-20 25 22 16,-19 42 52-16,-6 36 78 15,0 8 73-15,0 5-57 16,0 13-38-16,-9 2-28 15,-11 31-22 1,-11 39-4-16,-9 34 23 16,4 2-6-16,7-5 6 15,16-12-25-15,13-23 2 16,0 1-2-16,0 1 0 16,16-14 0-16,5-13 3 0,8-13-3 15,0-15-12-15,3-13-94 16,-3-13-55-16,-7-20-26 15,-11-3-399-15</inkml:trace>
  <inkml:trace contextRef="#ctx0" brushRef="#br0" timeOffset="109964.9804">15666 664 1356 0,'0'0'265'0,"0"0"-195"0,0 0 3 16,0 0-38-16,0 0 63 15,0 0 21-15,0 0-48 16,139-7-10-16,-73 5-42 15,5 0-19-15,-2-3 16 16,-6-2-16-16,-8 1 0 0,-10-2-1 16,-9 4 10-16,-9 0-5 15,-12 0-4-15,-8 4 0 16,-4-2-9-16,-3 2 0 0,0 0-48 16,-5 0-52-16,-13 0-140 15,-5 0-810-15</inkml:trace>
  <inkml:trace contextRef="#ctx0" brushRef="#br0" timeOffset="110931.9728">17581 534 789 0,'0'0'314'16,"0"0"-234"-16,0 0-62 16,14-103-4-16,-4 68-13 0,1-1 53 15,1 4 33-15,-1 6 5 16,0 2-2-16,0 6-58 31,-2 6-7-31,-5 4 20 16,-4 8 22-16,0 0 1 15,-6 16-41-15,-23 25-27 0,-9 14 51 16,-5 16-24-16,-1 8 11 16,6 2 7-16,7 2-37 15,11-7 22-15,9-4-21 16,11-9 0-16,0-5 1 0,19-7-9 15,17-10-1-15,11-8 5 16,11-8-5-16,9-9-60 16,24-12-76-16,-14-4-150 15,-13 0-223-15</inkml:trace>
  <inkml:trace contextRef="#ctx0" brushRef="#br0" timeOffset="111431.4243">17980 720 1395 0,'0'0'313'15,"0"0"-243"-15,0 0-70 16,0 0-2-16,0 0 2 16,0 0 0-16,-98 116 14 15,98-82-6-15,0-2-6 16,16-4 15-16,5-6-17 0,2-7 0 15,-1-10-4-15,1-5 4 16,-1 0-22-16,-2-24 7 16,3-8-52-16,-6-7-23 15,-3-2-48-15,-1-3 13 0,-5 4 100 16,2 8 25-16,-4 6 34 16,1 12 8-16,1 7-16 15,2 7 4-15,3 3 27 16,5 20 19-16,5 8-21 15,1 5-36 1,2 3-9-16,1 0-8 16,-2-3 0-16,-8-6-2 15,-1-10 10-15,-7-6-9 16,-3-10 6-16,2-4-5 16,-2 0 112-16,3-22 10 0,5-14-91 15,1-6-22-15,3-6-2 16,5-3 10-16,-4 4 35 15,4 0-30-15,1 10-24 16,-2 2 0-16,1 12-10 16,-3 6-47-16,-3 11-91 0,-3 6-233 15,-7 0-630-15</inkml:trace>
  <inkml:trace contextRef="#ctx0" brushRef="#br0" timeOffset="112098.407">18825 613 1239 0,'0'0'307'0,"0"0"-236"0,0 0-46 16,0 0-23-16,-61 102 52 15,48-57 24-15,4 1-22 16,0-1-12-16,7-4-34 15,0-10-10-15,2-10 7 0,0-9-6 16,0-8-1-16,0-4 1 16,13 0-1-16,12-20 0 15,8-11 0-15,10-12-86 16,1-4-31-16,-1 6 6 16,-5 5 111-16,-9 9 7 0,-12 14 47 15,-8 5 51-15,-6 8-19 16,-3 0-27-16,0 9-31 15,0 15-11-15,0 7-2 32,0 1 0-32,8 0-14 0,3-6 11 15,7-4-12-15,3-8 0 16,2-8-7-16,10-6-34 16,0 0-17-16,0-18 23 15,-2-6-38-15,-4-2 3 16,-7 0 0-16,-9 6 70 0,-6 8 21 15,-5 8 70-15,0 4-20 16,0 0-54-16,0 8-8 16,2 9-10-16,7 8 1 15,9-4-10-15,6 2 10 0,10-7 12 16,3-4-11-16,1-10 5 16,-2-2-5-16,-3-2-2 15,-6-17-4-15,-9-8-4 16,-11-7 2-16,-7-2 4 15,-3-6 0 1,-23 2 3-16,-8 1 7 16,-3 7 30-16,-1 11-9 15,4 9-28-15,2 9 17 16,9 3-17-16,4 0-14 16,11 15-25-16,8 1-151 0,6-3-179 15,12-8-873-15</inkml:trace>
  <inkml:trace contextRef="#ctx0" brushRef="#br0" timeOffset="112347.9203">19817 231 1468 0,'0'0'236'0,"0"0"-185"15,0 0-51-15,0 0 6 16,-67 106 11-16,51-52 55 0,3 6 25 15,4 4-56-15,4-5-18 32,1-2-7-32,4-7-16 15,-2-7 13-15,2-7-12 16,0-8-1-16,0-6 10 0,0-6-10 16,0-4-13-16,0-6-61 15,6-6-93-15,6-6-101 16,-3-13-307-16</inkml:trace>
  <inkml:trace contextRef="#ctx0" brushRef="#br0" timeOffset="112514.6589">19616 534 1707 0,'0'0'173'0,"0"0"-173"0,0 0-51 15,0 0 32-15,129-11 19 16,-75 11-8-16,33-2 8 15,-16 0-96-15,-6-4-252 0</inkml:trace>
  <inkml:trace contextRef="#ctx0" brushRef="#br0" timeOffset="112781.1984">20100 215 1490 0,'0'0'200'0,"0"0"-200"16,0 0-8-16,0 0 8 16,60 148 40-16,-38-80 28 15,-4 8 13-15,-4 7-32 16,-10 0-33-16,-4-3 9 0,0-3-24 16,-20-9 11-16,-6-8 4 15,-7-8-9-15,4-10 17 16,4-7-17-16,0-12-6 15,4-4 6-15,6-9-7 0,6-3-6 32,2-7-83-32,5 0-214 15,2-11-909-15</inkml:trace>
  <inkml:trace contextRef="#ctx0" brushRef="#br0" timeOffset="114097.2415">20693 153 225 0,'0'0'893'15,"0"0"-764"-15,0 0-103 16,0 0 22-16,0 0 34 15,0 0 11-15,0 0 48 0,19 145-47 16,-29-78-37-16,-1-1-21 16,1-4-23-16,2-4 12 15,1-10-10-15,1-9-15 16,-2-11 17-16,4-13-16 16,2-7-1-16,0-8 5 0,2 0-4 15,0-9-2-15,6-18-54 16,17-7-61-16,8-2 26 31,9 1 8-31,5 4 55 0,3 11 6 16,-3 11 9-16,-5 6 12 15,-7 3 12-15,-8 10 17 16,-7 12 23-16,-9 7-14 16,-7-1-6-16,-2 4-1 15,0-5-18-15,-15-3 7 16,-12-4-5-16,-4-1 5 0,-2-9 2 15,-2-4 0-15,10-3 6 16,2-3-5-16,9 0-7 16,10 0 12-16,4 0-22 15,0 0-6-15,14 0 0 0,17-9-19 16,9-3-1-16,13-2-7 16,8 0-76-16,1-3-68 15,0 1-18-15,-4-4-6 16,-11 2 60-16,-14 0 87 15,-13 4 48 1,-11 4 102-16,-7 6 100 16,-2 4 19-16,0 0-71 15,0 0-108-15,-6 11-16 16,-1 6-25-16,5 1 8 16,2 5 19-16,0-6-27 0,7 0 11 15,13-5-1-15,7-9-9 16,6-3 17-16,7 0-19 15,5-8-21-15,-1-13-18 16,1-8-56-16,-9-3-17 16,-5 3 35-16,-12-2 42 0,-7 7 35 15,-8 8 74-15,-4 6 76 16,0 10-27-16,0 0-68 16,-2 6-45-16,-12 18 2 15,-1 14 4-15,-1 10 37 0,1 12 0 16,4 7-33-16,2 1 3 15,2-2-21-15,5-7 5 32,2-6 5-32,0-8-12 15,0-12 1-15,0-7-1 16,0-10 6-16,7-5-12 16,4-11-71-16,0 0-97 0,-2-4-116 0</inkml:trace>
  <inkml:trace contextRef="#ctx0" brushRef="#br0" timeOffset="114714.4878">22180 248 1315 0,'0'0'206'15,"0"0"-164"-15,0 0-33 0,0 0-3 16,-41 115 69-16,26-51 25 15,1 8-1-15,1 3-52 16,2 0-15-16,0-4-6 16,-2-9-25-16,-1-10 14 0,1-12-15 15,2-11 1-15,1-9 3 16,2-11-4-16,3-9-57 16,1-9-50-16,2-20-252 15,2-2-672-15</inkml:trace>
  <inkml:trace contextRef="#ctx0" brushRef="#br0" timeOffset="115414.5553">22251 356 1539 0,'0'0'203'0,"0"0"-170"0,127-36-25 16,-84 36 4-16,-8 4-11 15,-13 21 25-15,-6 12-4 16,-10 8 1-16,-3 7 14 15,-3 2-37-15,0-1 0 16,-16-8 15-16,-2-7-15 0,-1-8 8 16,-2-9-8-16,5-10 1 15,6-8 10-15,1-3-11 16,7-7-48-16,2-16-75 16,0-12-27-16,17-7 42 15,12-4-6-15,7 0-10 0,9 4 52 16,-1 6 46-16,-3 8 26 15,-6 10 39-15,-8 10 15 32,-12 8 17-32,-3 0 26 15,-10 23 4-15,-2 10 17 0,0 9-29 16,0 6-52-16,0-4-8 16,0-1-10-16,0-10-9 15,0-8-2-15,0-10-7 16,6-6 9-16,7-9-10 15,8 0-1-15,8-14-8 0,8-14-11 16,3-7-68-16,1-1-96 16,-3 1 59-16,-9 10 111 15,-11 10 14-15,-7 6 29 16,-9 9 42-16,-2 0 24 0,0 10-44 16,0 15 16-16,0 2-29 15,6 4-5-15,6-6-31 16,3-1-1-16,6-10 18 15,5-6-18-15,6-8 28 16,1 0-17 0,2-5-10-16,-3-17-3 15,-10-9 1-15,-9-1 0 16,-9 0 7-16,-4 2-7 16,0 6 44-16,-10 4 12 15,-6 6-29-15,-2 8-22 0,-2 6-5 16,1 0-16-16,0 4 2 15,-1 14-63-15,7 12-95 16,4-4-135-16,6-5-340 0</inkml:trace>
  <inkml:trace contextRef="#ctx0" brushRef="#br0" timeOffset="116230.8944">23601 459 1011 0,'0'0'533'16,"0"0"-477"-16,0 0-37 16,0 0-13-16,0 0 10 15,0 0 57-15,-140 20 25 16,105 6-48-16,6 3-28 16,2 4-9-16,9-1-12 0,7 2 7 15,5-1-8-15,6-3 2 16,0-6 6-16,13-4-7 15,13-7-1-15,12-5 25 16,9-8-23-16,9 0-2 16,7-5-13-16,1-20-37 0,3-3-10 15,-7-8-32-15,-8-1-2 16,-15-1 10-16,-12 1 16 16,-14 5 68-16,-11 11 45 15,0 9 84-15,-7 10-25 0,-13 2-68 16,-5 2-35-16,1 19 10 15,0 5-10-15,5 6-1 32,9 2 0-32,5-2 10 15,5-3-10-15,0-5 0 16,13-9 8-16,12-6-10 0,8-9 2 16,7 0-16-16,7-10-31 15,7-15-78-15,-1-3-28 16,-2-3 37-16,-3 3 46 15,-8 1 70-15,-11 12 19 0,-11 4 39 16,-7 11-1-16,-7 0 4 16,-4 4 33-16,0 18-21 15,-4 5-19-15,-10 4-10 16,-1 0-30-16,-4-6-12 16,6-4 11-16,-1-6-13 0,6-4 10 15,1-4-10-15,5-4 0 16,0-3-1-16,2 0-11 15,0-10-142-15,7-11 17 32,13-5 2-32,9-2-39 0,6 0 47 15,3 1 33-15,4 0 37 16,-1 8 57-16,-1 5 84 16,-5 7 59-16,-4 5 6 15,-6 2-38-15,-5 0-29 16,-4 12 17-16,-7 6 5 0,-7 1-58 15,-2 4-8-15,0-1 2 16,-9 0-18-16,-11 1 0 16,-2-3 2-16,-5-5-15 15,0-2 13-15,0-8-17 16,3-2-5-16,2-3-9 0,4 0-89 16,11-17-182-16,5-5-120 15,2-2-529-15</inkml:trace>
  <inkml:trace contextRef="#ctx0" brushRef="#br0" timeOffset="116397.5504">24752 495 990 0,'0'0'492'0,"0"0"-409"16,0 0-66-16,0 0 34 15,0 0 4-15,0 0 8 0,-26 102-6 16,14-78-39-16,3-4-17 15,5-4 14-15,2-6-15 16,2-4-25-16,0-6-97 16,0-14-89-16,0-7-301 0</inkml:trace>
  <inkml:trace contextRef="#ctx0" brushRef="#br0" timeOffset="116547.4947">24928 327 818 0,'0'0'854'0,"0"0"-854"15,0 0-209-15,0 0 78 16,0 0-6-16,12 114 63 31,-22-72-14-31,-3-4-443 0</inkml:trace>
  <inkml:trace contextRef="#ctx0" brushRef="#br0" timeOffset="117064.0482">24915 626 796 0,'0'0'581'16,"0"0"-417"-16,0 0-84 15,0 0-39-15,0 0 23 16,0 0 28-16,0 0-31 0,25 1-33 16,-10 2-14-16,7-3-13 15,10 0-2-15,3 0-12 16,5-3-37-16,5-11-4 16,-5-4-35-16,-3 0 5 15,-8 4 1-15,-10 2 83 0,-11 7 46 16,-3 2 93-16,-5 3-25 15,0 0-50-15,0 6-61 16,5 14 6-16,4 6 8 31,10 5-16-31,10-4 17 0,10 0-9 16,9-11-8-16,10-9 10 16,4-7-11-16,8 0-11 15,-3-22-11-15,0-7-33 16,-9-12 19-16,-12-1-31 15,-15-2-20-15,-10 4 61 0,-17 8 26 16,-4 9 137-16,-4 11-24 16,-19 12-73-16,-8 0-23 15,-9 26-17-15,-4 18 2 16,-6 11 55-16,-5 32-19 0,5 0-1 16,4 8-15-16,8 2-21 15,16-23 8-15,3-2-9 16,13-17 0-16,6-14 8 15,0-17-8-15,0-12 0 16,2-12-9 0,14 0-34-16,6-20 8 15,-2-8-105-15,-6-1-350 0</inkml:trace>
  <inkml:trace contextRef="#ctx0" brushRef="#br0" timeOffset="118214.1153">26865 557 16 0,'0'0'638'0,"0"0"-638"16,0 0-57-16,0 0 16 15,0 0 3-15,0 0 38 16,0 0 9-16,-87-36 14 15,72 36-1-15,1 0-22 0,3 0 0 16,0 0 0-16,4 0 0 31,3 0-10-31,2 0-31 16,2 0 13-16,0 0 16 16,0 0 11-16,0 0 1 15,0 0-1-15,0 0-40 0,0 0-30 16,6-2 45-16,1 0 26 15,2-2 63-15,-2 2-11 16,-1 0 23-16,1 0-3 16,-2 2-26-16,1-2-20 0,-1 2-7 15,-3-3-17-15,2 3 8 16,-2-3-10-16,1 1-29 16,-1 0-7-16,0 2-107 15,-2-2-229-15</inkml:trace>
  <inkml:trace contextRef="#ctx0" brushRef="#br0" timeOffset="118330.7655">26865 557 652 0</inkml:trace>
  <inkml:trace contextRef="#ctx0" brushRef="#br0" timeOffset="119213.9608">26865 557 652 0,'-60'-81'74'0,"60"75"-52"0,0 1-22 0,0-1 85 0,0-2 27 15,0 1-16-15,0 2-33 16,-6-1-3-16,-1 3-15 0,-7-3 20 16,-1 5-9-16,-7 1-28 15,-10 0 28-15,-3 10 26 16,-6 12 4-16,-3 6 23 16,2 4-30-16,6 4-22 0,4-2-30 15,11-4-25-15,7-4 20 16,7-3-22-16,7-10 0 15,0-2 9-15,3-10-9 16,21-1 0-16,12 0 0 16,8-13-6-1,7-15-10-15,-1-7-41 16,-4-6-13-16,-5-3 23 16,-10 6 18-16,-9 1 22 15,-8 8 7-15,-8 12 25 16,-4 8 72-16,-2 7 0 0,0 2-49 15,0 0-24-15,-4 21-24 16,-5 9 0-16,2 6 10 16,3 4-10-16,4-3 14 15,0 0-14-15,0-7 0 16,7-8 10-16,6-7-10 0,7-12 0 16,4-3 5-16,10-5-5 15,6-24 0-15,4-9-13 16,1-11-35-16,0-7 2 15,-10-4-28-15,-4 2 8 16,-10 5 56 0,-11 8 10-16,-4 14 51 15,-6 10 15-15,0 11 14 16,0 10-6-16,0 0-74 16,-6 14-10-16,-9 20 10 15,-3 11 0-15,1 6 13 0,-1 3-8 16,7-1 1-16,4-3-1 15,2-6-5-15,5-9 0 16,0-9 1-16,0-11 10 16,10-7-11-1,11-8 0-15,8 0-14 0,12-10 1 0,5-15 0 16,8-12-40-16,4-7-29 16,0-5-28-16,-2-4 8 15,-8-1-8-15,-9 1 22 16,-10 6 61-16,-14 4 25 0,-8 7 2 15,-7 8 80-15,0 6 73 16,0 9-35-16,-9 8-30 31,-2 5-54-31,-5 0-1 16,-1 25-32-16,-8 8 6 16,0 11 37-16,3 6-10 0,-1 7-7 15,8-2 4-15,4 3-6 16,2-9 5-16,7-5-30 15,2-9 2-15,0-6 8 16,0-7-10-16,11-5 0 0,7-5 0 16,4-5 0-16,5-2-15 15,7-5-36-15,5 0-52 16,13-9-81-16,-12-11-200 16,-9-2-830-16</inkml:trace>
  <inkml:trace contextRef="#ctx0" brushRef="#br0" timeOffset="119346.8932">27569 349 1235 0,'0'0'792'0,"0"0"-792"0,0 0-53 16,0 0-28-16,0 0 71 16,0 0 10-16,0 0 0 15,148-16-5-15,-101 14-183 16,-11-2-298-16</inkml:trace>
  <inkml:trace contextRef="#ctx0" brushRef="#br0" timeOffset="119579.4074">26814 282 1264 0,'0'0'313'15,"0"0"-268"-15,0 0-45 16,0 0 8-16,0 0 37 0,167-12 48 31,-84 11-64-31,5-2-23 16,7 3-6-16,22 0-152 16,-22 0-105-16,-20 0-525 0</inkml:trace>
  <inkml:trace contextRef="#ctx0" brushRef="#br0" timeOffset="119897.1388">27960 410 1272 0,'0'0'177'0,"0"0"-171"15,0 0 2-15,0 0 14 16,0 0 45-16,18 127-23 0,-16-95 1 15,0-6-35-15,-2-3 0 16,2-10 16-16,-2-4-25 31,0-8 19-31,0-1 7 16,3 0 51-16,3-8 56 16,6-16-67-16,7-8-61 15,6-8-6-15,8-2-22 0,5 2-15 16,5 0-49-16,-1 6-84 15,12 4-71-15,-12 10-74 16,-9 8-416-16</inkml:trace>
  <inkml:trace contextRef="#ctx0" brushRef="#br0" timeOffset="120047.4881">28423 439 1275 0,'0'0'318'0,"0"0"-239"15,0 0-44-15,0 0-10 16,0 0 45-16,0 114 29 0,0-93-55 15,0 2-32-15,0-7-1 16,0-2-11-16,0-8-28 31,0-6-107-31,0 0-132 0,0-14-18 16</inkml:trace>
  <inkml:trace contextRef="#ctx0" brushRef="#br0" timeOffset="120180.1905">28575 278 1543 0,'2'-4'386'0,"5"0"-386"0,0 3-122 16,-1 1-40-16,3 0 82 15,7 0 4-15,-1 5-167 16,1 5-765-16</inkml:trace>
  <inkml:trace contextRef="#ctx0" brushRef="#br0" timeOffset="120647.1867">28905 170 90 0,'0'0'1662'0,"0"0"-1509"15,0 0-118-15,0 0-32 16,0 0 3-16,-98 139 4 16,82-89-9-16,3 4 6 15,2-4-7-15,4-4 0 16,0-12 1-16,5-12 7 0,2-10-8 15,0-8-14-15,0-4-53 16,14 0-6-16,12-14 33 16,10-4-62-16,8-3 15 15,4 4 33-15,2 3 27 16,0 7 27-16,-6 7 11 0,-6 0 13 16,-6 0 22-16,-11 12 14 15,-7 9 4-15,-12 2-32 16,-2-2-13-16,-4 4 19 15,-23-4-13-15,-6-1-6 0,-10-4 19 16,-1-6-3-16,2-3 3 31,5-7-23-31,8 0-15 16,12 0 16-16,11 0-16 16,6-2 0-16,0-9-1 15,23-2-50-15,14-4-27 0,13 0 20 16,8-6-100-16,7 0-32 15,24-10-92-15,-15 5-75 16,-14 6-156-16</inkml:trace>
  <inkml:trace contextRef="#ctx0" brushRef="#br0" timeOffset="120980.0589">29420 427 152 0,'0'0'740'15,"0"0"-386"-15,0 0-120 16,0 0-112-16,0 0-62 16,0 0-53-16,0 0 35 15,-42 78 24-15,32-48-40 16,8-2 11-16,2-1-24 0,0-8-12 15,0-7 17-15,0-3-17 16,7-8-1-16,9-1 0 31,6 0 0-31,3-18 0 16,2-10-33-16,2-2-14 0,-6-4 3 16,-2 4-27-16,-5 6 71 15,-10 8 0-15,-3 9 71 16,-3 4 1-16,0 3-42 15,0 3-30-15,0 14 6 16,0 10-6-16,0 0 1 16,0 6 8-16,2-7-6 0,6 1 4 15,1-9-7-15,5-6 0 16,1-8-2-16,5-4-55 16,5-5 5-16,13-40-88 0,-5 6-96 15,-2-5-120-15</inkml:trace>
  <inkml:trace contextRef="#ctx0" brushRef="#br0" timeOffset="121546.6155">29891 132 189 0,'0'0'1449'16,"0"0"-1277"-16,0 0-172 16,0 0-10-16,0 0 10 15,0 0 1-15,0 0 32 16,-27 90-2-16,13-54-15 0,3 3 34 15,-2 2 3-15,-1-1-18 16,3 3 12-16,-3 1-24 16,4-2-1-16,-1 0-13 15,1-1-7-15,6-4 6 16,2-2-8-16,2-8 0 0,0-3 3 16,0-6-3-16,4-3 0 15,12-9 0-15,4-6 1 16,9 0 11-16,9-8-3 15,4-16-7-15,2-11-2 16,-1-5-16-16,-7-4-9 0,-9 3 8 31,-12 4 17-31,-6 11 8 16,-9 10 37-16,0 8-4 16,0 5-9-16,0 3-32 15,-7 0-11-15,-6 15 0 16,0 5 10-16,1 3-1 0,8 0-10 15,4-1 12-15,0-1 0 16,4-7 0-16,19-3-48 16,6-3-38-16,6 0 2 15,1-2 48-15,-5-2 19 0,-4 0 16 16,-9 0 1-16,-9 2 6 16,-3-1 44-16,-6 0 25 15,0 3-52-15,0 0-1 16,0 3-10-16,0-1-12 0,-6-1 13 15,-3 0-13-15,-3-3 0 16,-3-6-24-16,-20-3-86 31,4-14-122-31,-3-5-286 0</inkml:trace>
  <inkml:trace contextRef="#ctx0" brushRef="#br0" timeOffset="121796.8273">29833 372 1446 0,'0'0'117'0,"0"0"-117"16,0 0-5-16,0 0 5 15,0 0 48-15,124-21-7 16,-70 17-29-16,8-1-11 16,5 1 14-16,2 1 14 15,-7 1 29-15,-8-3 8 0,-12 4-24 16,-11-2 4-16,-13 2-21 15,-11 1 4-15,-5 0 17 16,-2 0-32-16,0 0-14 31,0-3-77-31,-13-1-113 0,-5 1-519 16</inkml:trace>
  <inkml:trace contextRef="#ctx0" brushRef="#br0" timeOffset="122646.3862">31112 424 1416 0,'0'0'303'0,"0"0"-248"16,0 0-55-16,0 0 7 15,0 0-7-15,-133 78 14 16,110-39 24-16,5 0-27 16,11-6 0-16,7-3-6 0,0-6-4 15,15-10 15-15,18-6 8 16,6-8-15-16,8-1-9 16,0-21-18-16,-3-9-27 15,-7-7 1-15,-12-4-22 16,-11-2 35-16,-9 0-20 0,-5 4 51 15,-2 6 8-15,-17 10 48 16,-4 10-23-16,-2 11-16 31,-2 3-17-31,2 8 6 16,10 15-6-16,6 1-2 0,9 2 2 16,0-3 0-16,11 2 0 15,20-7 4-15,14-6-4 16,11-8-14-16,8-4-75 15,25-16-132-15,-16-10-85 16,-12-6-352-16</inkml:trace>
  <inkml:trace contextRef="#ctx0" brushRef="#br0" timeOffset="123079.8028">31667 185 453 0,'0'0'954'0,"0"0"-860"15,0 0-81-15,0 0-12 16,0 0 9-16,0 0 90 15,-67 116 20-15,54-75-46 16,-1 10-14-16,-3 3-11 16,1 1 18-1,-7 6-26-15,2-1-4 16,-6 6 14-16,-4 1-14 16,-1-1-15-16,3-2 11 15,0-2-16-15,3-4-2 16,5-8-15-16,6-5 2 0,3-10 9 15,8-7-11-15,4-7-1 16,0-9 1-16,0-4 2 16,0-7-1-1,16-1-1-15,8 0 0 0,10 0 2 16,6-12-2-16,6-5-8 0,1-5 1 16,-2-4-9-16,-5-6 14 15,-6-5-11-15,-12-5 1 16,-11-6 12-16,-11-8 0 15,0-7 1-15,-9 2 6 0,-17-2-7 16,-1 7 3-16,0 15 7 31,4 8-10-31,8 13 0 16,3 10-55-16,12 10-133 16,0 0-311-16,0 0-571 0</inkml:trace>
  <inkml:trace contextRef="#ctx0" brushRef="#br0" timeOffset="123196.0114">31950 681 1847 0,'0'0'355'0,"0"0"-339"15,0 0-16-15,0 0-45 16,0 0-32-16,0 0-80 16,-125-14-719-16</inkml:trace>
  <inkml:trace contextRef="#ctx0" brushRef="#br0" timeOffset="124412.1498">20515 1010 1595 0,'0'0'231'0,"0"0"-220"16,0 0-10-16,0 0-2 0,0 0 2 15,0 0 14-15,-133 63 8 16,91-39-17-16,7-4 26 15,8-4-31-15,7-3-1 16,9-4 1-16,9-1-1 16,2-4-7-16,0-3 7 0,20 6 0 15,16-2-1-15,14 0 1 16,10 4-22-16,3-2 16 16,0 7-26-16,-12 2 20 15,-8 2 11-15,-12 4 1 0,-10 0 0 16,-9-5 0-16,-10 3 6 15,-2-5 3-15,-6 1-3 16,-23 0 14-16,-12-2 5 31,-7-2-10-31,-10-1 16 16,-3-6-11-16,-1-1-14 0,4-4 13 16,4 0-19-16,12 0 0 15,9 0 0-15,13-7-3 16,11-4 1-16,9-1-75 15,0-4-26-15,24-3-6 0,14 0-60 16,31-5-23-16,-9 7-99 16,-2 0-554-16</inkml:trace>
  <inkml:trace contextRef="#ctx0" brushRef="#br0" timeOffset="125229.2874">20837 1229 1438 0,'0'0'304'0,"0"0"-234"16,0 0-59-16,0 0-3 15,0 0-8-15,0 0 12 16,0 0 22-16,10 67-15 15,-6-38 6-15,3-3-24 0,1-4 0 16,4-6 13-16,-1-3-14 16,5-10 1-16,3-3 11 15,6 0-10-15,4-16 19 16,4-12-21-16,1-8-15 0,-1 0-5 16,-6-1-24-16,-7 6 16 15,-7 9 28-15,-7 10 7 16,-4 8 56-16,-2 4-52 15,0 0-11-15,2 20 0 16,4 6 1-16,5 4 0 0,7 2 0 16,7-4-1-16,4-3 13 31,2-10-13-31,7-9-35 16,2-6-16-16,1-7-30 15,-4-21-65-15,-1-13-43 0,-7-5-8 16,-12-3 86-16,-7-2 56 15,-10 5 55-15,0 5 68 16,0 12 106-16,-3 12 25 16,-6 13-29-16,0 4-108 0,-2 12-46 15,0 18-15-15,-2 12 13 16,2 4 36-16,1 7-15 16,4 1-19-16,1-6-2 15,1-6-13-15,2-10 7 16,2-12-8-16,0-7 0 0,0-8 9 15,0-5-9-15,6 0-16 16,15-20 6-16,8-5-49 31,6-3 17-31,7 1-35 16,0 5 20-16,1 8 56 16,-7 10-11-16,-3 4 12 0,-8 0 11 15,-7 14 14-15,-7 5 7 16,-5 2-10-16,-6 4-5 15,0-2 23-15,0 1-17 16,-13-6-3-16,-7-2 20 0,-5-4-21 16,-4-3-6-16,0-5-10 15,2-4 3-15,4 0-12 16,4 0-17-16,9-4-56 16,10-9-70-16,10-18-126 15,17 2-64-15,7 2-410 0</inkml:trace>
  <inkml:trace contextRef="#ctx0" brushRef="#br0" timeOffset="125412.6329">21968 1247 1028 0,'0'0'337'15,"0"0"-184"-15,0 0 23 16,0 0-96-16,0 0-17 16,24 122 13-16,-24-77-25 15,0 1-1-15,-13 2-15 16,0-1-34-16,1-10 20 0,-1-7-20 15,2-8-1-15,0-7 0 16,0-12-32-16,-12-6-90 16,5-22-179-16,1-8-415 0</inkml:trace>
  <inkml:trace contextRef="#ctx0" brushRef="#br0" timeOffset="125562.5517">21975 1090 1570 0,'0'0'302'15,"0"0"-226"-15,0 0-76 16,116-26-9-16,-87 26-10 0,-6 0-42 16,-4 14-37-16,-11 18-48 31,0-3-147-31,-8 0-692 0</inkml:trace>
  <inkml:trace contextRef="#ctx0" brushRef="#br0" timeOffset="125896.268">22286 1347 1141 0,'0'0'411'16,"0"0"-354"-16,0 0-57 15,0 0-6-15,148-54 6 0,-115 34 40 16,-4-1-4-16,-6 2 5 16,-6-1-2-16,-5 4-9 15,-8 4 35-15,-4 4 26 16,0 6-6-16,-2 2-23 15,-16 0-62-15,-9 5 0 0,-2 14-2 16,-3 5 4-16,1 2-2 16,8 4 13-16,4 1-13 31,9-2 21-31,4-3-21 16,6-2 0-16,0-4 7 0,14-3-7 15,15-5 0-15,11-4 0 16,9-6-67-16,9-2-27 15,26 0-108-15,-12-14-201 16,-11-3-503-16</inkml:trace>
  <inkml:trace contextRef="#ctx0" brushRef="#br0" timeOffset="126112.4036">22930 1261 973 0,'0'0'638'16,"0"0"-509"-16,0 0-12 15,0 0-58-15,0 0-46 0,0 0 16 16,0 0-14-16,-100 10-5 15,80 17 15-15,5 5-19 16,4-3-4-16,4 3 7 16,7-6-7-16,0-2 6 15,2-5-8 1,20-7 1-16,12-8-2 16,11-4-14-16,3-2-31 15,8-24-52-15,18-41-99 16,-13 7-52-16,-13-2-246 0</inkml:trace>
  <inkml:trace contextRef="#ctx0" brushRef="#br0" timeOffset="126512.7621">23216 865 1453 0,'0'0'293'0,"0"0"-195"16,0 0-34-16,0 0-64 16,0 0-1-16,0 0-11 0,0 0 12 15,-14 70 48-15,8-24-23 16,-5 5-12-16,-1 7 34 15,-1 3-13-15,1 1 7 16,2-2-4-16,1-3-27 0,3-10 3 31,-2-8-13-31,6-9 0 16,-2-9 6-16,4-7-6 16,0-7-2-16,0-7 2 15,0 0-48-15,20-8 6 16,11-16-3-16,7-9-68 0,5-1 6 15,-3 4 39-15,-5 4 68 16,-8 10 23-16,-4 6 25 16,-8 8 18-16,-5 2-7 15,-6 0-9-15,0 8 14 0,-2 12-36 16,3 6-16-16,-3 0 8 16,0 1-19-16,-2-4 0 15,0-5-1-15,0-4-6 16,0-4-50-16,-13-10-100 15,-5 0-158-15,-3-10-592 0</inkml:trace>
  <inkml:trace contextRef="#ctx0" brushRef="#br0" timeOffset="126695.8744">23002 1102 1692 0,'0'0'297'16,"0"0"-279"-16,0 0-18 15,0 0 0-15,129-5 15 16,-66 5 24-16,3 0-14 16,4 0-8-16,-7 0-17 15,-13 2-30-15,-11 1-39 0,-18-3-34 16,-21 0-47-16,0 0-163 16,-21 0-652-16</inkml:trace>
  <inkml:trace contextRef="#ctx0" brushRef="#br0" timeOffset="127562.6701">24656 1688 1169 0,'0'0'212'0,"0"0"-170"16,0 0-28-16,0 0-5 15,-109-116 7-15,87 90 27 16,-5 0 17-16,0-5 17 0,-2 2-7 16,-2-4-38-16,-3-1-8 15,-1-1-13-15,0-2 8 16,-1 0-4-16,2-2-14 15,10 3 18-15,6 2 30 16,11 5-30-16,7 5 9 0,0 3-21 31,9 1-1-31,11 3-6 16,3 4-3-16,-4 3-5 16,2 6 8-16,-8 4-8 15,-4 0 7-15,-4 9-27 0,-5 14 27 16,0 7 0-16,-10 6 1 15,-12 6 14-15,-7 7-14 16,-4-2 1-16,0 1 14 16,-2 0-15-16,4-5 14 15,7-6-13-15,6-6-1 0,10-9 7 16,5-10-7-16,3-6 0 16,0-6 0-16,15 0 27 15,14 0 32-15,13-11-28 16,8-2-25-16,6-6 13 0,0 2-19 15,-3-2-10-15,-4 5 0 16,-6 3-34-16,-6 0-29 16,5 1-62-16,-8 4-128 31,-7 2-119-31</inkml:trace>
  <inkml:trace contextRef="#ctx0" brushRef="#br0" timeOffset="127962.1548">25084 1275 1213 0,'0'0'493'15,"0"0"-430"-15,0 0-59 16,0 0 2-16,0 0 0 16,0 0 17-16,0 0 3 15,-92 127-8-15,92-95-18 0,0-3 15 16,12-7-15-16,15-11 1 15,4-8 19-15,9-3-20 16,0-5 0-16,-1-15-12 16,-8-8-20-16,-5-4 20 0,-12-5-17 31,-10-5-9-31,-4 0 21 16,-7 4 17-16,-17 9 1 15,-8 8 50-15,-5 10-36 16,-2 11 1-16,4 0-16 15,1 3-4-15,7 15-4 0,12 5 8 16,9 0-5-16,6 1 5 16,4 1 0-16,27-8 0 15,11-5-37-15,16-9-23 16,9-3-59-16,31-25-94 16,-15-5-141-16,-14-2-547 0</inkml:trace>
  <inkml:trace contextRef="#ctx0" brushRef="#br0" timeOffset="128329.0674">25637 981 362 0,'0'0'965'0,"0"0"-794"0,0 0-97 16,0 0-59-16,0 0-5 31,0 0-10-31,0 0 50 16,-84 109 22-16,63-56-12 15,4 7-35-15,-3 0-4 16,3-4-17-16,2-7-1 0,7-12 6 15,2-8-9-15,4-12 1 16,2-8 10-16,0-7-11 16,5-2-13-16,17-11 13 15,9-13-40-15,7-5-14 0,5-6-81 16,-1 5 14-16,1 4 99 16,-6 8 22-16,-3 6 1 15,-9 8 28-15,-3 4 0 16,-9 0 24-16,-7 8 21 15,-1 12-35-15,-5 6 1 0,0 1-39 16,0-1 15-16,-7-3-4 16,-8-3-11-16,-7-4-2 31,-5-4 1-31,-17-12-169 16,7 0-162-16,6 0-579 0</inkml:trace>
  <inkml:trace contextRef="#ctx0" brushRef="#br0" timeOffset="128627.6242">26147 1194 1410 0,'0'0'227'15,"0"0"-195"-15,0 0-13 16,0 0-13-16,0 131 49 0,0-80 46 15,0 3-50-15,-6 4-27 16,-5 0 4-16,-5-3-14 16,-4-4 1-16,-6-3-6 31,-3-5-8-31,-7-8 24 0,-5-4-14 16,-1-12-10-16,-5-7-1 15,3-10-36-15,-8-9-98 16,12-19-134-16,9-6-351 0</inkml:trace>
  <inkml:trace contextRef="#ctx0" brushRef="#br0" timeOffset="128777.4296">26306 1008 1702 0,'0'0'369'0,"0"0"-319"16,0 0-50-16,0 0-76 15,0 0 22-15,0 0-28 16,0 0 38-16,-12 48-170 16,2-23-1126-16</inkml:trace>
  <inkml:trace contextRef="#ctx0" brushRef="#br0" timeOffset="129328.5715">26359 1310 77 0,'0'0'1681'0,"0"0"-1521"16,0 0-160-16,0 0 0 16,132-31 5-16,-90 11 32 15,0-1 25-15,1-2-40 0,-5 2-21 16,-7-2 0-16,-11 7-1 16,-11 4 0-16,-9 5 22 15,0 4 24-15,-2 3 2 16,-19 0-48-16,-8 3-9 15,-4 18 1-15,-3 2 9 16,3 6-1-16,2 3 12 0,8-2-11 16,6 2-2-16,7-5 1 31,6-1 0-31,4-6 3 16,0-5-3-16,12-4-38 15,12-8-51-15,12-3-13 0,6 0-17 16,8-3-147-16,0-16-80 15,4-1-25-15,-5-1-45 16,-7-6 416-16,-6 3 127 16,-12 0 250-16,-7 4-108 15,-11 6-37-15,-4 4 18 0,-2 6-56 16,0 2-72-16,0 2-49 16,0 0-50-16,-4 2-23 15,-10 12-7-15,-1 5 7 16,-1 4 0-16,1 1 9 0,5 0-8 15,6-2-1-15,2-4 13 16,2-1-13-16,2-8 1 16,20-5-1-16,12-4-4 15,13 0-5 1,28-28-85 0,-10-2-108-16,-9-6-330 0</inkml:trace>
  <inkml:trace contextRef="#ctx0" brushRef="#br0" timeOffset="129811.9422">27297 877 1407 0,'0'0'302'0,"0"0"-258"16,0 0-41-16,0 0-3 16,0 0 0-16,-44 113 48 0,22-59-5 31,-3 8-23-31,0-1 9 16,2-2-23-16,4-8-5 15,4-11 6-15,1-8-7 16,8-8 8-16,2-9-8 15,-1-8 0-15,5-4 4 0,0-3-4 16,0 0-26-16,5 0 2 16,14-9 2-16,10-9-48 15,10-2-19-15,3 0-42 16,5 4 79-16,-5 4 30 0,-2 8 22 16,-9 4 17-16,-9 0 22 15,-5 2 28-15,-11 10 32 16,-4 2-23-16,-2 4-21 15,0 2-30-15,-2 3-12 16,-14 1 6-16,-4-6-19 16,-18-7-7-16,7-4-149 0,-1-7-387 0</inkml:trace>
  <inkml:trace contextRef="#ctx0" brushRef="#br0" timeOffset="130045.0399">27175 1087 91 0,'0'0'1620'0,"0"0"-1431"0,0 0-189 16,0 0-75-16,0 0 63 16,0 0 12-16,152-6 37 15,-84 13-16-15,2 4-20 16,-10-4 10-16,-13 0-11 0,-18-5 0 15,-15 0 14-15,-10-2 5 16,-4 0 15-16,-12 0-34 16,-9 0-41-16,-8-7-288 0</inkml:trace>
  <inkml:trace contextRef="#ctx0" brushRef="#br0" timeOffset="130928.5341">28243 1095 1190 0,'0'0'271'16,"0"0"-185"-16,0 0 92 15,0 0-32-15,0 0-51 16,0 0-73-16,0 0-13 0,-20 51 1 15,0-3 8-15,-5 10 12 16,3 0-24-16,2-5 0 16,2-2 0-16,5-14-3 15,1-7 5-15,6-12-8 0,3-6-2 16,3-12-8-16,0 0 1 16,7-5-31-16,18-20-3 15,12-8-118-15,8-8 15 16,5 3-16-16,0 4 101 15,-4 9 61-15,-7 6 0 0,-7 9 18 16,-8 10 43-16,-3 0 4 16,-8 3 20-16,-3 18-7 31,-2 5-38-31,-4 4-12 16,-4-2-17-16,0-1 1 0,-16-4 13 15,-9-2-3-15,-8-5 9 16,-7-3-11-16,-5-3-14 15,1-7 12-15,0-3-17 16,3 0-1-16,10-17 0 16,8-1-110-16,23-11-141 0,3 3-82 15,21 2-567-15</inkml:trace>
  <inkml:trace contextRef="#ctx0" brushRef="#br0" timeOffset="131861.4986">28882 1194 1337 0,'0'0'228'16,"0"0"-166"-16,0 0-31 31,-156 3 34-31,110 15 27 0,3 6-18 16,10 4-32-16,8 6-32 15,8 0-10-15,6 0 0 16,4-5 2-16,7-8 7 15,0-6-9-15,0-8-12 16,11-2-10-16,11-5-43 0,9 0 39 16,6-15 7-16,0-7-48 15,3-4-10-15,-2-3 17 16,-9 2 29-16,-11 10 31 16,-7 5 80-16,-7 10 37 15,-4 2-39-15,0 0-49 0,0 9-17 16,0 13-10-16,0 7 7 15,0 3 11-15,3 1-19 16,10-3 6-16,3-4 0 16,4-9-5-16,4-12 6 0,7-5-8 15,7 0-20-15,9-18 2 32,4-10-43-32,3-6-20 15,-3-2 14-15,-1 2 23 16,-13 6 36-16,-5 10 8 15,-15 8 21-15,-3 8 22 0,-10 2-24 16,0 5 3-16,-4 16 14 16,0 6-20-16,0 2 3 15,0 3-18-15,-2-2 0 16,-13-3 12-16,-3-4-13 0,-3-4 1 16,0-7 13-16,-4-7-13 15,0-5 8-15,1 0-3 16,7 0-4-16,3-3 17 15,7-7-17-15,7-2-1 16,0 0-1-16,4-2-16 0,21 2 0 16,4-2 10-16,11 0-5 15,7 0 10-15,6-7-35 32,5 2-1-32,2-6 17 15,3 1-15-15,-5-2-11 0,-5 2 17 16,-8-1-7-16,-13 6 36 15,-13 3 16-15,-9 8 75 16,-8 5 39-16,-2 3-47 16,0 0-30-16,0 0-26 15,-5 0-26-15,-6 0-2 0,-4 0 1 16,-1 0 0-16,-5 9-1 16,2 2 1-16,-2 2 0 15,1 5 0-15,5 0-3 16,-1 3 3-16,7 2 1 0,3 2 7 15,6 0 12-15,0-1-19 16,0 2 11-16,17-1 1 16,10-4-5-16,6 2 27 15,8-9-3-15,3-5-17 16,6-6-15 0,-4-3-4-16,-1-6-60 15,-1-35-54-15,-11 5-166 16,-12-4-709-16</inkml:trace>
  <inkml:trace contextRef="#ctx0" brushRef="#br0" timeOffset="132794.9256">30207 1305 940 0,'0'0'339'0,"0"0"-268"16,0 0 26-16,0 0 28 15,0 0-36-15,0 0-19 16,0 0-38-16,-92-26-21 0,61 48 20 15,2 7-10-15,4 0-8 16,10 5 0-16,6-1-12 16,7-6 11-16,2-3-12 15,5-7 7-15,19-7 8 16,9-10 7 0,14 0-8-1,7-20-14-15,6-16-26 0,-2-10-11 16,-3-14-7-16,-8-7-5 15,-9-5 14-15,-13 2 20 16,-7 6 15-16,-12 11 30 16,-6 16 52-16,0 14 29 0,0 17-16 15,0 6-86-15,-6 15-9 16,-10 18 0-16,-1 13 0 16,-2 11 15-16,6 5-8 15,2 4 3-15,4-4-9 16,7-4 0-16,0-5 10 0,0-9-5 15,7-6-6-15,11-8-63 16,17-9-124-16,-1-6-179 16,-5-8-460-16</inkml:trace>
  <inkml:trace contextRef="#ctx0" brushRef="#br0" timeOffset="133527.8776">30989 1354 684 0,'0'0'1005'0,"0"0"-891"15,0 0-38-15,0 0-20 16,0 0-44-16,0 0 11 16,0 0 1-16,-120 37-13 0,106-2 1 15,8-5-12-15,3-2 14 16,3-6-14-16,0-7 0 15,7-2 6-15,13-8-6 16,5-2-2-16,2-3 1 16,2 0-6-16,0-19-1 0,-2-2-12 15,-10-9-5-15,-6-4 1 32,-6-2-15-32,-5 2 27 15,0 5 12-15,-16 9 7 16,-7 8 14-16,0 6-21 0,0 4 0 15,3 2-1-15,5 0 1 16,5 0-6-16,10 6 6 16,0 2-6-16,10 0 6 15,21-2 0-15,9-2-4 16,7-2-5-16,4-2 4 0,-4 0-8 16,-7 0 12-16,-7 0 2 15,-10 0 24-15,-11 6 7 16,-4 9 4-16,-6 0 20 15,-2 9-37-15,0 6-5 0,0 5 5 16,0 1-10-16,0-4-8 16,0-8-1-16,0-5 6 15,7-10 2-15,5-6-7 32,9-3-1-32,6 0 15 15,8-15-15-15,5-12-9 0,3-4-17 16,-1-3-24-16,-2 1 31 15,-11 6-1-15,-9 6 20 16,-9 11 28-16,-6 8 0 16,-5 2 9-16,0 4-28 0,0 16-2 15,0 6 7-15,9 6-4 16,4 1-9-16,5-3 17 16,5-4-6-16,0-9-11 15,4-6 31-15,2-11 4 16,5 0 4-16,0-11-40 0,1-19-40 15,3-33-62-15,-11 4-106 16,-10 1-480-16</inkml:trace>
  <inkml:trace contextRef="#ctx0" brushRef="#br0" timeOffset="136493.6701">30423 1814 1295 0,'0'0'213'0,"0"0"-172"31,0 0 1-31,0 0-8 16,0 0-10-16,0 0 93 15,-60 169-31-15,40-85-8 0,-5 22-19 16,3-6-27-16,-3 1 6 16,3-5-9-16,0-15-27 15,0 2 17-15,1-8-18 16,4-11 0-16,1-16 11 16,7-14-12-16,5-14-49 0,4-18-43 15,0-20-59-15,6-20-39 16,7-10-695-16</inkml:trace>
  <inkml:trace contextRef="#ctx0" brushRef="#br0" timeOffset="136777.5554">30298 1997 1525 0,'0'0'264'0,"0"0"-264"15,0 0-19-15,0 0 19 16,112-113 19-16,-79 103 29 0,3 10-32 15,-1 0 7-15,3 12-4 16,0 15-10-16,-6 4 9 16,-13 6-18-16,-7 1 7 15,-12 6-6-15,0 0-1 0,-23 2 25 16,-10 0-24-16,-9-3 5 16,-3-5 11-16,1-8-17 15,-1-6 1-15,7-7 5 16,9-10-6-16,6-5-15 15,15-2-79-15,8-16-113 0,17-11-85 16,12-2-243-16</inkml:trace>
  <inkml:trace contextRef="#ctx0" brushRef="#br0" timeOffset="137110.9989">30778 2060 1264 0,'0'0'363'0,"0"0"-274"15,0 0-68-15,0 0-12 16,-119 124 35-16,95-84 4 16,11 0-27-16,13-6-10 0,0-2-11 15,19-11 16-15,22-4-7 16,7-11-9-16,8-6 0 16,2-4-16-16,0-20-18 15,-8-8-13-15,-13-11-5 16,-14-1 23-16,-19-2 18 0,-4 3 11 15,-14 6 106-15,-17 9-25 16,-2 10-36-16,-3 9-23 16,3 9-22-16,2 0 3 15,4 0-3-15,9 21-7 0,5 4 6 32,8 1-59-32,5-3-95 15,13-5-103-15,14-6-120 16,2-10-483-16</inkml:trace>
  <inkml:trace contextRef="#ctx0" brushRef="#br0" timeOffset="137710.4439">31348 1831 1275 0,'0'0'330'15,"0"0"-247"-15,0 0 29 16,0 0-39-16,0 0-20 15,0 0 12-15,0 0-54 0,-22 6-5 16,6 28 3-16,-4 9 29 16,-4 12 6-16,-3 3 18 15,2 2-24-15,0-2-1 16,8-4-30-16,3-4-6 0,8-7 5 16,6-7-5-16,0-8-1 15,6-8 0-15,21-10-16 16,12-4-5-16,7-6-10 15,10 0-12-15,4-6-20 16,2-14-44-16,-1-6 7 0,-10-7 16 16,-11-1-5-16,-11-1 59 15,-14-2 30-15,-7 7 48 16,-8 7 64-16,0 8 24 16,0 9-16-1,0 6-37-15,0 0-65 16,0 6-18-16,-8 14-10 15,2 11 10-15,-1 2 7 16,3 6-5-16,2-2-1 16,0-4 12-16,2-8-13 15,0-6 11-15,0-7-11 0,0-10-60 16,0-2-77-16,15-18-39 16,1-10-91-16,-1-10-713 0</inkml:trace>
  <inkml:trace contextRef="#ctx0" brushRef="#br0" timeOffset="137827.1851">31781 1881 1835 0,'0'0'229'0,"0"0"-229"15,0 0-6-15,0 0-63 16,0 0 8-16,0 0-16 0,0 0-172 31,31 36-97-31</inkml:trace>
  <inkml:trace contextRef="#ctx0" brushRef="#br0" timeOffset="138527.1966">32055 2119 1478 0,'0'0'83'16,"0"0"-44"-16,0 0 89 0,0 0 18 15,0 0 17-15,0 0-69 16,0 0-50-16,-23-59-44 15,6 79-5-15,-6 6 3 16,-1 7 2-16,-3 8 0 16,4 1 11-16,4 0-10 15,5-1 8-15,10-6-9 0,4-7 0 16,0-8 2-16,4-6-1 31,25-10-1-31,10-4 0 16,9 0-12-16,8-20-10 15,2-8-50-15,-2-6-22 0,-8-8 41 16,-5-6-16-16,-9-2 11 16,-12 1 24-16,-11 9 34 15,-7 12 92-15,-4 12 26 16,0 11-32-16,0 5-51 16,0 0-35-16,0 7-17 0,0 20 5 15,-2 4 12-15,0 6-2 16,2-1 2-16,0-3 0 15,2-6 0-15,14-7 0 0,4-6 0 16,6-10-1-16,8-4-15 16,9 0 14-16,3-26-26 15,6-8-34-15,-1-8 3 16,-7-3-23-16,-6 2-16 31,-13 6 94-31,-9 9 4 16,-12 10 92-16,-4 11 22 0,0 7-27 15,0 0-44-15,0 5-43 16,-14 19-4-16,-1 10-4 16,-5 12 16-16,-1 12-5 15,2 8 9-15,1 13 4 0,0 1 12 16,2 0-21-16,8-3-5 16,-1-9 11-16,4-12-13 15,3-8 6-15,2-12-6 16,0-8-6-16,0-8-44 15,0-14-72-15,0-4-167 0,2-2-404 0</inkml:trace>
  <inkml:trace contextRef="#ctx0" brushRef="#br0" timeOffset="138743.8047">32985 2392 789 0,'0'0'1561'0,"0"0"-1393"15,0 0-128-15,0 0-14 16,0 0-25-16,0 0 58 16,0 0 36-16,4 0-50 15,-4 0-38-15,0 0-7 0,0 0-52 16,-18-16-162-16,-5-9-108 15,-6-4-1291-15</inkml:trace>
  <inkml:trace contextRef="#ctx0" brushRef="#br0" timeOffset="143743.0539">22936 3437 962 0,'0'0'205'0,"0"0"-151"15,0 0 20-15,0 0 95 16,0 0-6-16,0 0-55 0,6 0-60 16,-6-2-4-16,2 2 42 15,-2 0-27-15,3 0-15 16,-3 0-9-16,2 0-23 15,-2 0 16-15,2 0-22 0,2 0-6 16,10 0 8-16,15 0-7 16,24 0-1-16,44 0 18 15,56 0-18-15,66-5 14 16,34 0-14-16,13-2 0 16,-6-1 5-1,-26 1-5-15,-10-4 0 16,-18 0 0-16,-21-1 2 15,-23-1 5-15,-40 6-7 16,-35-1 0-16,-32 4-1 16,-21 0 2-16,-5 2-1 15,-7 2 0-15,-8-3 1 0,-10 3 7 16,-4 0 20-16,0 0-8 16,0 0 2-16,0-2-22 15,0 0-9-15,-31-12-71 16,0 0-191-16,-7-2-825 0</inkml:trace>
  <inkml:trace contextRef="#ctx0" brushRef="#br0" timeOffset="144292.1994">22839 3488 940 0,'0'0'249'0,"0"0"-197"0,0 0-30 16,0 0 28-16,0 0 10 15,0 0-20-15,0 0-39 16,5 23 14-16,10-11 47 16,8 2 14-16,6 0 7 15,13-2 4-15,10 0-31 16,16 2 4-16,28-2-18 0,38-1-12 16,47-2-2-16,23-3-21 31,10-4 6-31,-2-2 2 15,-17 0-3-15,0 0 7 0,-5 0-18 16,-10-8 0-16,-12-1 22 16,-17-2-22-16,-30 2 8 15,-28-2 9-15,-26 5-4 16,-13-2 23-16,-3 1-9 0,0 0 9 16,-6 0 13-16,-20 2-13 15,-12 3 8-15,-11 0 27 16,-2 2-18-16,0 0-17 15,0 0-37-15,0 0-12 16,0 0-59-16,-20 0-101 0,-4-3-131 16,-10-2-880-16</inkml:trace>
  <inkml:trace contextRef="#ctx0" brushRef="#br0" timeOffset="146975.8808">23626 3738 1084 0,'0'0'238'0,"0"0"-175"15,0 0-19-15,0 0 116 16,-131 16-19-16,104-14-31 16,0-1-44-16,-2-1-31 15,-4 2-3-15,-9 1 5 0,-10-1-28 16,-8 0 21-16,-13-2-17 16,-12 0 5-16,-27 0 10 31,-23 0-12-31,-27-9 6 15,0-9-3-15,29 0-13 16,30 3 25-16,36 0-29 16,7 0 20-16,-9-6 3 0,-5-5-25 15,-4-4 0-15,6-3 14 16,8-4-14-16,4-1 15 16,7-4-15-16,3-2 0 0,3-5 10 15,3-2-10-15,2-4-1 16,-1-1 1-16,1-2 0 15,-3 2 3-15,1-1-3 16,-3 6 0-16,3-2 1 16,-2 7-1-16,7 0 0 15,-1 0 0-15,6 3 1 0,3-1 4 16,0 3-5-16,2 5 0 16,0 0 0-16,0 3 0 31,0 3-8-31,0 0 7 0,-2 2-3 15,2 3 4-15,0-1 0 16,0 6 1-16,2 3 4 16,4-1-5-16,4 2-1 15,1 0 0-15,-1-1 0 16,6-3 1-16,-2 1 0 0,1-3 3 16,-1-5-3-16,-1 1 0 15,3-1-6-15,-3-2 6 16,3 0 0-16,-1-2 0 15,1 2 0-15,2 2 0 16,0 1 0-16,2 2 0 0,3-1 0 16,-2 6-3-16,2-3 2 15,2 2 0-15,-3 1 1 16,3 2 0-16,-2 3 3 16,2 4-3-16,0 3 0 0,2 4-3 31,2-1 4-31,-2 0-1 15,-1 1 0-15,1-3 0 16,0 2 4-16,0-1-4 16,0-2 0-16,0 2-4 15,-2-2 5-15,2 3-1 0,2-2 0 16,-2 4 1-16,2-2 5 16,0 3-6-16,-2-4 0 15,2 3-2-15,0 1 2 16,-2-4 0-16,2 3 0 15,0 0 1-15,-2 1 3 0,2 1-4 16,-2 0 0-16,2 0-7 16,-5 0 3-16,-7 7-20 15,-9 17 0-15,-12 13 21 16,-15 13 2-16,-8 9 1 0,-4 7 0 16,2 1 6-16,0-1-6 31,10-6 1-31,5-7-1 15,11-11 6-15,13-17-4 16,7-7-2-16,8-9 0 0,4-8 7 16,0-1-6-16,0 0-1 15,0-1 0-15,16-19-1 16,9-10-20-16,6-6-16 16,7-6-13-16,-1-3 2 15,1 3-34-15,-2 1 4 0,-4 2 12 16,-7 6-13-16,0 1-7 15,-7 11-31-15,0 0-3 16,-4 8 2-16,-4 3-8 16,0 2 15-16,-1-1 5 15,-3 4 32-15,-2-4 40 0,3 1-4 16,-2 1 9-16,-1-1 22 16,1 2-13-16,-1 1 20 31,0 0 26-31,1 0 45 15,-1-1 64-15,-1 2-25 0,-1 0-7 16,-2 0 29-16,3 0 15 16,-3 1-15-16,0 1-24 15,0 0-29-15,2 2-1 16,-2 0-21-16,0 0-28 16,2 0 24-16,-2 0-19 0,0 0-2 15,0 0 12-15,2 0-23 16,0 0-12-16,2 0-9 15,5 0-6-15,11 0 5 16,12 0 1-16,15 4 0 0,15 6 8 16,14-2-7-16,27-3-1 15,-8 0 0-15,8-1 9 16,-3-1-9-16,-22 4 0 16,1-2 0-16,-22-1 12 15,-14 1-12 1,-17-3 6-16,-11 1 7 15,-8-3 2-15,-4 3 17 16,-3-2-12-16,0-1-20 16,0 0 28-16,0 0-28 15,0 0 6-15,0 0 0 16,0 0-4-16,2 0 1 0,0 0-3 16,1 0-27-16,-3 0-85 15,0 0-153-15,-19-11-516 0</inkml:trace>
  <inkml:trace contextRef="#ctx0" brushRef="#br0" timeOffset="156490.9745">4353 11392 401 0,'0'0'121'16,"0"0"-105"-16,0 0 19 15,0 0 72-15,0 0-18 0,0 0-25 16,-5-14-30-16,5 8 36 16,0-2 18-16,0 2-26 15,0-2 9-15,0 1 10 0,0 1-32 16,0 1 5-16,0-2-11 16,0 3-37-16,0 1 13 15,0-1-12-15,0 1 1 31,0-1 32-31,0 1-19 16,0 0 3-16,0-1 30 0,0 3-13 16,0-3 0-16,0 1 1 15,0 1-3-15,0-1 14 16,0-2-39-16,0-1-13 16,0-4 18-16,0 2-19 0,0-4 9 15,0 2 7-15,0 3 12 16,0 2 32-16,0 1-9 15,0 4-11-15,0 0 14 16,0 2-39-16,0 26-6 16,0 39 13-16,-10 45 23 0,3 56 0 15,3 25-19-15,4-4-10 16,0-15 7-16,0-34-23 16,0-9 8-16,2-7-8 15,-2-27 1-15,0-22 8 0,0-25-9 16,0-13 0-16,0 2 0 31,0-1 0-31,0-1 0 16,-5-16 0-16,2-6 6 15,1-10-10-15,2-2 4 16,-2-3-34-16,0 0 3 0,-2-14-33 16,-1-16-84-16,1-12-7 15,-10-41-115-15,1 7-92 16,-3 4-467-16</inkml:trace>
  <inkml:trace contextRef="#ctx0" brushRef="#br0" timeOffset="156957.7399">4090 11450 861 0,'0'0'253'16,"0"0"-201"-16,0 0-29 0,0 0 51 15,0 0 26-15,0 0-9 16,-18-108-17-16,18 101-10 16,0 4 51-16,0 1-29 15,0 2-23-15,0 0-16 16,0 0-25-16,0 16 5 0,0 17-27 15,0 18 28-15,0 29 13 16,0 38-15-16,9 34 15 16,0 12 6-16,0-3-10 15,-3-14 10-15,-1-21-20 0,2-5-12 16,-3-21 19-16,1-19-10 16,-3-22 4-16,0-7 1 15,0 3-15-15,0 3 11 31,-2-3-16-31,3-12-8 16,-3-16 20-16,0-6-18 0,0-11-2 16,0-6 4-16,0-4-4 15,0 0 7-15,0 0-8 16,2 0-57-16,5-42-57 16,0 0-86-16,-5-6-274 0</inkml:trace>
  <inkml:trace contextRef="#ctx0" brushRef="#br0" timeOffset="158757.2739">1605 11404 793 0,'0'0'179'16,"0"0"-133"-16,0 0 6 0,0 0 36 16,0 0 31-16,0 0-1 15,0 0 47-15,68-76 30 16,-68 76-57-16,-15 4-79 0,-9 18-1 16,-8 10-13-16,-3 8 16 15,-2 6-2-15,6 8-24 16,5 2 24-16,8 2-28 15,10 0-23-15,8 0 11 16,0-2-19-16,10-3-1 16,22-9 1-16,13-9 0 0,10-10-1 15,17-15 0-15,5-10-67 16,6 0-68-16,-3-22-35 16,-7-14-9-16,-12-6-83 15,-12-8-27-15,-16 0 3 0,-13 4 216 16,-13 7 71-16,-7 9 230 31,0 13 42-31,-2 6-3 16,-12 10-81-16,3 1-56 15,2 1-62-15,2 19-48 16,3 8-22-16,4 6 22 0,0 2-21 16,0 1 7-16,14-5 0 15,3-4-2-15,6-7-6 16,-1-6 0-16,2-9 0 0,1-6-1 15,2 0-31-15,-7-18-26 16,-3-8 7-16,-7-4 8 16,-8 0 10-16,-2-1 12 15,-2 3 15-15,-19 3 6 16,-3 4 16-16,-1 4-7 16,4 2 4-16,4 5-1 0,7 4-6 15,10-2-6-15,0 1-13 16,8-4-31-16,21-5-26 31,7 2-25-31,4-2-23 16,5 4 42-16,-5 6 55 0,-2 6 21 15,-10 0 22-15,-3 9 65 16,-7 11-33-16,-7 6 14 16,-1 8 20-16,-4 2-40 15,-2 0-16-15,1 0-10 16,-3-6-14-16,0-5 8 0,-2-9-16 15,2-4 0-15,-2-7 3 16,0-5-3-16,2 0 0 16,3-2-1-16,4-18-46 15,6-9-7-15,10-7 17 0,4-5-61 16,4-2-12-16,1-2 33 16,-3 8 36-16,-4 7 41 15,-7 8 51-15,-7 7 98 16,-3 12-14-1,-8 3-21 1,0 0-17-16,-2 21-63 0,2 5 14 16,0 5 7-16,3 4-27 15,-1 3 0-15,0-3-18 16,-2 0-4-16,4-6 4 16,-4-4-10-16,0-10 0 0,0-4 8 15,-2-6-8-15,2-3-31 16,-2-2-59-16,0-5-62 15,0-15-95-15,0-3-451 0</inkml:trace>
  <inkml:trace contextRef="#ctx0" brushRef="#br0" timeOffset="159957.0054">3083 11744 1091 0,'0'0'211'0,"0"0"-179"16,0 0 38-16,0 0 43 15,0 0-39-15,0 0-29 0,0 0-21 16,-25 0-11-16,25 0 25 16,4 0-15-16,9 0 43 15,8 0 13-15,8 0-32 16,4 0-3-16,5 0-6 0,9-1-18 31,7 1 21-31,6-3-14 16,7 2-7-16,-1-3 8 15,3-1-27-15,-4 1 8 16,-5-1-9-16,-6 1 7 16,-7-1-3-16,-9 0-4 0,-9 1 0 15,-7 1 4-15,-9 1-4 16,-2 0 0-16,-2 0-1 15,-2 1 2-15,2-2 3 16,0-1-4-16,2 0 0 0,2 2 0 16,1-2 0-16,-1 0 0 15,1 3 0-15,-6-2 0 16,-3 3 1-16,-3 0-1 16,0 0 0-16,-2 0 21 15,0 0-12-15,0 0 5 0,0 0-2 16,0 0-12-16,0 0 5 31,0 0-5-31,0 0-3 16,0 0-8-16,0 0 11 15,0 0-20-15,0 0-11 0,0 0-25 16,0-8-38-16,-2 0-70 16,-13-2-413-16</inkml:trace>
  <inkml:trace contextRef="#ctx0" brushRef="#br0" timeOffset="160440.5721">3684 11490 1018 0,'0'0'285'16,"0"0"-241"-16,0 0 2 0,0 0 92 16,0 0-55-16,0 0-57 15,0 0-13-15,-13-12-13 16,17 12 67-16,7 7-9 31,3 8-11-31,3-1 20 16,8 4-17-16,2 0-23 0,6 1 23 15,6 4-36-15,3-2-5 16,0-4-2-16,1 0-7 16,-6-4 7-16,-8-2-7 15,-4-3 0-15,-12-5-1 16,-7 1 1-16,-6 0 0 0,0 0 9 15,-2 7-7-15,-22 5 48 16,-10 7-16-16,-8 9 7 16,-9 6 27-16,-2 8-22 15,-3-2-8-15,5 2 19 0,1-5-32 16,10-3 6-16,9-3-30 16,6-7-1-16,10-8 3 15,6-6-3-15,4-7 0 16,3-2-1-16,2-5-2 31,0 0 2-31,0 0 1 0,0 0-16 16,0 0 16-16,0 0-63 15,0 0-45-15,0-19-16 16,0 1-128-16,0-5-706 0</inkml:trace>
  <inkml:trace contextRef="#ctx0" brushRef="#br0" timeOffset="279937.5083">22797 15266 481 0,'0'0'177'0,"0"0"-132"16,0 0-31-16,0 0 21 16,0 0 33-16,0 0-22 15,-11-8-14-15,11 8-11 0,0-4 34 16,0 2-11-16,0 0-17 16,0 0 32-16,0-1-11 15,0 3 1-15,0-1-7 16,0 1-11-16,0 0 12 0,0 0 1 15,0 0-5-15,0 0 2 16,0 0-18-16,0 0-6 31,0 0 17-31,0 0-11 16,0 0 6-16,-2 0-20 16,-5 0-3-16,-4 0-6 0,0 0 2 15,-1 0 6-15,4 0 4 16,-1 0-6-16,5 0 11 15,1 0 6-15,3 0-14 16,0 0 10-16,0 0-19 0,0 0 0 16,0 0 16-16,0 0-16 15,9 0 20-15,4 0 11 16,1 0-30-16,1 0 23 16,3 0-23-16,4-4 10 15,3 4 4-15,6 0-9 0,2 0 4 16,1 0-10-16,0 0 0 15,-1 0-6-15,1 0 6 16,-1 0 0-16,0 0-1 16,-2 0 2-16,1 0-1 0,-6 0 0 31,1 0 1-31,0 0 5 16,0 0 0-16,-3 0-6 15,3 0-1-15,2 0 1 16,-2 0 6-16,4 0-6 15,2 0 0-15,0 0 3 0,6 0-3 16,1 0-8-16,0 0 8 16,-3 0 0-16,4 0 6 15,-3 0-6-15,-5 0 0 16,0 0 0-16,-1 0 0 0,-3 0 0 16,-2 0-1-16,-1 0 2 15,1 0-2-15,2 0-4 16,2 0 5-16,3 0 1 15,1 0-1-15,5 0 0 16,3 4-1-16,1-4 1 0,6 0 0 31,-1 0 0-31,4 0 0 16,-2 0 1-16,3 0-1 16,-3 0-1-16,-2 0 1 15,-2 0 0-15,0 0 0 0,-2 0 0 16,-1 0 0-16,1 0 3 15,-3-4-3-15,0 4 0 16,-1 0 0-16,-4 0 0 16,1 0-1-16,-3 0 1 15,4 0 0-15,-1 0 1 16,2 0-1-16,3 0 0 0,1 0 8 16,3 0-7-16,-1 0 0 15,4 0-1-15,-2 0 1 16,1 0 1-16,-2 0-2 0,-2 0-1 15,-1 0 1-15,1 0 0 16,-3 0 1-16,-1 0-1 16,3 0-5-16,1 0 3 31,-1 0 2-31,3 4-1 16,2-4 1-16,0 0 0 15,0 0 0-15,0 0 0 0,3 1 0 16,-2-1 1-16,4 0-1 15,0 0-1-15,2 0 1 16,2 0 0-16,0 0 6 0,-1 0-6 16,1 0 0-16,0 0 6 15,-4 0-5-15,-1 0-1 16,1 0 1-16,-3 0 0 16,2 0 1-16,1 0-2 15,0 0 0-15,1 0 21 0,-1 0-21 16,1 0 1-16,-1 0 12 15,2 0-4-15,-1 0 5 16,3 0-7-16,0 0-6 16,2 0 6-16,0 0-6 0,-1 0 0 31,-1 0 8-31,0 0-9 16,-2 0 13-16,-1 0-13 15,-2 0 1-15,1 0-1 16,0 0 0-16,-3 0 0 15,-2 0 1-15,0 0 10 16,-1 0-10-16,0 0-1 0,-1 0 4 16,1 0-4-16,2 0 0 15,-2 0 1-15,2 0-1 16,-1 0 0-16,0 0 15 16,2 0-15-16,1 0 2 0,0 0 6 15,0 0-8-15,2 0-1 16,0 0 1-16,0 0-1 15,2 0 1-15,-2 0 0 16,0 0 1-16,-4 0 0 16,2-1-1-1,-3 1 0-15,-2-4-1 16,-2 0 2-16,-5 1-2 16,-1 0-5-16,2 1 6 15,-3 0 3-15,-1-3 5 16,4 2-7-16,-1-2 8 0,2 4 2 15,3-2 11-15,1 2-9 16,4 1-12-16,-1-3 15 16,0 3-15-16,0 0 0 15,0-1 3-15,0 1 3 16,0 0 1-16,-2 0-7 0,-2-4-1 16,-3 4 1-16,0 0 0 15,-1 0 4-15,-2 0 5 16,-3 0-10-16,-3 0 5 15,-2 0-5-15,1 0 0 0,-3 0 2 16,0 0-2-16,0 0-1 16,0 0 1-16,2 0 0 31,2 0 2-31,4 0-2 16,-2 0 0-16,1 0 4 15,1-5-4-15,3 5-1 0,1-1 0 16,-1-2 2-16,-1 2 0 15,2-2-1-15,-5 2-1 16,-3-3 1-16,0-1 0 16,-1 1 0-16,1 1 0 0,0-2 1 15,-2 3 3-15,1-2-4 16,-3 4 0-16,-2-4 2 16,-1 4-2-16,-1 0-1 15,-2-1 1-15,0 1 0 16,0 0 1-16,2 0-1 0,-1 0 0 15,1 0 0-15,-1 0 0 16,1 0-1-16,1 0 0 16,1 0 2-16,0 0 0 31,0 0-1-31,0 0 0 0,0 0 2 16,1-3-2-16,-1 2-1 15,2-2 1-15,0 1 0 16,-5-2 1-16,1 4-1 15,0-4 0-15,-4 0 0 16,0 0 0-16,-3 2-1 0,-5-1 1 16,1 3 10-16,-3 0 13 15,4-5-9-15,3 5-13 16,5 0 10-16,1 0-11 16,2 0 0-16,-3 0-1 0,-3 0 2 15,-5 0 0-15,-3 0-1 16,-8 0 1-16,-2 0 3 15,-2 0-4-15,0 0 0 16,0 0-14-16,0 0-15 16,-31 0-15-1,2-7-77-15,-8 0-261 16</inkml:trace>
  <inkml:trace contextRef="#ctx0" brushRef="#br0" timeOffset="283953.2573">4710 16106 529 0,'0'0'132'16,"0"0"-67"-16,0 0 39 16,0 0-26-16,0 0-62 15,0 0 7-15,0 0-21 16,0 0 6-16,0 0 14 0,0 0-10 16,0 0-2-16,0 0 7 15,-3 0-10-15,-1 4 8 16,-2-1-10-16,-4 4-4 15,4-3 13-15,-1-4 17 0,1 4 3 16,-4 1-23-16,3-2 20 16,1 3 5-16,2-6-19 31,-1 3-16-31,1-3 19 16,2 0-19-16,2 0 33 15,-3 5-13-15,3-5-13 16,-2 0 24-16,2 0-24 0,0 0-8 15,0 0 3-15,0 0 5 16,0 0-2-16,0 0-5 16,0 0 0-16,0 0 23 0,0 0-12 15,0 0-3-15,0 0-8 16,0 2 10-16,0-2 5 16,0 0-16-16,2 2 1 15,10 0 17-15,5 2 64 16,8 1-13-16,8-5-14 15,10 3-27-15,1-3-2 0,8 4-25 16,1-4 1-16,0 0 12 16,3 0-14-16,0 0 0 31,0 0 0-31,-3 0 10 0,0 0-9 16,-1 0-1-16,-5-4 0 15,-3-4 1-15,-2 4-1 16,-1 0 6-16,-1 2-5 15,-1-3-1-15,2 5 0 16,1 0 0-16,1-3 1 16,-3 3 9-16,2-4-10 0,1 2-5 15,-3-1 4-15,2 3 2 16,-4 0 4-16,2 0-5 16,0 0 0-16,-1 0 1 0,-4 0-1 15,1 0-1-15,-1-5 0 16,1 5 2-16,-1 0-1 15,4-4 0-15,0 4-1 16,1-4 1-16,3-3 0 16,1 4 0-16,-1-1 0 15,1 0 1 1,-4 0 2-16,-1 0-3 16,-4 2-3-16,-1-3-3 15,-3 5 6-15,-2-3 0 16,-2-1-1-16,0 2 10 15,0 2-7-15,-2-3-2 0,2 3-2 16,4 0-7-16,-2 0 9 16,5 0 0-16,-1 0 0 15,1 0 1-15,2 0-1 16,2 0 0-16,1 0 0 0,-3 0 3 16,3 0-3-16,-6 0-4 15,-4 0 3-15,2 0 2 16,-2 0-1-16,-2 0 0 15,2 0 0-15,-3 0 5 16,3 0-4-16,2 0-1 0,3 0 0 16,2 0 0-16,2 0 4 31,1 0-4-31,2 3-3 16,1-3 3-16,-2 2 0 15,1 2-5-15,1-1 5 16,-3 2 1-16,2-3 10 0,1 0-11 15,3 0 0-15,2 2 3 16,2 0-3-16,-1-4-2 16,2 4 1-16,1-4 2 15,0 3 2-15,1 0-3 0,-3 1-8 16,0 0 7-16,0-4-5 16,-3 4 6-16,-1 1-1 15,2-5 2-15,-4 3-1 16,1 3 0-16,1-3 1 15,-1 2 3-15,1-3-4 0,1 2-1 16,2 0 1-16,2-4 0 16,2 0 0-16,1 0 0 31,-1 0 1-31,-1 0 15 16,0 0-16-16,-1 0 2 0,-4 5-1 15,1-2-1-15,2-3 22 16,0 4-9-16,3-4-12 15,0 2 21-15,2-2-20 16,0 3-1-16,2-3 12 16,-4 0-13-16,2 0 14 0,2 0-8 15,2 0-6-15,0 0 29 16,0 0-14-16,5 0-14 16,1 0 16-16,1-3-16 15,1 1 7-15,-1-2-8 0,2 1 0 16,-4-2 9-16,-1 5-8 15,-4-6-1-15,0 4 2 16,0 0-2-16,-1-3 20 16,4 5-20-16,-1-3 2 15,-2-1-2 1,-2-1 0-16,0 5-1 16,-3-5 1-16,1 5 6 15,1-4 13-15,3 4-19 16,2-4 1-16,0 0 7 15,1 0-8-15,-1 2 0 0,-2 2 0 16,0-4 6-16,2 4-4 16,-2 0-2-16,2-4 0 15,1 4 8-15,1-4-8 16,0 2 1-16,1 0-3 16,-1 0 10-16,-4 2-8 0,-2 0 0 15,-2 0-3-15,-4 0 1 16,0 0 2-16,-4 0 0 15,1 0 0-15,3 0 1 16,-4 0 3-16,-1 0-4 16,1 0 0-16,-1 0 3 0,0 0-3 31,0 0 1-31,1 0-1 16,-1 0 12-16,1 0-15 15,-1 0 3-15,-3 0 0 16,3 0 4-16,-2 0-4 0,-4 0 6 15,1 0 3-15,-1 0-8 16,1 0 8-16,-1 0-9 16,2 0 1-16,-1 0 1 15,0 0 7-15,-2 0-9 16,2 0 0-16,0 0 1 0,1 0 1 16,1 0-2-16,-2 2 0 15,3 0 1-15,-1-2-1 16,5 2-1-16,1-2 1 15,2 4 0-15,-2-4 3 0,1 0-3 16,-1 0 0-16,-2 0 0 16,3 0 0-16,-2 0-1 31,4 0 1-31,-1 0 0 16,-2 0 2-16,-1 0-2 15,2 0 0-15,-2 4 3 0,3-4-3 16,-2 4-2-16,1-2 2 15,0 2 0-15,0 0 12 16,3 0-12-16,1 0 0 16,2 1-1-16,1 0 1 0,-2-1 0 15,0 4 6-15,-1-6-5 16,0 6-1-16,3-3 1 16,0-2 5-16,-2 1 1 15,-4-2-6-15,0-2 12 16,-6 3 21-16,-5-3-9 0,-10 0 27 15,-6 0-5-15,-7 0-17 16,-7 0-1-16,-5 0-20 16,-1 0-3-16,-3 0-6 31,0 0-31-31,0 0-92 0,0-12-120 16,-5-11-681-16</inkml:trace>
  <inkml:trace contextRef="#ctx0" brushRef="#br0" timeOffset="286136.8247">15737 16191 78 0,'0'0'348'0,"0"0"-237"15,0 0-92-15,0 0-6 16,0 0 20-16,0 0-25 15,-36 0-7-15,30 0 0 0,-1 0-1 16,-1 0 7-16,-4 3-7 16,3-1 13-16,-1 2 22 15,-2 0-19-15,1 0 18 16,-1-1 12-16,4 0-17 16,1 1 13-16,1-4 12 0,0 5 28 15,2-5 2-15,2 0-21 16,2 0-18-16,0 0 3 15,0 0-12-15,0 0 27 16,0 0-7-16,0 0-4 0,0 0 41 16,2 0-10-16,14 0-39 31,5 0-35-31,5 0-1 16,5 0-8-16,7-5 7 15,4 1-6-15,6 4 6 16,6 0-7-16,7 0 0 0,4 0-1 15,4 0-7-15,4 0 8 16,1 0 0-16,-1 0 1 16,4 0 9-16,-2 0-10 15,1 0 0-15,-3 0 0 0,1 0 1 16,-2 0 0-16,-4 0-1 16,-1 0 0-16,1 0 2 15,-2 0-2-15,3 4-5 16,0-4 4-16,3 5 1 15,-1-5-1-15,-2 0 1 0,3 3 0 16,-3-3 0-16,-3 0 0 16,-1 0 0-16,-5 4-1 31,-2-4 1-31,-2 0 0 16,0 0 0-16,-2 0 0 0,-2 0 5 15,4 0-3-15,2 0-2 16,0 0 1-16,3 0-1 15,1 0 0-15,0 0 0 16,1 0 0-16,-1 0 9 16,0 0-9-16,3 0-2 0,-5-4 2 15,2 1 0-15,-1-2 4 16,-1-1-4-16,-2 2 0 16,-2 4-1-16,-2-4 1 15,-1 4-1-15,0-4 1 0,-1 4 0 16,1-4 6-16,-1 4 6 15,-1 0 11-15,-2 0-4 16,3 0-11-16,-4 0 16 16,4 0-12-16,1 0-3 15,-2 0-2 1,3 0-7-16,-1 0 10 16,3 0 5-16,-3 0-5 15,3 0 6-15,-2 0 5 16,-1 0-12-16,0 0 13 15,-1 0-21-15,1 4-1 16,1-4 15-16,-3 0-15 0,0 4 2 16,-1-4-2-16,-2 0 1 15,2 0 11-15,-4 0-12 16,3 0 0-16,-1 0-3 16,0 0 3-16,-1 0 0 0,2 0-1 15,0 0 7-15,3 0-2 16,-2 0-4-16,2 0 0 15,-3 0 2-15,-2 0 4 16,-2 0-7-16,-3 0 1 16,1 0 0-16,-4 0 0 0,1 0 6 15,-2 0-5-15,0 0 8 32,0-4-3-32,2 4-4 15,3 0 17-15,1-4-19 16,3 2 15-16,2-1-14 15,0 3 5-15,0-5 17 0,-4 1-21 16,-6-1 21-16,-3 0 15 16,-5 5-15-16,-6-4 15 15,-3 4-27-15,-3 0-10 16,-9 0 20-16,-3 0-20 0,-3 0 0 16,-4 0-1-16,0 0 8 15,0 0-23-15,0 0 8 16,0 0-70-16,0 0-55 15,-11-3-93-15,-5-8-446 0</inkml:trace>
  <inkml:trace contextRef="#ctx0" brushRef="#br0" timeOffset="289219.3481">21836 16208 606 0,'0'0'111'16,"0"0"-77"-16,0 0 34 0,0 0 55 15,0 0-32-15,0 0-56 16,-19 0-34-16,19 0 51 15,0 0 13-15,0 0-9 16,0 0-9-16,8 0-7 0,1 0 18 16,5 0-16-16,1 0-5 15,7 0 21-15,5 0-17 32,9 0 5-32,6 0-8 15,11 3-18-15,8 0 10 16,5 1-23-16,6 1 0 15,1-2 0-15,6-3-6 0,-2 0-1 16,2 4 0-16,-2-4 1 16,0 0 1-16,-2 0-2 15,-3 0 0-15,-1 0 6 0,0 0-5 16,-1 0-1-16,-2 0 0 16,1 0 0-16,-2-4 13 15,3 1-13-15,-1-2 0 16,-1-1 0-16,2 5 1 15,-1-2 3-15,-2 3-4 16,2 0 0-16,-2-4 0 16,-2 4 0-16,1 0 0 0,1 0-1 15,-2-4 1-15,-1 4-1 32,1 0 0-32,0 0 1 0,-2-4 10 15,-1 2-9-15,0 2-1 16,1 0 16-16,-3 0-15 15,2 0 14-15,1 0-9 16,-3 0-5-16,0 0 10 16,2 0-10-16,1 0-1 15,1 0 1-15,1 0 7 0,-1 0-2 16,2-3-6-16,0 3 6 16,1 0 4-16,0-5 2 15,2 1-5-15,3 1 7 16,-4-2-13-16,-1-1 8 0,3 3 1 15,-6-2 1-15,3-1 11 16,0 2-11-16,-3-1-2 16,1 5 7-16,1-3-16 15,0 3 17-15,-2-4-17 16,-1 4 0 0,-1 0 12-16,1 0-12 15,-1 0 0-15,-2 0-1 16,0 0 10-16,1 0-4 15,-3 0-5-15,2 0 0 16,0 0 16-16,0 0-16 0,0 0 0 16,1 0 6-16,-3 0-4 15,0 0-4-15,0 0 2 16,-3 0 0-16,3-2 6 16,-2 2-6-16,-1 0 0 15,6 0 0-15,-1 0-2 0,4 0 2 16,1 0 6-16,-1 0-5 15,1 0-2-15,-3 0 1 16,-1 0 0-16,-3 0 0 16,0 0 1-16,-2 0 12 0,-3 0-12 15,1 0-1-15,-1 0 13 32,-4 0-13-32,3 0-2 15,-2 0 1-15,2 2 1 16,-1-2-1-16,3 4 0 15,-5-4 1-15,0 0 10 0,-3 0-10 16,4 0 0-16,-4 0 0 16,3 0 1-16,1 0 17 15,-2 0-18-15,2 0 1 16,-4 0 10-16,1 0-11 0,-3 0 0 16,-1 0-1-16,-3 0 3 15,0 0 6-15,-1 0-8 16,-4 3 2-16,1-3 4 15,1 0-6-15,0 5-5 16,0-3 5-16,1 0 9 0,2 4-8 16,1-6-1-16,1 5 1 15,3-2 9-15,-1-3-10 32,3 4-11-32,-1-2 11 15,4 3 6-15,-6-2-4 0,1-3-1 16,-3 4 0-16,-2-4 6 15,1 5-7-15,-4-5-5 16,1 0 5-16,0 0 0 16,2 0 7-16,-2 0-7 15,2 0 0-15,1 0-1 0,-2 0 1 16,1 0 0-16,3 0-1 16,-1 0 2-16,3 0-2 15,1 0 1-15,2 0 0 16,-4 0 3-16,3 0-3 0,-5 0-1 15,2 0 1-15,-1 0 0 16,-3 0 4-16,-2 0-4 16,0 0 0-16,-2 0-4 15,1 0 4-15,-1 0 0 16,-1 0 0 0,4 3 1-1,-1-3-1-15,1 0 0 0,4 0 0 16,-1 0-1-16,4 0 1 15,-5 0 0-15,4 0-1 16,-5 0 0-16,0-3 1 0,-2 3 0 16,3-5 0-16,-2 5-2 15,6 0 2-15,-2 0-1 16,-4 0 0-16,-3-4-7 16,-5 4 8-16,-6 0 0 15,-7-3 1-15,-5 3 4 0,-7 0 4 16,0 0 18-16,-6 0 24 15,2 0-8-15,-2 0-6 16,0 0-25-16,0 0-10 16,0 0 5-16,0 0-7 15,2 0-9-15,-2 0-9 0,0 0-66 32,0-5-34-32,-12-1-81 15,-7-8-430-15</inkml:trace>
  <inkml:trace contextRef="#ctx0" brushRef="#br0" timeOffset="295352.0047">4741 17070 221 0,'0'0'182'31,"0"0"-133"-31,0 0-35 0,0 0 61 16,0 0 42-16,0 0-23 15,-9-8-22-15,9 8 13 16,0-4-30-16,0 4-19 16,-2-1 12-16,2 1-22 0,-2 0-7 15,0-5 0-15,-1 5-5 16,-2 0 18-16,3 0-23 16,-2-4 2-16,-1 4 7 15,1 0-17-15,-2 0 17 16,-4 0-17-16,1 0 0 0,-1 0 14 15,0 0-6-15,1 0 7 16,1 0 3-16,1 0-3 16,3 0 20-16,-1 0-17 15,2 0-8-15,3 0 17 0,0 0-19 16,0 0 2-16,0 0-1 31,0 0-8-31,0 0 15 16,0 0-11-16,0 0 6 15,8 0 20-15,9 0 0 16,10 0 5-16,9 0-3 0,3 0-28 16,9 0 11-16,-1 0-17 15,1 0 2-15,2 0 15 16,-4 0-16-16,3 0 1 16,-4 0-1-16,0 0 0 0,-3 0 7 15,1 0-8-15,-4 0 0 16,5 0 3-16,2 0-3 15,-2 0 0-15,5 0 0 16,3 0 1-16,-2 0 5 16,6 0-6-16,0 0 1 15,2 0-3-15,0 0 2 0,0 0 0 16,0 0 0-16,0 0 0 31,0 0 3-31,-3 0-3 16,1-3-1-16,0-4 1 0,0 3 0 15,0-4 0-15,0 4-1 16,1 2 2-16,1-6 0 16,2 4-1-16,2 0 1 15,4-1 2-15,-2 5-3 16,1-5 1-16,-1 1 2 0,-1 1 7 16,-3 3 2-16,0-5-6 15,-4 5-6-15,0 0 15 16,-3 0-15-16,3 0 0 15,-3 0 8-15,1 0-7 0,-1-2 16 16,1 2-10-16,2 0-6 16,2 0 16-16,0 0-16 15,2 0 9-15,2 0 2 16,1 0-3-16,1-4 17 16,3 4-9-1,3 0-16 1,-2-3 17-16,3 3-18 0,-1 0 0 15,-1-5-1-15,-2 5 3 16,-3 0 7-16,-1-4-9 16,-1 4 0-16,0 0 21 0,1 0-12 15,-3 0-9-15,2 0 25 16,1 0-13-16,0 0 12 16,-1 0-10-16,1 0-8 15,1 4 12-15,-1 1-17 16,-1-2 11-16,2 1-1 15,-1-2-10-15,1 6 7 0,3-4-8 16,1 1 0-16,-2 4 2 16,1-5 0-16,0 0-2 15,-1 2 6-15,4-2-5 16,-1 1 7-16,2-2-8 0,3-3 0 31,-3 4 5-31,0-2-5 16,3 3 7-16,-5-2-7 15,2-3 2-15,1 4 7 16,-3 1-9-16,0-4 1 16,3 7 14-16,1-4-15 0,1 0 6 15,-1 2-5-15,-2 3-1 16,1-5 16-16,-1-1-15 16,-2 4-1-16,1-4 16 15,1 2-15-15,0-1 8 0,1 1-7 16,1 3-1-16,-2-3 20 15,1 0-19-15,-3 4 4 16,-3-5 9-16,-1 1-7 16,-1 0 3-16,2-1 1 15,-2 4-6-15,1-8 21 0,-3 4-13 16,0-4-14-16,-3 0 28 31,-1 0-10-31,0 0 20 16,-6 0-5-16,2 0-11 15,0 0 26-15,-5 0-20 0,-2 0 3 16,-2 0 6-16,-10 0-35 16,-6 0 5-16,-6 0 5 15,-10 0-11-15,-7 0 7 16,-6 0-8-16,0 0-76 16,0 0-63-16,-11 0-51 0,-13-12-47 15,-8-6-1302-15</inkml:trace>
  <inkml:trace contextRef="#ctx0" brushRef="#br0" timeOffset="297851.309">12844 17177 232 0,'0'0'123'16,"0"0"-91"-16,0 0 18 15,0 0 40-15,0 0-9 16,0 0-24-16,0 0-11 15,-34 6 25-15,34-6 10 0,0 0-3 16,0 0-7-16,0 0-9 16,0 0-30-16,0 0 0 15,0 0-11-15,0 0 10 16,0 0 15-16,0 0-13 31,0 0 1-31,0 0 8 0,0 0-12 16,5 0 8-16,17 0-15 15,7 0 6-15,11 0 16 16,7 0-11-16,11 0-5 16,9 3-4-16,8-3-5 15,8 0-1-15,9 0-18 0,3 0 0 16,3 0 17-16,3 0-18 16,-3 0 0-16,-2 0 1 15,-1 0-1-15,-1 0 6 16,-3 0-4-16,-1 0-2 0,-3 0 9 15,-2 0 6-15,-1 0-14 16,1-3 15-16,-3-3-16 16,1 2 15-16,2 0-15 15,0 0 0-15,-1 0 16 16,5-3-10-16,0 0-6 0,2 2 3 31,1 0-2-31,-1 1-1 16,-2-1 4-16,-1 1-1 15,-6 4 5-15,-4 0-7 16,0 0 4-16,-5 0 2 16,-1 0 4-16,-1 0 2 0,-2 0-7 15,3 0-6-15,-1 0 27 16,2 0-9-16,4 0-12 16,1 0 13-16,2 0-18 15,0 0 14-15,0 0-9 0,3 0-5 16,-3 0 14-16,3 0-14 15,-3 0 0-15,-2 0 0 16,-3 0 1 0,2 0 8-16,-6 0-10 0,0 0-5 15,1 0 5-15,-4 0 0 0,-1 0 1 16,0 4 1-16,-2-4 7 31,0 5-8-31,-3-5-1 16,3 0 1-16,-1 0 18 0,1 0-18 15,1 0 0-15,2 0 9 16,1 0-10-16,-3 0 6 16,1 0-6-16,0 0 1 15,-2 0 5-15,2 0-6 16,-2 0 0-16,-1 0 0 16,1 0 0-16,-3 0 0 0,0 0 0 15,-4 0 0-15,-2 0 10 16,-2 0-10-16,0 0 0 15,-4 0 6-15,4 0-5 16,0 0 6-16,-1 0 0 0,0 0-7 16,3 0 1-16,0-5-1 15,2 1 0-15,4 0 6 16,-1-1-6-16,-1-4 1 16,-2 6-1-1,-2-4 1 1,-3 4 2-16,0-1-3 0,-1 4-2 15,-1 0 2-15,-2-5 0 16,0 5 0-16,2 0 0 16,3 0 0-16,1 0 5 15,-1 0-5-15,0 0 0 0,-3 0 4 16,2-4-3-16,-1 3-1 16,2 1 0-16,-6 0 0 15,1-5 8-15,0 5-8 16,0 0 0-16,1 0-1 15,0-4 2-15,4 4 2 0,-5-4-3 16,2 0 0-16,-4 0-1 16,2 3 1-16,2-4 0 15,3 1-2-15,0 1 2 16,-4-2 5-16,2 5-5 0,-3-2 0 16,-2 2-2-16,0 0 2 31,-1 0-1-31,4 0 0 15,3 0 1-15,3 0 0 16,4 0 1-16,3 0-1 16,1 0 12-16,1 0-12 0,2 0-2 15,1 0 2-15,2 0 0 16,1 0 0-16,-2 0 0 16,-2 0 1-16,0 0 4 15,-2 0-5-15,2 0 0 0,-3 0-1 16,-4 0-5-16,-4 0 6 15,-4 0 1-15,-4 0-1 16,4 0 1-16,-1 0-1 16,2 0 0-16,-1 0 5 15,1 0-4-15,-2 2-1 0,1 3 0 16,-1 2 0-16,5-2 3 31,2 0-3-31,2 3 2 16,-3 1 46-16,-3-4-40 15,-7 4 9-15,-5-4 5 0,-8 3-11 16,-5-3 20-16,-5-1-14 16,-5-4-2-16,-9 4 9 15,-5-3-23-15,-5-1 22 16,0 0-23-16,0 0-7 16,0 0-15-16,-18 0-36 0,-4-5-80 15,-5-7-470-15</inkml:trace>
  <inkml:trace contextRef="#ctx0" brushRef="#br0" timeOffset="299717.9651">23918 17165 535 0,'0'0'245'0,"0"0"-170"16,0 0 15-16,0 0 44 15,0 0-53-15,0 0-47 16,0 0-20-16,0 0-4 0,0 0 19 16,0 0-17-16,0 0 4 15,0 0 32-15,0 0-12 16,0 0-3-16,0 0-2 15,0 0-21-15,0 0 12 16,0 4-5-16,11-4 44 0,12 4 37 16,8 0-26-1,11-4-42-15,9 6-11 0,10-3-19 16,5 2 11-16,8 1-11 16,6 2 1-16,3-1 11 0,2 0-12 31,0 1 6-31,-1-4-1 15,-4 2-4-15,1 1 13 16,-2-2-7-16,-2-1 5 16,-2 1 13-16,-1-5-5 15,-3 5 8-15,3-5-6 0,-5 4-7 16,2-1 14-16,1 2-28 16,-3-3 13-16,0 6 6 15,2-3-10-15,1-2 1 16,-1-1-11-16,-2 2 1 15,-2-1 12-15,-4 6-13 0,-5-4 0 16,-4 0 4-16,-4-1-4 16,-3 0 11-16,-3-4 0 15,-2 4-3-15,3-1 17 16,-1 0-18-16,-1-3-5 0,2 4 21 16,0 1-21-16,1-5 5 31,1 3-7-31,-1-3 1 15,0 0 9-15,0 0-10 16,-3 0 0-16,1 0-1 16,1 0 0-16,-1 0 1 0,1 0 0 15,-3 0 6-15,0 0-5 16,-1 0-1-16,-3 0 0 16,-3-3 2-16,1-6-2 15,0 6 0-15,-5-4 5 0,3 3-4 16,-5 4 14-16,2-4-15 15,2-1 0-15,-2 5 12 16,3-5-10-16,-3 1 11 16,0 4-12-16,-4 0 5 15,0-5-1-15,-3 5-4 0,0 0-1 16,-1-3 9-16,1 3-8 31,1-4 4-31,-3 2-5 16,0 2 0-16,-1-3 8 15,-2-2-3-15,4 1-4 0,-3 0 6 16,0 4-6-16,2-7-1 16,1 4 0-16,-1 3 0 15,-2-4-6-15,2-1 7 16,-4 5-1-16,0-5 6 16,0 5 1-16,-5-4 1 0,1 4 7 15,-6-5 2-15,1 2 17 16,-2 3-1-16,-2-4 4 15,-3 4 9-15,0 0-21 16,-2 0-2-16,0 0-23 0,0 0 6 16,0 0-5-16,0 0-1 15,0 0-24-15,0 0-47 16,-23-2-67-16,-3-2-55 16,-12-4-466-16</inkml:trace>
  <inkml:trace contextRef="#ctx0" brushRef="#br0" timeOffset="360241.5795">4081 15408 49 0,'0'0'660'0,"0"0"-575"16,0 0-48-16,0 0-15 15,0 0 63-15,0 0-62 0,-20-8-23 16,20 3-10-16,0 5 10 15,0 0 34-15,0-3-14 16,0-1 8-16,0 2-1 16,0-1-26-16,0-2 9 15,0 1-10-15,2 4 2 0,-2-5 5 16,3-1-7-16,1 3 0 16,0-6-1-16,3 2-5 15,-2-3-3-15,1 1-8 31,-1-8 17-31,-1 3-1 0,0-1 1 16,-2-2 0-16,1 0 20 16,-3 4 9-16,2-1 5 15,-2 0-13-15,3-3 4 16,-1 3 30-16,2 0-13 16,1 2-19-16,-3 1 22 0,2 0-35 15,-2 5 12-15,1 2 0 16,-3 2 5-16,0 2 17 15,0 0-1-15,0 0 8 16,0 0-32-16,0 12-19 0,0 14 0 16,0 18 19-16,0 19-1 15,-9 36 14-15,0 38 0 16,-5 38 1-16,4 21 24 16,1-5-31-16,4-17 8 15,5-26-6-15,0-9-18 0,0-32 34 31,3-17-32-31,3-32 8 16,1-14-8-16,-1 6-6 16,-2-6 1-16,1-4-7 15,-2-14 0-15,-1-15 10 16,-2-8-10-16,0-3-44 0,0 0-4 16,-7-26-107-16,-17-28-158 15,1 0-33-15,-1 2-305 0</inkml:trace>
  <inkml:trace contextRef="#ctx0" brushRef="#br0" timeOffset="360874.3821">3900 15415 679 0,'0'0'198'15,"0"0"-138"-15,0 0-9 16,0 0 24-16,0 0 16 16,0 0-21-16,0 0-53 15,0-103 12-15,0 89 16 16,0-5-15-16,0 3 12 0,0 1 11 16,0-3-17-16,0 6 16 15,0-2-17-15,-4 0-13 31,2 6 4-31,-1 1 32 16,1 4-20-16,2 3-19 0,-2 0-7 16,2 0 24-16,0 15-36 15,0 19 0-15,0 36 23 16,0 45 8-16,9 41 17 16,0 27-13-16,-7 4-6 15,-2-17 20-15,0-22-36 0,0-10-4 16,0-9 9-16,-7-27-4 15,1-26 25-15,1-22-11 16,-1-13-26-16,-1 3 23 16,-2-4-13-16,2-4 2 0,3-10 4 15,0-16-18-15,4-2 10 16,0-8-10-16,0 0-50 16,0 0-12-16,0 0-28 15,0-4-28-15,0-14-47 16,0 1-144-1</inkml:trace>
  <inkml:trace contextRef="#ctx0" brushRef="#br0" timeOffset="362524.165">4422 17437 924 0,'0'0'111'15,"0"0"-86"-15,0 0 14 16,0 0 47-16,0 0-38 0,0 0-29 16,0 0 19-16,-16-10 27 15,16 10 12-15,0 0 3 31,0 0 4-31,0 0-2 0,0 0-28 16,-2 0-22-16,-2 22 23 16,-3 19-42-16,-4 13 31 15,2 21 25-15,-2 10-14 16,-1 1-10-16,6 7-1 16,-3-3-37-16,5-6 17 15,2-8-23-15,0-14 9 0,2-12-10 16,0-14-7-16,0-9-30 15,0-17-72-15,0-12-109 16,0-20-82-16,0-10-105 0</inkml:trace>
  <inkml:trace contextRef="#ctx0" brushRef="#br0" timeOffset="362956.9292">4348 17508 940 0,'0'0'331'0,"0"0"-244"16,0 0-79-16,0 0 93 15,0 0-38-15,0 0-53 16,0 0 7-16,41-99-17 15,-21 84-2-15,2 4 2 16,3 2 19-16,0 0 2 0,-4 1-4 16,2 8-8-16,-3 0 1 15,-5 0-6-15,1 5 2 16,-7 12 29-16,-3 5 32 16,-1 4-23-16,-5 6-9 0,0-1-17 15,-3 5-2-15,-14-1-4 31,-3-2-12-31,-5-3 16 16,0-4-16-16,0-8 0 16,2-4 0-16,5-10 7 15,7 1-7-15,9-5-58 0,2-5-146 16,15-25-145-16,10 2-228 16,-1 2 214-16</inkml:trace>
  <inkml:trace contextRef="#ctx0" brushRef="#br0" timeOffset="363574.1553">4685 17503 791 0,'0'0'188'15,"0"0"-142"-15,0 0 93 16,0 0-27-16,0 0-73 0,0 0-17 16,0 0 4-16,54 5 27 15,-36 16 42-15,-3 8-36 16,-1 0 32-16,-6 8-30 15,-3-1-25 1,-5-5-5-16,0 4 0 16,0-7-6-16,-7-1-3 15,-1-10-6-15,-2-7 1 16,8-10-2-16,0 0 5 16,2-13 16-16,0-16-35 15,0-11 12-15,4-12-13 0,14-3-1 16,5-3-14-16,3 9-29 15,6 1-42-15,-1 7-47 16,0 15-75-16,-5 3-81 16,-5 18 120-16,-11 5-221 0,-4 0 65 15,-6 10 325-15,0 8 78 16,-8 5 222-16,-5 2-54 16,2-3-60-16,2 5-19 15,5-4-82-15,1 4-12 16,3-1 14-16,0-2-27 0,0 1-25 31,7-2 1-31,7 0-1 16,1-11-34-16,3 2-1 15,5-5 21-15,-2-9-14 16,4 0-2-16,0-9-5 16,-5-17-52-16,-7-6 46 0,-7 1-41 15,-6 1 47-15,0 2 13 16,-4 6 89-16,-13 3 4 15,-1 6-26-15,2 4-30 16,3 6-14-16,4 3-36 0,2 0-1 16,0 0 1-16,1 17-23 15,1 10-50-15,3 5-78 16,2-2-165-16,0-12-351 0</inkml:trace>
  <inkml:trace contextRef="#ctx0" brushRef="#br0" timeOffset="364024.2733">5412 17486 876 0,'0'0'135'16,"0"0"-93"-16,0 0-21 15,0 0 6-15,0 0-14 0,0 0-12 16,0 0 8-16,38-49 47 16,-36 45 22-16,-2 4 25 15,0 0 87-15,0 0-63 16,-2 0-42-16,-12 4-40 0,-1 8-35 16,-7 6 27-16,-1 9-8 15,-4 1 15-15,3 4 19 31,4 1-16-31,2-1-2 16,7-6-24-16,5 3-20 16,6-3 2-16,0-3-3 0,0-6 0 15,13 1-6-15,9-4 14 16,7-2-1-16,7-6 12 16,6-6-18-16,7 0-1 15,3 0 0-15,-2-18-56 0,0-5-27 16,-6 0-43-16,-8-17-79 15,-12 6-172-15,-12 1-278 0</inkml:trace>
  <inkml:trace contextRef="#ctx0" brushRef="#br0" timeOffset="364491.1022">5664 17606 1134 0,'0'0'361'0,"0"0"-305"15,0 0 17-15,0 0-6 16,0 0-27-16,0 0-33 15,0 0 5-15,55-40 4 16,-39 26-16-16,-3-2 0 16,1-3-15-16,-5 1 8 0,-5 5-17 15,-4 0 1-15,0 4 6 16,0 0 17-16,-6 9 34 16,-5 0 9-16,-5 0-16 15,-2 0-21-15,-2 12 18 16,0 7 9-16,0 8 8 0,0 0 11 31,6 5-11-31,3-2-5 16,5 1-13-16,3 1-22 15,3-6 2-15,0-3-2 0,3-5-1 16,12-1 7-16,3-8-7 16,5-5-38-16,8-4-18 15,15-8-65-15,-5-14-178 16,-6 1-271-16</inkml:trace>
  <inkml:trace contextRef="#ctx0" brushRef="#br0" timeOffset="364857.1343">6065 17423 1572 0,'0'0'131'0,"0"0"-94"16,0 0 59-16,0 0-50 15,0 0-46-15,0 0 11 16,0 0-4-16,-118 63-6 31,112-37-1-31,3-7 0 16,3 4 0-16,0-5-8 15,5-6-3-15,12 2-10 0,8-10 4 16,6 0-2-16,0-4-8 16,0 0-14-16,-2 0-26 15,-4 0 45-15,-9 0 6 16,-7 0 3-16,-7 4 0 0,-2 2 13 15,0 2 32-15,-5 1 32 16,-11 10-36-16,-3-3 1 16,-4 2-27-16,-1-4 5 15,-5 0-14-15,-5 2-28 16,3-6-67-16,0-6-29 0,4-4-71 16,9 0-12-16,9-18-75 0</inkml:trace>
  <inkml:trace contextRef="#ctx0" brushRef="#br0" timeOffset="365257.4752">6357 17394 1144 0,'0'0'175'15,"0"0"-115"-15,0 0 126 0,0 0-60 16,-118 47-69-16,102-29-35 15,6-4-1-15,4 3-21 16,6-4 0-16,0-3-33 16,0 3 25-16,16-10-8 0,9 4 7 15,2-7 8-15,4 0 1 16,5 0-13-16,-3 4 12 16,-4 0-15-16,-2 0 6 15,-10 2 10-15,-5-2-13 31,-6 4 13-31,-6 1 9 0,0 3 68 16,0 3-18-16,-11 2-18 16,-5-3-31-16,-6 9 30 15,-4-5-27-15,-1-1-4 16,-4 0 2-16,4-7-5 0,4-2-4 16,5-2-2-16,10-6-37 15,5 0-51-15,3 0-84 16,19-21-88-16,12-8-128 15,2-1-128-15</inkml:trace>
  <inkml:trace contextRef="#ctx0" brushRef="#br0" timeOffset="365423.9079">6605 17513 939 0,'0'0'327'0,"0"0"-201"16,0 0 58-16,0 0-9 0,0 0-105 15,0 0 0-15,0 0-4 16,0 93-24-16,0-66 1 31,0 0-33-31,0-5-10 16,0-8 11-16,0-2-11 15,-2-9-45-15,-4-3-52 16,0-15-107-16,0-4-177 0</inkml:trace>
  <inkml:trace contextRef="#ctx0" brushRef="#br0" timeOffset="365573.9728">6649 17362 1202 0,'2'-5'384'16,"5"-1"-292"-16,-3 3-44 16,6-2-8-16,-4 5-40 15,1 0-24-15,-3 8-56 16,-4 24-108-16,0 0-48 16,0 2-68-16</inkml:trace>
  <inkml:trace contextRef="#ctx0" brushRef="#br0" timeOffset="365640.3674">6605 17513 1043 0</inkml:trace>
  <inkml:trace contextRef="#ctx0" brushRef="#br0" timeOffset="365906.8974">6605 17513 1043 0,'106'39'385'0,"-106"-39"-276"0,3 0 16 0,-3 0 27 0,2 2-85 0,0 5-61 16,0 7 38-16,3 5 46 15,0 3-50-15,-1 0 3 0,2 5-34 16,-1-10 8-16,-1 1-15 15,3-7-2-15,-4-4 0 16,1-2-25-16,0-5-41 16,3 0 6-16,1 0 18 15,2 0 32-15,5 0-11 0,1-12-5 16,-1-3 15-16,1 1 0 16,-1-3-1-16,-1 4 11 15,-3 3 1-15,-2 1 10 16,-4 6-10-16,-3 1 1 0,-2 2-2 31,0 0-37-31,0 0-70 16,-7 0-151-16,-6 5-264 0</inkml:trace>
  <inkml:trace contextRef="#ctx0" brushRef="#br0" timeOffset="366540.3797">6879 17628 178 0,'0'0'356'0,"0"0"-228"0,0 0-6 16,0 0 18-16,0 0-36 15,0 0-32-15,0 0 25 16,0 0-51-16,53-84-15 31,-48 76 31-31,2 1-2 16,-3 7-1-16,2-3 8 0,1 3-21 15,0 0-16-15,2 0 15 16,-3 10 33-16,3 6-6 16,-2-2-25-16,-2 4 16 15,-1 0-31-15,-2-4-17 16,0 0 15-16,-2-2-30 0,0-2-13 15,3-2-12-15,-3 0-51 16,0-2-66-16,8-3-113 16,0 2-33-16,2-5-333 0</inkml:trace>
  <inkml:trace contextRef="#ctx0" brushRef="#br0" timeOffset="367056.386">7382 17423 1048 0,'0'0'375'0,"0"0"-346"0,0 0 131 16,0 0-33-16,0 0-63 15,0 0-49-15,0 0-6 16,-122-14 27-16,95 37-4 16,5-1 18-16,4-3-16 0,7 3-28 15,2 0 6-15,6-3-12 16,3-3-13-16,0-7 12 15,7 2-24-15,11-3-3 16,7-8-7-16,0 0-6 16,4 0 6-16,-4 0-8 0,2 4 19 15,-2 4 15-15,-5 2 9 16,-7 12 1-16,-3 6 46 16,-6 11 16-16,-4 14 1 15,0 10-33-15,0 4-19 16,-18 4 3-16,-7-3-13 0,-1-10 19 31,-4-5-3-31,2-12 8 16,2-11 13-16,1-3-22 15,7-14 2-15,7-7-2 16,2-2-6-16,7-4 15 0,2 0 4 16,0-4 7-16,0-18 26 15,0-6-46-15,0-7-4 16,9 1 7-16,6-5-19 15,3 1-2-15,-1-2-23 16,6 4-44-16,-3 3-37 0,5-2-48 16,-8 8-128-16,-3 6-276 0</inkml:trace>
  <inkml:trace contextRef="#ctx0" brushRef="#br0" timeOffset="368573.2224">7984 17490 537 0,'0'0'390'0,"0"0"-256"16,0 0-20-16,0 0 104 16,0 0 20-16,0 0-91 0,2-31-49 15,-2 31-13-15,-10 8-26 16,-6 11-40-16,-2 8-6 31,-4 4 16-31,1 9 27 0,4-5-32 16,3 2-17-16,6-2 17 15,3-3-24-15,5-6-2 16,0-6 1-16,13-5-12 16,14-1-2-16,9-10-58 15,9-4 3-15,5 0 14 16,6-4-104-16,0-18-79 0,-2 0-12 15,-8-6-50-15,-9 6-62 16,-16 0 287-16,-7 10 76 16,-12 2 368-16,-2 6-38 15,0 4-57-15,0 0-96 0,-4 0-92 16,-6 12-38-16,6 6-15 16,0 0-14-16,4 8 5 15,0-2-23-15,0-6-1 16,2 0 0-16,12-1-11 15,-1-12 11 1,5-5-16-16,3 0-5 16,2-4 21-16,2-14-52 15,-5-3-36-15,-5 1-4 16,-6-6-35-16,-9 7 112 16,0 1 16-16,-13 2 96 0,-14 6-9 15,-2 2-5-15,-2 1-25 16,2 7-12-16,2 0-20 15,4 0 10-15,8 0-35 16,5 7 1-16,7 6-2 16,3-8-25-16,0 2-35 0,15-2-98 15,17-5-77-15,24 0 84 16,-7-14-132-16,-3-9-392 0</inkml:trace>
  <inkml:trace contextRef="#ctx0" brushRef="#br0" timeOffset="368940.0639">8718 17490 1000 0,'0'0'286'32,"0"0"-216"-32,0 0 52 15,0 0-9-15,0 0-28 16,0 0-30-16,0 0-20 16,-114 50 41-16,101-32-25 0,6-1-39 15,5 0-12-15,2-7-12 16,0 4-11-16,19-6 20 15,13-4 2-15,8-2-10 0,5-2 10 16,4 0-26-16,-3 0-13 16,-3 0 8-16,-9 0 3 15,-10 3 23-15,-11 9-14 16,-11-1 20-16,-2 3 33 16,0 7 36-16,-13-4-8 0,-9 1-30 15,-3 5 0-15,-2-3-5 16,-2-5-25-16,0-1 0 31,2-4 9-31,6-2-10 16,3-8-40-16,2 0-62 0,7-18-78 15,5-4-134-15,1 0-295 0</inkml:trace>
  <inkml:trace contextRef="#ctx0" brushRef="#br0" timeOffset="369207.1537">9066 17258 1400 0,'0'0'349'0,"0"0"-267"16,0 0-35-16,0 0-22 15,0 0 7-15,-2 104 13 16,0-51 2-16,2 5 22 15,-4 9-28 1,2-5-8-16,0-4-17 16,-2-7-16-16,-1-13 20 15,3-3-20-15,2-11-6 16,0-5-39-16,0-12-76 16,0-7-90-16,0 0-86 15,0-4-208-15</inkml:trace>
  <inkml:trace contextRef="#ctx0" brushRef="#br0" timeOffset="369373.0203">8927 17650 1565 0,'0'0'342'0,"0"0"-341"0,0 0 47 16,0 0 30-16,0 0-61 16,0 0-16-16,143-48 4 15,-92 40-5-15,-2 1-72 16,7 7-68-16,-14 0-156 0,-11 0-306 0</inkml:trace>
  <inkml:trace contextRef="#ctx0" brushRef="#br0" timeOffset="369840.2099">9752 17612 983 0,'0'0'372'15,"0"0"-304"-15,0 0 6 16,0 0 86-16,0 0-80 16,0 0-40-16,0 0-27 15,-76 114-12-15,76-100-1 0,7-5-14 16,13-9 14-16,4 0 28 15,5 0-28-15,0-9-24 32,2-13-37-32,-4-5-102 15,-4-4 38-15,-10-1-36 0,-6 2 41 16,-7-2 0-16,-4 2 39 16,-23 6 81-16,-6 7 131 15,-4 8 11-15,-1 9 13 16,5 0-7-16,2 9-49 15,6 9-10-15,12 5-55 0,11-1-24 16,2 0-10-16,7 0-23 16,24-8 23-16,6-6 10 15,13-8-10-15,6 0-32 16,2-5-60-16,19-30-65 0,-14-1-197 16,-12 1-492-16</inkml:trace>
  <inkml:trace contextRef="#ctx0" brushRef="#br0" timeOffset="370206.118">10122 17383 544 0,'0'0'1008'0,"0"0"-883"32,0 0-75-32,0 0 61 15,0 0-23-15,-76 120-25 16,76-57-18-16,0 23 14 16,0 34-3-16,3 23-27 15,1-13 4-15,-2-28-22 0,-2-32-10 16,0-25 5-16,0-3-6 15,0 2 10-15,0-9-1 16,0-8-9-16,0-13-24 16,0-11-27-16,2-3-13 15,6 0 35-15,2-21 29 0,3-16 3 16,3-7 35-16,-3-9-20 16,-5-14 4-16,-6 3-16 15,-2-6-5-15,0 7-1 16,-16 14 0-16,-7 5 14 15,0 12 18 1,-2 10-17-16,2 9-11 16,7 7-4-16,5 3-10 15,5 3-64-15,6 0-65 16,0 26-40-16,0-3-121 0,11 4-105 16</inkml:trace>
  <inkml:trace contextRef="#ctx0" brushRef="#br0" timeOffset="371156.1475">10952 17677 1174 0,'0'0'245'16,"0"0"-157"-16,0 0 84 15,-129-12-24-15,94 12-94 32,6 5-32-32,3 16 4 15,2 6-11-15,3 4 16 16,6 4-30-16,3-3 12 0,6 0 12 16,4-6-25-16,2-3-14 15,0-9 13-15,10-2-19 16,13-10-15-16,6-2-1 0,4-10-39 15,3-17-61-15,-1-13-60 16,0 0-38-16,-9-6 82 16,-6 10 57-16,-11 1 95 15,-4 18 89-15,-5 8 204 16,0 4-14-16,0 5-121 16,0 0-78-16,0 10-58 0,0 11-20 15,2 6 15-15,7 4-17 16,4-4-3-16,3-5 2 15,1-8 1-15,3-10-16 32,5-4-4-32,2 0-24 0,4-26-13 15,0-10-66-15,0-7-104 16,-1-12-28-16,-4-7 142 16,-8 8 10-16,-9 0 103 15,-7 13 6-15,-2 16 294 16,0 11-35-16,0 5-34 0,-2 9-67 15,-3 0-94-15,-2 12-50 16,1 16-5-16,-3 8 0 16,2 13 16-16,0 1-15 15,5 2-15-15,2-2 19 0,0-1-19 16,0-14 0-16,0-3-1 16,9-10-5-16,5-10-22 15,6-7-35-15,4-5-5 16,9-9 17-16,4-13-57 15,3-14-72 1,-1-3-58-16,0-10-54 16,-10-1 162-16,-7-2 36 15,-11 2 93-15,-8 1 25 16,-3 8 63-16,0 6 58 16,-12 7 47-16,-1 10 23 0,2 6-48 15,4 2-70-15,2 10-19 16,3 0-21-16,2 0-46 15,0 0-10-15,-2 19-1 16,-2 7 21-16,-1 6 37 16,1 7-26-16,-1 6 3 0,0 1-10 15,3 2-7-15,2 1 2 16,0 0 0-16,0-5-20 16,0-4 10-16,5-11-11 15,6-8-8-15,4-7-7 0,2-5-63 16,2-9-6-16,10 0-44 15,-4-15-131-15,-7-2-221 0</inkml:trace>
  <inkml:trace contextRef="#ctx0" brushRef="#br0" timeOffset="371356.2114">11435 17459 1499 0,'0'0'216'0,"0"0"-189"16,0 0 43-16,119-36-14 16,-73 22-56-16,-3 6-16 15,-6-6-95-15,-12 6-156 0,-16 3-287 0</inkml:trace>
  <inkml:trace contextRef="#ctx0" brushRef="#br0" timeOffset="371556.2236">10894 17592 1031 0,'0'0'598'0,"0"0"-518"0,0 0-39 15,0 0 54-15,0 0-59 16,118-22-17-16,-56 10 6 16,5 2-25-16,16 2-34 15,-19-1-154-15,-12 7-347 0</inkml:trace>
  <inkml:trace contextRef="#ctx0" brushRef="#br0" timeOffset="372089.1137">11678 17691 1480 0,'0'0'230'0,"0"0"-224"16,0 0 61-16,0 0-19 15,0 0-48-15,0 0 0 16,0 0 19-16,25 41 33 16,-25-15 25-16,0 0-27 15,0-2-40-15,0-2 9 0,0-6-13 16,0-6-4-16,0 0-4 16,0-10 2-16,0 0-15 15,0 0-27-15,0-13 14 16,11-11 17-16,6-10-22 0,3-12-15 15,5-3-5-15,0 1-145 32,2 8 25-32,-4 8-101 15,0 10-8-15,-5 12 2 16,-7 6 6-16,-2 4 70 16,-4 8 204-16,-5 10 0 0,0 4 225 15,0 2 29-15,0 2 34 16,0-3-57-16,0-2-59 15,0-3 17-15,0-4-13 16,6 0-62-16,3-2-12 0,-2-2-30 16,2 5-47-16,-5-8-4 15,-1 1-21-15,-1-2 0 16,-2-1-22-16,0-5-100 16,0 0-103-16,0-7-116 0</inkml:trace>
  <inkml:trace contextRef="#ctx0" brushRef="#br0" timeOffset="372205.804">11988 17536 1164 0,'0'0'656'0,"0"0"-654"0,0 0 5 16,0 0-7-16,0 0-16 16,0 0-148-16,0 0-103 15,56-28-233-15</inkml:trace>
  <inkml:trace contextRef="#ctx0" brushRef="#br0" timeOffset="373022.3686">12266 17362 1265 0,'0'0'557'16,"0"0"-509"-16,0 0 25 15,0 0-2-15,0 0-53 16,0 0 6-16,0 0-12 15,-24 141 23-15,24-90-9 16,0 1-14 0,0-2 18-16,0-10-30 15,0-4 1-15,-2-10 13 16,-3-12-14-16,1-5-18 16,2-9-47-16,2 0-33 15,0-5 2-15,0-17-70 0,6-6-23 16,15-7 48-16,3 4 28 15,8 1 56-15,3 6 57 16,3 2 3-16,-1 10 74 16,-3 6-22-16,-7 6-11 15,-5 0 30-15,-11 9-19 0,-7 18 44 16,-4-1 16-16,-2 6-43 16,-20-1-18-16,-2-4-45 15,-5 4 4-15,2-11 5 16,2-5-17-16,6-4-2 15,5-8-14-15,7-3-35 0,7 0-1 32,0-3-86-32,11-16-21 15,18-8-103-15,9-4 150 16,7-1-76-16,1-2-162 16,1 1 112-16,-7 6 237 0,-6 5 3 15,-14 6 284-15,-9 10 54 16,-8 6-24-16,-3 0-25 15,0 0-113-15,0 6-113 16,0 12-19-16,0 4-25 16,-3 3-3-16,3 6 3 0,0-7-21 15,0-2 9-15,0-7-10 16,0-8-8-16,9-2 7 16,2-5-70-16,3 0 20 15,1-5 3-15,6-22-78 16,-4-4-89-16,3-5-26 0,-1-1-164 15,-4 8 52-15,-5 7 353 32,0 8 301-32,-8 14 106 15,0 0-129-15,-2 0-114 16,5 22-44-16,1 6-30 0,4 6-18 16,3 2-49-16,0-1-22 15,5-1 9-15,-2-13-10 16,-1-4-28-16,3-12-27 15,0-5-16-15,6-28-31 0,-3-7-146 16,-4-4-142-16</inkml:trace>
  <inkml:trace contextRef="#ctx0" brushRef="#br0" timeOffset="373589.0555">13127 17231 758 0,'0'0'904'0,"0"0"-792"16,0 0-87-16,0 0 29 15,0 0-16-15,0 0-37 32,0 0 49-32,-13 80-13 0,4-36 24 15,-5 2 2-15,3 7-29 16,-3-4 25-16,4 6-31 16,1-7-8-16,2-2 3 15,2-2-17-15,5-10 1 16,0-10-7-16,0-2-11 0,8-10 10 15,9-10-32-15,8-2 21 16,6 0 10-16,6-14-15 16,4-13-10-16,3-8-14 15,1-9-8-15,-7 2 17 16,-7-2-6-16,-8 4 38 0,-12 9 17 16,-9 13 38-16,-2 9 32 15,0 9 18-15,-5 0-34 16,-5 0-22-16,-6 0-49 15,1 17-8-15,-4 6 7 0,3 3 2 32,5-3 7-32,3 0-8 15,6-5-4-15,2-6-2 16,0 2-7-16,8-11-83 16,15 4 13-16,6-7 16 15,6 0 11-15,1 0-22 0,-3 0 25 16,-2 0 38-16,-6 0 15 15,-5 4 7-15,-7 0 27 16,-4 6 18-16,-5 2 4 16,-4-3-4-16,0 4 0 15,0 1 4-15,0 0-47 0,-8-2-9 16,-7-2-39-16,-26-6-80 16,3 0-88-16,-4-4-317 0</inkml:trace>
  <inkml:trace contextRef="#ctx0" brushRef="#br0" timeOffset="373872.1778">12906 17383 1352 0,'0'0'217'0,"0"0"-147"16,0 0 88-16,0 0-37 15,0 0-107-15,0 0-14 16,0 0 0-16,54-9 16 0,-5 9 3 16,8-5 10-16,7-2-19 15,-5-4 4-15,-5 3-14 16,-9-2 8-16,-14 6-7 16,-14 0-1-16,-7 4-18 15,-6 0 18-15,-4 0-9 0,0 0-1 16,-14 0-19-16,-7 0-50 15,-6 0-280-15</inkml:trace>
  <inkml:trace contextRef="#ctx0" brushRef="#br0" timeOffset="376738.0166">14034 17333 548 0,'0'0'240'16,"0"0"-142"-16,0 0-50 15,0 0 63-15,0 0 35 0,0 0-21 16,0-66-27-16,-2 66 20 16,2 0-20-16,-2 0-21 15,-5 0-22-15,1 26-15 16,-6 10 14-16,-1 22 16 0,-1 10-5 15,3 6-33-15,3 3 4 16,1-6-12 0,2-8-23-1,3-8 20-15,2-16-21 16,-2-12 0-16,2-10-3 16,-3-7 3-16,3-10-32 0,-2 0-3 15,2 0 4-15,0-10-24 16,0-20-70-16,0-2 8 15,14-3 12-15,6-6-1 16,4 12 48-16,3 0 23 16,2 15 28-16,0 6 7 0,-2 8 12 15,0 0 4-15,-3 8 16 16,-4 10 17-16,-4 7-10 16,-7 0 21-16,-7 1-22 15,-2 2-25-15,0-2-13 0,-16 4 0 16,-10-6 22-16,-5-2-15 15,-6 1-7-15,2-9 16 16,1-2-7-16,8-3 20 31,6-9-7-31,6 5-12 0,10-5 21 16,4 0-31-16,0 0-3 16,13-14-5-16,12 0 2 15,6-7 4-15,10 3 1 16,5-4-40-16,5 2-2 15,5-6-36-15,-3 4-21 0,1-4-47 16,-7-2 6-16,-9 2 44 16,-11-1 64-16,-12 1 33 15,-8 6 88-15,-7 3 43 16,0 5 33-16,-9 2-16 16,-9 2-53-16,0 8-57 0,-5 0 3 15,2 0 7-15,-2 8 18 16,1 14-18-16,5 2-13 15,5 6-3-15,3 2-20 16,7 3 31-16,2-3-26 0,0-1-15 31,11-1 29-31,11-6-25 16,5-2-6-16,9-9-6 16,6-8-56-16,5-5-49 15,20-9-104-15,-9-14-163 16,-11-3-535-16</inkml:trace>
  <inkml:trace contextRef="#ctx0" brushRef="#br0" timeOffset="376971.8919">14912 17602 1190 0,'0'0'221'0,"0"0"-191"16,0 0 123-16,0 0 10 15,0 0-83-15,0 0-46 16,0 0 11-16,-113 43 2 0,99-14-16 15,6 1-16-15,6-4-15 16,2-2 1-16,0-2-1 31,4-8 0-31,13-2 0 16,12-6-25-16,10-6-49 16,7 0-3-16,33-18-115 15,-15-3-176-15,-6-8-274 0</inkml:trace>
  <inkml:trace contextRef="#ctx0" brushRef="#br0" timeOffset="377787.8694">15234 17670 804 0,'0'0'687'0,"0"0"-515"0,0 0-95 16,0 0 11-16,0 0-12 15,0 0-22-15,0 0-43 16,-72 60 3-16,72-41-14 16,0 1 8-16,0-5-23 15,20-4 17-15,7-4-4 16,8-7-5-16,8 0-43 0,-1-12-27 15,0-9-107-15,-8-4-72 32,-12-1 49-32,-10 4 37 15,-12 0 170-15,0 0 31 0,-16 8 148 16,-11 0-27-16,0 9-2 16,-2 2-28-16,5 3-61 15,4 0-26-15,4 0-2 16,12 0-32-16,4 0-1 15,0 0-31-15,6 0-53 16,21 0 50-16,6 0 28 0,10 0-17 16,4 0-13-16,0 0-1 15,-5 0 6-15,-4 0 30 16,-6 0 2-16,-13 14 10 16,-7 6 67-16,-8 0 30 0,-4 6-28 15,0 1-26-15,0-1-41 16,-4 1 8-16,-6-5-12 15,2-8 2-15,3-6-2 16,1 1-9-16,4-9-1 31,0 0-43-31,0-9-42 0,17-16 45 16,12-8-49-16,5-3-67 16,6-4 81-16,2-1 15 15,-4 12 61-15,-5 5 64 16,-8 7 13-16,-7 8 32 0,-7 9-24 15,-5 0-37-15,0 14 67 16,-4 12-17-16,-2 6-43 16,2 0-22-16,0-2-32 15,-2 2 18-15,2-10-19 16,1-7 1-16,-1-8-2 0,0-2-8 16,2-5-52-16,6 0-15 15,1-19 51-15,4-11-10 16,7-2-44-16,5-8 3 15,0 4-57-15,0-1 74 0,-5 11 59 16,-6 13 91-16,-6 1 14 16,-4 12-7-16,-2 0-28 31,-2 0-27-31,0 12 17 16,5 12 14-16,-1 6-16 15,6-2-27-15,-1 2-24 0,2-4 12 16,-2-4-19-16,2-7 1 15,-1-6-7-15,-1-9-8 16,0 0-11-16,-4-6-54 16,-3-16-92-16,-4-5-320 0</inkml:trace>
  <inkml:trace contextRef="#ctx0" brushRef="#br0" timeOffset="380404.5801">16297 17700 586 0,'0'0'237'16,"0"0"-168"-16,0 0 9 15,0 0 18-15,0 0-30 16,0 0-66-16,0 0 0 15,0-4 3-15,0 4 36 0,0 0 22 16,0 0 6-16,0 0-2 16,0 0-1-16,0 0 3 15,0 0 5-15,0 0-21 16,0 0-36-16,0 0 7 16,0 0-11-16,0 0 13 0,0 0 3 15,0 0-21-15,2 0 19 16,5-5 3-16,4-4-21 15,9-3 11-15,0-6-18 0,5 4-30 16,-1-5 11-16,-4 2-27 16,-4 2 8-1,-3 3 12 1,-6 3 5-16,-5 1 20 16,-2 2 2-16,0 2 12 15,0 0 35-15,-9 0-40 16,-9 4-1-16,-2 0 13 0,-4 0-19 15,-5 0 18-15,0 8 9 16,2 2 7-16,4 4 12 16,4 1-5-16,3 4-17 0,3-1-11 15,6 8-14-15,5-2 22 16,2 6-2-16,0 2 5 16,0 4 13-16,2 0-22 15,11-5 3-15,3-4-16 16,4-5-1-16,4-6-4 15,8-5-54-15,11-11-77 0,-8 0-204 16,-6-9-558-16</inkml:trace>
  <inkml:trace contextRef="#ctx0" brushRef="#br0" timeOffset="381021.2711">16729 17749 651 0,'0'0'677'0,"0"0"-677"0,0 0-47 16,0 0 47-16,0 0 43 16,0 0-31-16,0 0 31 15,-4-35-7-15,-5 35-7 16,-5 0 5-16,1 0-18 16,-1 9 48-16,4 0 1 0,-1 3-43 15,3-2 9-15,2-2 8 16,4 2-7-16,2-1-32 15,0 0-3-15,0-1 3 16,4 1 0 0,14-4 16-16,5-1 5 15,1 0-21-15,3 0 0 16,-5 2-1-16,-2-2-5 16,-9 1-6-16,-6 2-11 15,-5 3 23-15,0 0 10 16,-11 7 27-16,-14 4-21 0,-4 0-16 15,-6-5-25-15,-17-7-140 16,10-4-157-16,4-5-344 0</inkml:trace>
  <inkml:trace contextRef="#ctx0" brushRef="#br0" timeOffset="381354.462">17481 17267 1094 0,'0'0'582'0,"0"0"-496"15,0 0-15-15,0 0 54 16,0 0-75-16,0 0-2 16,0 0-5-16,-5 124-1 15,-2-82 16-15,-2 3-38 0,1-1-11 16,-6 4 0-16,1-6-7 16,-2-2-4-16,1-1-83 15,3-7-94-15,1-6-204 0,4-17-552 0</inkml:trace>
  <inkml:trace contextRef="#ctx0" brushRef="#br0" timeOffset="381721.4336">17572 17652 1182 0,'0'0'583'0,"0"0"-542"16,0 0 4-16,0 0 52 15,118-91-61-15,-82 70-12 16,-1-2-24-16,1 1-1 15,-7 5-15-15,-7-2-32 16,-9 5 32-16,-5 6 8 0,-8 3 8 16,0 5 19-16,0 0 40 15,0 0-19-15,-8 0-19 16,-7 1-12-16,-7 15-6 16,-3 8 13-16,-2 2 19 0,3 4 17 15,2-1-12-15,4 0-18 16,7 0-16-16,2-3 0 15,5 0-9-15,4-12 3 16,0 0-15-16,0 1-53 16,0-8-40-1,17-2-26-15,4-2 30 16,5-3-106-16,23-3-52 16,-6-9-123-16,-3-8-489 0</inkml:trace>
  <inkml:trace contextRef="#ctx0" brushRef="#br0" timeOffset="382054.7448">18176 17486 651 0,'0'0'728'0,"0"0"-538"15,0 0-37-15,0 0-10 16,0 0-36-16,0 0-82 0,0 0-7 16,-85 36 34-16,65-18-28 15,5 0-3-15,3 4-21 16,3-8 0-16,7 2-1 15,2-7-5-15,0 2-10 0,2-3-32 16,15-1-5-16,2 4 31 16,1-7 15-16,3 6-15 31,-6-3 22-31,-3 2-10 16,-5-4 2-16,-7 0 7 15,-2-1 1-15,0 4 12 0,-2-2 10 16,-13 3-11-16,-6 0 11 15,-6 3-16-15,-2-2-6 16,0-2-1-16,0-4-69 16,2-4-71-16,6 0-159 15,7-12-201-15,7-2 138 0</inkml:trace>
  <inkml:trace contextRef="#ctx0" brushRef="#br0" timeOffset="382370.9109">18392 17529 1145 0,'0'0'338'0,"0"0"-248"16,0 0 46-16,0 0-25 16,0 0-59-16,0 0-52 0,0 0-21 15,-97 65 11-15,97-47 9 16,15-2 1-16,3 1-1 15,1-2 1-15,0-5-1 16,-1 2-1-16,-5-3 2 0,-3-4 0 16,0-1-11-16,-8 0 2 15,-2 3 9-15,0-4 22 16,-2 6 36-16,-16 4-17 16,-7 0-27-16,-6 0-7 0,-5 6-7 15,-22-5-47-15,12-7-147 16,3-2-417-16</inkml:trace>
  <inkml:trace contextRef="#ctx0" brushRef="#br0" timeOffset="383421.1449">19070 17526 727 0,'0'0'241'0,"0"0"-153"16,0 0 55-16,0 0 57 16,0 0-79-16,0 0-70 15,0 0 7-15,0-18 0 0,0 18-11 16,0 0-8-16,0 14 42 15,-2 12 33-15,-11 6-47 16,1 4-28-16,1 0 3 16,0-2-29-16,4-2 4 31,0-10-17-31,3-4 1 0,2-4 0 16,2-10-1-16,0-4-56 15,0 0-33-15,2-7-47 16,21-18 39-16,6-5-132 15,8-7 39-15,5 5 50 0,1-1-56 16,-3 5 196-16,-7 10 55 16,-6 6 33-16,-9 10 18 15,-5 2-10-15,-8 0-27 16,-5 14 125-16,0 7-21 16,0 11-83-16,-2 1-30 0,-5 1-40 15,1-2-2-15,1-1-18 16,5-8 6-16,0 0-14 15,0-10 1-15,0-5-87 16,7-8-150-16,10 0-62 0,3-14-46 16</inkml:trace>
  <inkml:trace contextRef="#ctx0" brushRef="#br0" timeOffset="383704.2464">19554 17656 339 0,'0'0'1287'0,"0"0"-1146"0,0 0-109 16,0 0 41-16,0 0 7 16,-90 116-39-16,90-93-41 15,0-6 0-15,23 0 16 0,4-16-16 16,6-1-16-16,5 0-12 16,-5-14-48-16,-2-12-40 15,-6-2 7-15,-11 2 24 16,-10 1 85-16,-4 5 10 15,0-1 67-15,-18 3 16 16,-2 11-56-16,-4 4 4 0,-3 3-25 16,-2 0-15-16,2 14 3 31,0 4-4-31,5 4-61 16,2 0-114-16,4-8-152 0,10-2-364 15</inkml:trace>
  <inkml:trace contextRef="#ctx0" brushRef="#br0" timeOffset="384170.8153">19968 17302 1343 0,'0'0'364'15,"0"0"-278"-15,0 0 27 16,0 0-33-16,0 0-72 0,0 0-8 15,0 0 50-15,-2 81 1 16,-4-41 11-16,-4 4-31 16,-1 1 12-16,-2-3-42 15,-3-2 1 1,2-4 7-16,4-6-9 16,1-4-20-16,5-12-62 15,4-3-56-15,0-11-23 16,8 0-124-16,17-3 88 15,6-23-42-15,7-4-102 16,0-3 3-16,0-2 220 0,-7 5 118 16,-5 2 401-16,-7 5-86 15,-9 10-20-15,-8 4 13 16,-2 9-89-16,0 0-68 16,0 0-47-16,0 9-63 15,-6 13-18-15,-5 2-9 0,3 10 17 16,0 2-14-16,4-4-10 15,4 0-7-15,0-6-2 16,0-8-13-16,0-2-41 16,0-6-62-1,0-10-58-15,0 0-129 16,0 0-327-16</inkml:trace>
  <inkml:trace contextRef="#ctx0" brushRef="#br0" timeOffset="384337.2665">19692 17455 1382 0,'0'0'251'0,"0"0"-250"16,0 0 72-16,0 0-73 0,123-42-98 16,-46 26-21-16,-5 2-207 0</inkml:trace>
  <inkml:trace contextRef="#ctx0" brushRef="#br0" timeOffset="384487.2766">20296 17336 1692 0,'0'0'388'0,"0"0"-306"16,0 0-18-16,0 0-26 15,0 0-38-15,0 0-153 0,0 0-38 16,34 19-16-16,-34-5-297 15</inkml:trace>
  <inkml:trace contextRef="#ctx0" brushRef="#br0" timeOffset="384804.1996">20602 17513 954 0,'0'0'363'0,"0"0"-270"16,0 0 29-16,0 0 65 16,0 0-70-16,0 0-32 31,-116 9 11-31,91 9-4 16,2 3-11-16,4 2-56 0,5-1-15 15,8 0 7-15,1 0-17 16,5-2 0-16,0-4-5 15,0 2-4-15,7-4-4 16,11-6-37-16,9 2-3 0,6-10-13 16,11 0-72-16,21-13-74 15,-9-14-119-15,-9 1-261 0</inkml:trace>
  <inkml:trace contextRef="#ctx0" brushRef="#br0" timeOffset="384952.8364">20602 17513 1175 0,'149'41'613'0,"-149"-41"-459"16,0 0-37-16,0 0-33 15,0 0-53-15,2 7-31 16,-2 7 19-16,0 9-8 16,0-2-4-16,0 2-7 15,0 0 0 1,0-11-25-16,0-3-115 16,-4-9-150-16,-6 0-281 0</inkml:trace>
  <inkml:trace contextRef="#ctx0" brushRef="#br0" timeOffset="385086.1877">20813 17455 1453 0,'0'0'402'0,"0"0"-321"15,0 0-50-15,0 0-31 16,0 0-22-16,0 0-144 16,0 0-163-16,90-18-491 0</inkml:trace>
  <inkml:trace contextRef="#ctx0" brushRef="#br0" timeOffset="385953.8085">21125 17244 1582 0,'0'0'225'16,"0"0"-174"-16,0 0 37 15,0 0-22-15,0 0-31 16,-40 121-18-16,35-71 38 0,1 6-24 15,0-5-14-15,-3-3-3 16,1-12-14-16,1-12 2 16,0-9-2-16,3-8-61 15,2-7-32-15,0 0-38 0,0 0-15 16,20-22-21-16,9 2-127 16,9-6 36-16,5 3-47 15,1 6 305-15,-2 2 52 16,-6 8 178-16,-9 7-49 15,-7 0 7-15,-12 7-47 0,-5 16 2 16,-3 0-22-16,0 8-26 16,-18-4-34-16,-6 0-49 31,-3-1-3-31,0-12 6 16,1-3-13-16,6-8 16 0,1-3-18 15,8-6-31-15,9-20-19 16,2-11-23-16,9-6 35 15,24-7-20-15,12-8-73 16,11-4 27-16,9 4-60 16,4 0-7-16,-1 9 171 0,-7 13 6 15,-12 5 132-15,-18 14 31 16,-10 11 28-16,-15 6-66 16,-6 0-49-16,0 14-11 15,0 14 30-15,-14 11-57 16,-1 14-6-16,1 10-11 0,1-4-5 15,5 3-12-15,4-9-10 16,4-7 0-16,0-12-7 16,8-17-17-16,17-6-33 15,6-11 39 1,9-4-34-16,6-24-21 16,8-9-13-16,-1-2-33 15,1-10-50-15,-10 5 76 16,-8 4 86-16,-14 8 7 15,-11 14 138-15,-11 8 50 16,0 6-32-16,-13 4-79 0,-12 0-36 16,-6 6-40-16,0 11 6 15,0 10 24-15,4-1 8 16,10 6 18-16,7 3-17 16,10-3-33-16,0 0 23 15,18-3 13-15,16-4-16 0,6-9-7 16,7-11-11-16,2-5-6 15,-5 0-3-15,-4 0-50 16,-9 0 5-16,-12 0-15 16,-9-3 10-16,-10 3-21 0,-4-2-24 31,-21-2-80-31,-6-4-825 0</inkml:trace>
  <inkml:trace contextRef="#ctx0" brushRef="#br0" timeOffset="388186.7345">22687 17660 1041 0,'0'0'194'0,"0"0"-192"15,0 0 89-15,0 0 25 0,0 0-74 16,0 0-14-16,-8-48-28 15,8 30 14-15,0 4 7 16,0 0 75-16,0 6-28 16,-2 4-23-16,-5-2 21 0,3 6 10 15,-4 0-5-15,0 0-23 16,-5 10-31-16,-3 12 11 16,-4 10 24-16,0 1-2 15,2 4 7-15,3-1-37 16,3 0-10-16,5-9 3 0,5-1-13 15,2-13 0-15,0 1-74 16,0-9-56-16,0-5-32 16,0-9-110-16,7-13-40 31,0-5-526-31</inkml:trace>
  <inkml:trace contextRef="#ctx0" brushRef="#br0" timeOffset="388986.8452">22666 17325 1292 0,'0'0'543'0,"0"0"-526"31,0 0-16-31,0 0 118 16,0 0-55-16,0 0-64 0,0 0-24 15,-2-9-10-15,6 9 3 16,-2 17-80-16,0-7-230 15,-2-2-550-15</inkml:trace>
  <inkml:trace contextRef="#ctx0" brushRef="#br0" timeOffset="389719.7497">22911 17670 901 0,'0'0'245'0,"0"0"-243"16,0 0 63-16,0 0 77 16,0 0-87-16,0 0-35 0,0 0 27 15,-4-10 53-15,-4 15-5 16,-3 7-28-16,-1 11-4 15,-7 3 30-15,1-3-33 16,3 9-21-16,4-11-6 16,-1 4-33-16,6-13 24 0,4-3-24 15,0-4-2-15,2-5-5 32,0 0 1-32,0 0-9 15,0 0-2-15,0 0-5 16,2-5 14-16,15-13-51 0,8-4 16 15,6-10 11-15,4 0-60 16,6 2-43-16,-3-2 76 16,-5 10 13-16,-6 4 46 15,-9 9 19-15,-9 9 43 16,-5 0 21-16,-4 0-24 0,0 0 18 16,0 19 24-16,0 6-39 15,-4 2 2-15,0 5-32 16,1 1 5-16,3-4-4 0,0-3-32 15,0-8 7-15,5-4-7 16,6-9 9-16,2-5 17 16,3 0-20-16,4-8-7 31,7-15-1-31,4-5-74 16,13-25-41-16,-6 8-69 15,-7-3-356-15</inkml:trace>
  <inkml:trace contextRef="#ctx0" brushRef="#br0" timeOffset="390486.3603">24093 17668 390 0,'0'0'1334'15,"0"0"-1226"-15,0 0-89 16,0 0 68-16,-123-23-27 15,94 34-36-15,-2 15-9 16,0 6-6-16,2 3 37 0,4 0-21 16,2-3-24-16,8-2 17 15,3-10-18-15,8-8 0 16,4-2-1-16,0-10-50 16,0 0-34-16,11-10-21 0,11-15 71 15,7-20-20-15,5-9-106 16,3-9-50-16,-4-4 43 15,-7 1 47-15,-8 3 86 16,-7 9 35-16,-6 19 194 16,-5 8 47-16,0 13-50 15,0 11-26-15,0 3-54 0,0 0-79 32,-5 17-5-32,-4 17-26 15,0 8 27-15,-2 11 21 16,2 5-21-16,7 4 6 0,2-8-8 15,0-4-26-15,0-6 13 16,13-13-13-16,7-11-43 16,5-13-4-16,4-2-18 15,2-5-12-15,2-9-27 16,-1-13-11-16,-6-5 6 0,-1-5-29 16,-8 1 68-16,-3-1 70 15,-5 11 0-15,-7-2 65 16,-2 14 47-16,0 4 20 15,0 5 4-15,0 0-63 0,0 0-31 16,0 5-36-16,0 12 7 16,-4 3-13-16,-3 10 21 15,1-4-9-15,1 2-1 32,0-6-10-32,1-3-1 15,2-6-32-15,0-9-121 16,2-4-184-16,-3 0-346 0</inkml:trace>
  <inkml:trace contextRef="#ctx0" brushRef="#br0" timeOffset="390619.9716">24333 17481 1800 0,'0'0'162'0,"0"0"-116"16,0 0-16-16,0 0-30 15,0 0-68-15,0 0-197 16,0 0-12-16,13 32-90 0</inkml:trace>
  <inkml:trace contextRef="#ctx0" brushRef="#br0" timeOffset="391019.5019">24654 17561 922 0,'0'0'273'16,"0"0"-154"-16,0 0 200 15,0 0-76-15,0 0-139 16,0 0-63-16,0 0-30 16,-85 9-10-16,58 13 33 0,3-2-27 15,6 1 24-15,5-2-31 16,6-6-1-16,7-4 0 16,0-1-19-16,0 1-32 15,14-4 26-15,6-1 12 0,2 0 14 16,2 3 0-16,1-4-5 15,0 6-5-15,-4-2 10 16,-5-1-10-16,-5 2 8 16,-9 2 2-16,-2 2 5 15,0 3 54-15,-2-1-6 0,-13-1-14 32,-5 6-22-32,-1-7-5 15,2-3-9-15,-2-1-3 16,6-3-25-16,-1-5-59 15,5-15-83-15,2-11-200 0,9 1-252 0</inkml:trace>
  <inkml:trace contextRef="#ctx0" brushRef="#br0" timeOffset="391236.0794">24944 17299 1545 0,'0'0'238'0,"0"0"-183"16,0 0 54-16,0 0-33 0,0 0-6 16,-62 114-20-16,56-63-25 15,0 7 11-15,2 4-24 32,-3-4-4-32,-1 0-8 15,-4-9-22-15,-1-8-46 16,-3-11-52-16,-9-16-53 0,3-9-161 15,2-5-338-15</inkml:trace>
  <inkml:trace contextRef="#ctx0" brushRef="#br0" timeOffset="391685.1939">24797 17566 1285 0,'0'0'337'0,"0"0"-295"16,0 0 67-16,118-58-3 15,-78 53-61-15,-3 5-21 16,2 0 4-16,-3 19-12 15,-7 3-10-15,-8 9 4 0,-3 4 3 16,-9 0 31-16,-7 2-24 16,-2-5-12-16,0-6 21 15,0-8-17-15,-6-4-2 32,-3-5-10-32,3-6 5 0,-4-3-13 15,6 0-1-15,-1 0-20 16,5-12-24-16,0-11-52 15,0 0 39-15,14-3 6 16,10 0-26-16,7-3 24 16,3 12-16-16,0-1-12 0,-3 6 66 15,-5 8 20-15,-6 4 4 16,-9 0 35-16,-3 0 65 16,-6 16 65-16,0 2-30 15,-2 4-17-15,0-2-53 16,0 1-40-16,0 2-12 0,0-7-9 15,2-6-2-15,-2-1-4 16,0 0-6-16,0-5-63 16,0-4-23-16,0 0-49 15,0 0-114-15,0-13-45 0</inkml:trace>
  <inkml:trace contextRef="#ctx0" brushRef="#br0" timeOffset="391820.1349">25461 17449 1549 0,'0'0'342'0,"0"0"-276"16,0 0 2-16,0 0-68 15,0 0-63-15,0 0-100 16,0 0-87-16,17 15-248 0</inkml:trace>
  <inkml:trace contextRef="#ctx0" brushRef="#br0" timeOffset="393535.275">25726 17351 1181 0,'0'0'567'0,"0"0"-505"0,0 0-35 16,0 0 54-16,0 0-33 15,0 0 4-15,-69 144-19 16,60-95 1-16,3 1 1 16,-2-2-25-16,2-8-1 15,-1-11-9-15,3-8 6 16,2-13-15-16,2-8-17 0,0 0-55 16,4-8-23-16,17-13-44 15,6-8-176-15,8 3 161 16,3-2 1-16,-1 6 76 15,-1 8 86-15,-7 6 95 0,-7 4 62 16,-6 4-43-16,-7 0-9 16,-7 18 24-16,-2 0 7 15,0 8-10-15,-14 0-68 32,-9-3-31-32,-6 4 1 15,-5-1-10-15,-2-8 3 0,0 1-9 16,5-10-11-16,10-1 12 15,7-8-13-15,7 0-19 16,7 0-10-16,2 0-69 16,23-17 39-16,10-10-78 15,12-4-7-15,6-1-32 0,8-3-50 16,-3 7 43-16,-2-2 13 16,-7 7 131-16,-13 6 39 15,-10 7 214-15,-13 2-15 16,-8 8 58-16,-5 0-23 0,0 0-85 15,0 0-52-15,0 12-65 16,-5 8 9-16,1 6-1 16,4 0-24-16,0 2 13 15,0-6-21-15,0-5-1 0,0 0-11 32,6-7 4-32,5-5-33 15,1-5-1-15,1 0-17 16,5-9 26-16,-1-14-52 15,6-3-21-15,-3-6-19 16,-2 1-29-16,-2 9 113 16,-8 8 33-16,-5 6 202 0,-1 4-3 15,-2 4-82-15,0 0-61 16,2 0-23-16,1 7-32 16,1 16 0-16,3-5 30 15,1 8-31-15,6-2 20 0,-1-2-20 16,6-5-13-16,2-8 12 15,2-5-23-15,4-4-1 16,2-4-32-16,2-22-24 16,-2-6 6-16,2-8-59 15,-2-8-101-15,-4-7-26 0,-6-3-93 32,-5 4-279-32,-5 0 633 15,-9 14 486-15,0 10 40 16,0 11-247-16,0 10-59 0,0 5-35 15,0 0-73-15,0 4-54 16,0 0-58-16,0 4 1 16,-5 14 4-16,-3 8 42 15,-2 6-10-15,1 4 12 16,-1 8 2-16,-2 6-6 16,3-1-24-16,-2 1-20 0,2 1 15 15,2-8-16-15,1-5 0 16,4-10-1-16,2-6-9 15,0-8-30-15,0-2-38 0,4-7-10 16,16-5 53-16,5 0-3 16,6 0 7-16,5-19 0 15,2-11-25-15,-1 0 18 32,-4-7-1-32,-8 2 18 15,-7-2 20-15,-11 12 1 16,-5 6 67-16,-2 5 40 0,0 6-13 15,-9 7-36-15,-7 1-29 16,3 0-28-16,-3 0 2 16,1 14-3-16,1 7 0 15,4 2-1-15,1 0-12 0,5 0 12 16,4-2-1-16,0 2-7 16,0-5 3-16,19-4-56 15,12-6-17-15,10-8 17 16,7 0-54-16,6-5-85 15,2-20-19-15,0-8 30 0,-3-2 110 16,-4-1 45-16,-11 1 35 16,-11 8 44-16,-13 8 121 15,-10 11 72-15,-4 8-40 32,0 0-62-32,-14 0-59 0,-5 5-69 15,-2 12-7-15,1 5 7 16,2 6 1-16,5 2-5 15,2-4-3-15,4 3 0 16,5-12 0-16,2 0 0 16,0-11-12-16,9-2-1 0,13-4-16 15,7-10 13-15,9-21-37 16,4-8-32-16,5-12-11 16,-1-11-97-16,-3-4-13 15,-7 4 57-15,-11 4 149 0,-10 12 130 16,-11 11 183-16,-4 18-80 15,0 7-41-15,0 10-71 16,0 0-69-16,-11 4-38 16,-5 19-13-16,-3 14 33 15,-4 11 24-15,3 10 13 16,7 12 17 0,4 3-50-16,9-5-24 15,0 2 1-15,11-12-15 16,12-14-6-16,3-8-40 15,3-14-46-15,-3-16-39 0,1-6-56 16,-6-24-86-16,-8-6-311 0</inkml:trace>
  <inkml:trace contextRef="#ctx0" brushRef="#br0" timeOffset="393835.7037">26469 17379 1016 0,'0'0'735'15,"0"0"-676"-15,0 0-14 16,0 0 6-16,0 0-27 15,0 0 28-15,120-17-9 0,-64 10 5 16,8 0 18-16,3-8-35 16,0 3-7-16,-7 2-24 15,-11-2 1-15,-11 3-3 0,-13 4-29 16,-15 1-35-16,-10 4-8 16,-29 0-26-16,-15 0-80 15,-9 4-621-15</inkml:trace>
  <inkml:trace contextRef="#ctx0" brushRef="#br0" timeOffset="395302.4998">23947 17602 68 0,'0'0'598'15,"0"0"-486"-15,0 0-41 0,0 0 48 16,0 0-56-16,0 0-25 16,0 0-28-16,-2 0 6 15,2 0 23-15,0 0 0 16,-2 0 4-16,2 0-11 15,0 0-17-15,0 0 2 0,0 0-8 16,0 0-8-16,0 0 13 16,0 0-5-16,0 0 29 15,0 0 12-15,0 0-21 16,-2 0 15 0,2 0 0-16,0 0 12 15,-2 0-6-15,0 0-34 16,-4-4 13-16,2-7-10 15,-2 8-19-15,-3-6 0 16,-1 4 38-16,2 1-25 16,-1-1 17-16,3 2 8 0,-2 3-21 15,2 0-17-15,-1 0-6 16,-1 0 6-16,-2 0 0 16,-1 0 6-16,0 12-5 15,0-2-1-15,-2 4 20 0,-1 4-10 16,3-2-10-16,0 6 23 15,-1-2-10-15,4 1-5 16,-1-4 4-16,0 1-10 16,2 0 5-16,3 0-7 15,-1-4 1-15,1 0 9 0,4-2-2 32,0 2-7-32,0-3 14 15,0-4-15-15,0 1 38 16,15 3-26-16,6-3-5 15,3-3 15-15,5 3-22 0,3-4-13 16,5-4-15-16,15 0-85 16,-10-4-202-16,-9-9-866 0</inkml:trace>
  <inkml:trace contextRef="#ctx0" brushRef="#br0" timeOffset="397268.7005">27918 17478 1000 0,'0'0'117'15,"0"0"-105"-15,0 0-12 16,0 0 40-16,0 0-31 16,0 0-8-16,4-14-1 15,-4 14 46-15,0 0 5 0,0 0-25 16,0 0 3-16,0 0-23 15,0 0-6-15,0 0 7 16,0 0-6-16,0 0-1 16,0 0 0-16,0 0 0 0,0 0 7 15,0 0-7-15,0 0 0 16,2 0 13-16,-2 0-5 31,0 0-3-31,0 0-5 16,2 0 0-16,-2 0-5 15,0 0 6-15,0 0-1 0,0 0 29 16,0 0-11-16,0 0-2 16,0 0-16-16,0 0 0 15,0 0 0-15,3 0 7 16,-1 0 12-16,-2 0 18 0,2 0 15 16,-2 0 8-16,0 0 17 15,0 0-7-15,-2 0 19 16,-13 3-54-16,-8 8-13 15,-4 6-9-15,-2 5-11 16,4 1 14-16,3 3-1 0,7-5-14 16,6 4 10-16,7-4-5 15,2-2-6-15,0 3 0 16,11-5 0-16,14-4 21 31,8-3-21-31,9-6-22 0,9-4-16 16,7 0-95-16,23-14-131 15,-16-13-90-15,-13 6-665 0</inkml:trace>
  <inkml:trace contextRef="#ctx0" brushRef="#br0" timeOffset="398101.7131">28217 17561 1035 0,'0'0'396'0,"0"0"-297"0,0 0-17 16,0 0 79-16,0 0-76 15,-126 69-35-15,117-43-40 16,7-5-8-16,2 2 17 15,0 0-13-15,9-10-6 0,11 0-20 16,7-8-12-16,4-5-11 16,5 0-43-16,-1 0-36 15,-1-14 2-15,-5-8 36 16,-7 0-12-16,-6 0 27 16,-11 0 51-1,-5 0 18-15,0 4 76 16,-14 0-5-16,-8 8-7 15,-5 1-47-15,-2 6 21 16,2 3 4-16,5 0-14 16,3 0-1-16,11 0-26 0,6 0-1 15,2 0-11-15,4 0-37 16,23 0 12-16,13-6 14 16,9 1-59-16,7-2-69 15,2 1-39-15,0 6-1 0,-12-4 190 16,-7 4 70-16,-15 0 71 15,-12 0-10-15,-8 4-12 16,-4 6 65-16,0 7-34 16,-9 2-51-16,-7 3-29 15,1 0-37-15,-1 5-4 0,7-10-29 16,3-3 6-16,6-6-14 31,0-4-27-31,0-4-55 16,15 0 54-16,7-12 15 15,5-14-3-15,5-2-88 16,3-2-36-16,-4 2 88 0,-4 5 60 16,-10 10 12-16,-5 5 65 15,-5 4 41-15,-7 4-12 16,0 0-35-16,0 8-12 16,0 9 1-16,-7 9-22 0,0 6-4 15,4-6-18-15,3-1-16 16,0-4 0-16,0-12 0 15,10-1-41-15,5-8 21 16,3 0-14-16,7-4-45 16,-1-18-76-16,3-8-34 0,0-3 18 15,-5 6-10-15,-5 1 8 16,-5 4 173-16,-3 14 95 31,-7 1 90-31,-2 7 12 16,0 0-34-16,0 0-61 0,0 15-52 15,0 7 17-15,0 4 2 16,10-2-30-16,0 2-14 16,8 0-6-16,4-8-9 15,5-4-7-15,9-6-3 16,4-8-47-16,4 0-49 0,-2-17-88 16,12-22-62-16,-13-1-49 15,-13 3-339-15</inkml:trace>
  <inkml:trace contextRef="#ctx0" brushRef="#br0" timeOffset="398268.6216">29313 17499 1137 0,'0'0'315'16,"0"0"-230"-16,0 0 4 16,0 0 45-16,0 0-24 15,-89 146-43-15,75-83 2 16,1 10-18-16,1 2-26 0,-1 2 0 31,3-7-24-31,-2-9 10 16,3-15-11-16,-2-12-50 15,0-13-46-15,-9-21-86 16,4 0-178-16,-2-4-452 0</inkml:trace>
  <inkml:trace contextRef="#ctx0" brushRef="#br0" timeOffset="398518.3428">29286 17544 1416 0,'0'0'165'0,"0"0"-84"15,0 0-81-15,0 0 69 16,127-27-39-16,-116 41 2 16,-3 16 1-16,-6 3 15 15,-2 1 15-15,0 3-37 16,-16-6-14 0,-7-1 4-16,1-7-14 15,-4 0-2-15,-3-11-11 16,0-6-55-16,4-6-40 15,2 0-11-15,8-2-48 0,9-17-28 16,6-24-2-16,17 8 40 16,10 0-153-16</inkml:trace>
  <inkml:trace contextRef="#ctx0" brushRef="#br0" timeOffset="398917.2186">29642 17494 819 0,'0'0'211'0,"0"0"-66"16,0 0 71-16,0 0-27 15,0 0-36-15,0 0-60 16,0 0-5-16,-100 100-37 16,92-75-35-16,6-2-2 0,2-5-14 15,0-4-6-15,0-6 5 16,10-8-37-16,6 0 20 31,4 0-41-31,2-8-62 16,3-14-20-16,0-6-74 15,-4-2-71-15,-2-3 55 0,-9 8-89 16,0 6 320-16,-8 10 350 16,0 4-20-16,-2 5-90 15,0 0-100-15,0 0-67 16,0 9-12-16,0 8 19 0,0 6-8 16,0-3-41-16,5 6-18 15,-1-5 18-15,5-2-31 16,0-5-1-16,2-6-15 15,3-3-2-15,3-5-10 16,4 0-48-16,16-37-86 0,-6-4-108 16,-2 2-137-16</inkml:trace>
  <inkml:trace contextRef="#ctx0" brushRef="#br0" timeOffset="399352.0619">30064 17138 1337 0,'0'0'500'16,"0"0"-489"-16,0 0-9 16,0 0 61-16,0 0-7 15,-71 120 8-15,56-71-6 0,1 6-11 16,1 3 4-16,1 0-17 16,1-7-25-16,0 0 2 15,2-7-1-15,5-12-9 16,1-6-1-16,3-12-12 0,0-2-66 15,0-9-33-15,19-3 18 16,4 0 53-16,9-20-39 16,6-11-96-16,2-10-36 15,-2-3-44-15,-5-2 9 16,-6 11 177 0,-9 5 69-16,-11 11 280 15,-5 15 73-15,-2 0-84 16,0 4-136-16,0 0-77 15,0 18-18-15,-7 5 26 16,3 7 1-16,4-2 3 0,0 6-15 16,0-6-23-16,6 2-1 15,13-13-9-15,0 3-20 16,6-11-35-16,2-9-48 16,2 0-34-16,8-24-60 15,-8-10-146-15,-8-2-438 0</inkml:trace>
  <inkml:trace contextRef="#ctx0" brushRef="#br0" timeOffset="399534.7402">29453 17379 947 0,'0'0'1033'15,"0"0"-1033"-15,0 0-130 16,161-17 130-16,-75 6 0 0,53-7-142 16,-23 1-218-16,-33 8-587 0</inkml:trace>
  <inkml:trace contextRef="#ctx0" brushRef="#br0" timeOffset="399634.7523">30221 17299 1422 0,'0'0'208'0,"0"0"-208"15,0 0-78-15,0 0-55 16,0 0-154-16</inkml:trace>
  <inkml:trace contextRef="#ctx0" brushRef="#br0" timeOffset="400134.8054">30381 17473 72 0,'0'0'1722'16,"0"0"-1525"-16,0 0-145 16,0 0 16-16,0 0-46 15,0 0-22-15,0 0 0 16,2 85 32-16,-2-51-20 0,0-2-6 16,0-4 3-16,0-6-8 15,-2-5 9-15,0-4-10 16,2-6-13-16,0-7-1 15,0 0-60-15,0-11 9 0,13-15 22 16,9-15-123-16,7-8-101 16,7-6-113-16,-1 7-291 15,-1 4 671-15,-8 16 495 16,-7 10-181-16,-11 10-2 16,-1 8-131-1,-3 0-90-15,-1 0-47 16,4 18 13-16,-3 8 23 15,2 6-34-15,1-1-28 16,0 1-1-16,2-6-16 16,-3-8 10-16,3-9-11 0,1-4-30 15,1-5 5-15,5 0-16 16,5-19-8-16,8-6 0 16,2-12-32-16,1 5-135 15,-1-2 43-15,-7 10-22 16,-7 6-67-16,-7 10-31 0,-10 4 17 15</inkml:trace>
  <inkml:trace contextRef="#ctx0" brushRef="#br0" timeOffset="401218.1443">31092 17379 811 0,'0'0'236'15,"0"0"-92"-15,0 0 85 16,0 0-78-16,0 0-46 16,0 0 44-1,0 0-77 1,-54-31-33-16,34 31-5 0,-2 0-7 15,-3 3 15-15,4 11-11 16,2-5-14-16,3 4 16 16,8-3-33-16,3-1 0 15,5-6-1-15,0 3-33 0,7-6-29 16,15 0 12-16,7 0-14 16,3 0-36-16,-1 0 8 15,-7-6 14-15,-6 3 79 16,-7-2 4-16,-8 5 71 0,-3 0 8 15,0 8-22-15,0 20 32 16,-14 13-3-16,-6 10-52 16,-4 18-13-16,-5 7-14 15,-9 4 6-15,-9 5-9 16,-2-9-8-16,-5-6 13 0,3-15-12 31,5-12 0-31,3-16 10 16,5-4-11-16,5-9 0 15,4-5 0-15,4-6-14 16,2-1 12-16,8-2 2 0,3 0 0 16,6 0 3-16,4-17-3 15,2-8-2-15,0-15 2 16,8-8-18-16,19-14 17 16,9-3-29-16,11-5-12 15,5 5 2-15,0 7 32 0,2 12 8 16,0 14 22-16,-5 15 25 15,-2 11 9-15,-4 6-21 16,-6 0-10-16,-1 14-9 16,-7 4-15-16,-5 5-2 15,-6 3-30-15,-7-6-63 0,-8-8-63 16,-3-3-188 0,0-5-648-16</inkml:trace>
  <inkml:trace contextRef="#ctx0" brushRef="#br0" timeOffset="403501.0984">31308 17592 130 0,'0'0'1055'0,"0"0"-878"15,0 0-57-15,0 0 150 0,0 0-33 16,0 0-94-16,0 0-63 16,0-5 9-16,0 5-39 15,5 0-28-15,-3 0-8 16,0 0-5-16,-2 0 20 0,0 0-24 16,0 0-5-16,0 5-20 31,0-5-108-31,0 0-100 15,0 0-153-15,-12-5-1221 0</inkml:trace>
  <inkml:trace contextRef="#ctx0" brushRef="#br0" timeOffset="404884.0464">31832 17423 595 0,'0'0'877'0,"0"0"-877"0,0 0 10 16,0 0 134-16,0 0-28 15,0 0-78-15,0 0-3 16,-2-36-4-16,11 28 14 16,4-2-28-16,5 3-17 0,-1-4 7 15,4 3-7-15,3-2 0 16,1 6 0-16,0 0-20 16,-2 4 6-16,0 0 14 31,-7 4 0-31,-5 10 14 0,-7 8 30 15,-4 0 19-15,0 6 15 16,-2 2-31-16,-13 3-1 16,-6 1-29-16,-1-6-11 15,-1-2 18-15,0 0-23 16,-2-6 5-16,2-4 6 0,3-6-11 16,5 2 6-16,1-2-7 15,7-2-40-15,3-2-59 16,0 6-109-16,2-2-271 15,-3-2-517-15</inkml:trace>
  <inkml:trace contextRef="#ctx0" brushRef="#br0" timeOffset="405034.1594">31799 17967 449 0,'0'0'1451'0,"0"0"-1338"15,0 0-104 1,0 0 89-16,0 0-8 15,0 0-48-15,0 0-42 16,26 2-1-16,-21-2-85 16,6 0-82-16,2-10-132 0,-4-2-459 15</inkml:trace>
  <inkml:trace contextRef="#ctx0" brushRef="#br0" timeOffset="405484.0466">32280 17531 833 0,'0'0'999'0,"0"0"-963"16,0 0-34-16,0 0 89 16,0 0-30-16,0 0-61 0,0 0-6 15,18-28-1-15,-5 24-6 16,1 4 2-16,3 0 0 16,-1 0 11-16,2 0 10 0,-1 4-9 15,0 10 23-15,0 0 14 16,-3 9-19-16,-1-5-8 15,-5 4-10-15,-2-4-1 16,-6 0 9-16,0 2-8 16,-8-2-1-16,-11 0 17 15,-10 0-3-15,-5 4 0 0,-2-4-14 16,-4 7-14-16,0-4-33 16,-22 13-90-16,10-10-180 31,6-2-245-31</inkml:trace>
  <inkml:trace contextRef="#ctx0" brushRef="#br0" timeOffset="405616.9978">32097 18079 1495 0,'0'0'293'0,"0"0"-200"16,0 0 140-16,0 0-78 0,0 0-51 15,0 0-61-15,0 0-43 16,22-4-57-16,-22-6-155 15,-10-10-568-15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22:09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5552 4700 863 0,'0'0'141'0,"0"0"-103"15,0 0-8-15,0 0 16 16,0 0-12-16,0 0-17 16,15-9-16-16,-11 6 39 15,-4 3 6-15,0 0-21 16,0 0 26-16,0 0-2 31,0 0-7-31,0 0-22 0,0 0 1 16,0 0 15-16,0 0-26 15,0 0 16-15,0 0 5 16,0 0-21-16,0 0 2 0,0 0-5 16,0 0 2-16,0 0-3 15,0 0-6-15,0 0-6 16,0 0 5-16,0 4-24 15,0 10-3-15,0 10 26 16,4 14-6-16,0 13 8 16,3 11 1-16,-3 10-1 0,0 9 10 15,1 24-10-15,0 23 6 16,-3 23-2-16,-2-12-3 16,0-30-1-16,0-30 10 0,0-21-9 15,-2 10 21-15,-3 12-21 16,3 10 25-16,-1 2-10 15,3 4-10-15,-2-3 26 32,2 1-19-32,0-2 3 15,0 1 9-15,-2 0-9 16,2 1-6-16,0 13 7 0,0-6-17 16,-2-1 22-16,2 15-22 15,-2-24 0-15,-3 7 17 16,1 1-16-16,2-20 8 15,-2 3 6-15,0-4-15 0,2-8 43 16,0 0-21-16,2-1-2 16,0 1 8-16,0 2-10 15,0 7-8-15,2 18 5 16,4 24-14-16,-6 27 26 16,0 7-10-16,0-9-7 0,0-12 10 15,-6-13-20-15,-4 1 12 16,-1 5 7-16,-1-4-19 31,3 2 34-31,3-5-22 16,6-2 22-16,-2 1 8 0,0-1-21 15,-2-4 1-15,0-17 8 16,2-19 2-16,-2-20 20 16,2-6-40-16,2 0-10 15,0 0 11-15,0-3-13 16,0-18 0-16,0-10-18 0,0-11-40 15,-3-10-1-15,-1 0-41 16,-19-75-36-16,3 1-177 16,-6-14-562-16</inkml:trace>
  <inkml:trace contextRef="#ctx0" brushRef="#br0" timeOffset="1416.2104">5380 4732 316 0,'0'0'76'0,"0"0"-73"16,0 0 29-16,0 0 111 15,0 0-1 1,0 0-58 0,0 0 43-16,0-92-23 15,0 86-13-15,0 2 2 0,-4-2-54 16,2 2 6-16,0 0 4 16,0 1-23-16,2 3-10 15,-3-3 2-15,3 3 17 16,0 0-14-16,0 0-20 0,0 0 23 15,0 0-24-15,0 0-6 16,0 0-6-16,0 12-24 16,0 18 36-16,0 18 0 15,0 18 0-15,0 31 17 16,0 28-7-16,0 34 49 0,3 14-11 16,-1-5-27-16,2-14 33 15,3-19-6-15,0-5-21 16,4-3 3-16,2 1-22 15,1 5 13 1,1-1-9 0,1 0-5-16,-3 0 42 0,3-3-29 15,-7 1-20-15,1-3 26 16,0-7-19-16,-6-4 11 16,3-2 6-16,-3 0-23 15,-2 7 29-15,2 1-17 0,2-3 2 16,-4-22 7-16,0-19-22 15,-2-20 9-15,0 0-1 16,0 8-8-16,0 10 36 16,-4 14-14-16,-6-2-5 0,4 4 22 15,1 0-25-15,1-1-5 16,4-1 3-16,0-2-12 16,0-4 21-16,0-2-20 15,0-1 0-15,0-5 27 16,0 1-27-16,-2-5 15 0,-6-3-15 15,0 1 1-15,-3-5 19 32,-3-3-21-32,1-2 0 15,-3 0 13-15,5-4-13 16,-2 2 0-16,2-7-1 16,-2-1 2-16,1-6 1 0,1-6-2 15,2-1 0-15,5-7-4 16,0-2 4-16,-1-2 0 15,2-2 0-15,1-4 2 16,2-2-1-16,0-2-1 0,0-2 0 16,0 2 3-16,0 0-3 15,0-2 6-15,0 2-6 16,0 0 6-16,5 1 7 16,-3-3-12-16,3-1 0 15,-1 1 9-15,-2-4-10 0,1-3 0 16,-3-2 0-16,2-1 1 15,-2-2 10-15,0 1-11 32,0-3 0-32,2 0 9 15,-2 0-9-15,0 0-7 0,0-17-38 16,0-63-101-16,-9 1-124 16,-13-11-909-16</inkml:trace>
  <inkml:trace contextRef="#ctx0" brushRef="#br0" timeOffset="5348.4647">15664 1407 441 0,'0'0'108'0,"0"0"-43"16,0 0 23-16,0 0 84 16,0 0-56-16,0 0-11 15,-5-51 4-15,5 42-61 0,0 4-31 16,0 0 60-16,0 1-47 16,0-2 1-16,0 2 1 15,3-2-32-15,-1-1 25 16,2 0 2-16,-2 3-19 15,0 3 9-15,-2-1-16 32,3 2 12-32,-3 0 10 0,0 0-4 15,0 0 31-15,0 0-27 16,-11 5-22-16,-18 21 20 16,-11 15-15-16,-7 12 18 15,-7 14-4-15,6 7-20 0,-4 23 25 16,14-1-11-16,9 1-6 15,11 4-1-15,16-17-7 16,2 9 2-16,9-10 9 16,21-7-10-16,5-7 20 15,7-9-12-15,3-11-8 0,-3-8 15 16,-4-7-16-16,-5-7-1 16,-8-8 1-16,-7-6 0 15,-7-4 7-15,-5-5-7 16,-6-1-19-16,-4-3-29 0,-21-8-111 15,-4-14-574-15</inkml:trace>
  <inkml:trace contextRef="#ctx0" brushRef="#br0" timeOffset="5899.4907">16208 1310 980 0,'0'0'227'0,"0"0"-163"15,0 0-34-15,0 0 31 0,0 0 52 16,-152 51-31-16,112-9-37 16,7 6-28-16,8 0 8 15,9-1-25-15,10-3 1 16,6-4-2-16,0-2-2 15,13-6 3-15,16-3-1 0,9-7 10 16,4-7-18-16,8-3-7 16,-2-1-26-16,-1-6 41 15,-7 3-21-15,-6 0 20 16,-10 5 1-16,-8-1-13 0,-9 2 5 16,-7 1-33-16,0 4 42 15,-18 3 30-15,-18 3 14 16,-11 6 13-16,-6-4-21 15,-3-2-10-15,-2-7 14 16,4-6-24 0,6-6-9-1,5-6 12-15,12 0-19 0,14-10-18 16,7-10-139-16,10-2-234 0</inkml:trace>
  <inkml:trace contextRef="#ctx0" brushRef="#br0" timeOffset="6248.2971">16283 1883 1506 0,'0'0'203'15,"0"0"-181"-15,0 0 2 0,0 0 74 16,149-59-1-16,-90 31-60 16,1-4-36-16,0 1 8 15,-4-2-9-15,-7 7-1 16,-15 4-8-16,-13 4-16 0,-9 6 24 15,-12 3-11-15,0 2-3 32,-16 7 8-32,-13 0-2 15,-9 7 9-15,-2 14-1 16,-5 4 2-16,8 10 6 16,3 2-7-16,7 0 1 15,12 1-1-15,6 1 0 0,9-5-10 16,0-4 8-16,18-4-17 15,13-6-25-15,11-8-46 16,26-12-92-16,-8 0-100 0,-12-11-605 16</inkml:trace>
  <inkml:trace contextRef="#ctx0" brushRef="#br0" timeOffset="6599.4764">16872 1806 599 0,'0'0'978'0,"0"0"-873"16,0 0-62-16,0 0-25 15,0 0 27-15,0 0-38 16,0 0-5-16,44-19 11 31,-5 9 32-31,5-4-44 16,0-6-1-16,-1-3-9 0,-10-1-19 16,-8-1-10-16,-14-2-3 15,-7 3 34-15,-4 5-12 16,-4 2 19-16,-19 7 9 15,-6 10 11-15,-2 0-19 0,-4 10 36 16,-1 19-11-16,3 4 5 16,6 6-12-16,10 7-6 15,7-2 19-15,8-3-29 16,2-5 9-16,0-4-1 16,14-6-11-16,5-6-1 0,6-6-7 15,8-3-5-15,7-11-6 16,28-4-102-16,-10-17-124 15,-10-11-431-15</inkml:trace>
  <inkml:trace contextRef="#ctx0" brushRef="#br0" timeOffset="7515.7342">17842 1555 1332 0,'0'0'225'15,"0"0"-142"-15,0 0-7 16,0 0-17-16,0 0-59 15,0 0-17-15,0 0 17 0,-4 107 23 16,4-50-15-16,0 1 21 31,0-2-23-31,0-8-5 16,0-8 18-16,0-12-19 16,0-8 0-16,0-10-8 0,2-10 16 15,2 0 15-15,7-20-23 16,7-21-22-16,7-13-19 15,1-5-4-15,3 2-30 16,-2 11 48-16,-9 12 27 16,-5 16 11-16,-6 10 51 0,-2 8-33 15,-1 0-20-15,0 24 13 16,5 8 16-16,5 8-9 16,1 4-28-16,7 0 23 15,5-6-24-15,4-6 0 16,3-7-2-16,6-16 2 0,2-9-17 15,3 0-20-15,-2-25-7 16,-4-13 35-16,-7-13-37 31,-8-5-40-31,-13 2 6 16,-11 7 24-16,0 10 56 0,-11 13 27 16,-16 10 22-16,-2 10 9 15,-2 4-18-15,0 8-21 16,4 17 4-16,5 12-22 15,6 1 0-15,7 7 9 16,7-5-10-16,2 0 14 0,0-2-14 16,9-6 0-16,11-5 12 15,7-5-12-15,4-10 0 16,10-5-2-16,3-7 4 16,3 0-9-16,4-21-46 15,-4-6-13-15,-3-7-5 0,-6-9-42 16,-6-5-16-16,-11 1-25 15,-7 1 89-15,-9 9 65 16,-3 9 136-16,-2 9 11 16,0 10 57-1,0 7-88-15,4 2-116 16,5 0-5-16,9 20 5 16,9 8 52-16,8 8-6 15,7 2-11-15,6 2 21 16,1-1-21-16,-1-7-24 15,2-6-11-15,-4-4 0 0,-5-9-7 16,-6-4-33-16,-8-9-51 16,-16-9-36-16,-7-16-101 15,-4-8-285-15</inkml:trace>
  <inkml:trace contextRef="#ctx0" brushRef="#br0" timeOffset="7698.3851">19026 1538 1348 0,'0'0'302'0,"0"0"-245"15,0 0-44-15,0 0-2 16,0 0 56 0,-48 121-20-16,31-60-14 15,1 8-14-15,-4 1-8 16,2-6-4-16,0-4 5 16,3-9-12-16,1-14-6 15,5-11-2-15,7-14-88 0,2-17-78 16,11-24-21-16,9-12-314 0</inkml:trace>
  <inkml:trace contextRef="#ctx0" brushRef="#br0" timeOffset="7932.0641">19317 1180 1046 0,'0'0'548'16,"0"0"-407"-16,0 0-72 15,0 0 7-15,0 0-73 16,0 0 14-16,0 0-17 0,-29 127 13 15,18-46-1-15,3 7 13 16,1 2-11-16,4-2-13 31,3-8 3-31,0-8-3 16,0-7 0-16,0-11-1 16,12-12-9-16,-1-7-31 0,5-24-122 15,-6-10-116-15,-1-1-54 0</inkml:trace>
  <inkml:trace contextRef="#ctx0" brushRef="#br0" timeOffset="8082.0206">19152 1592 1401 0,'0'0'315'0,"0"0"-226"16,0 0-19-16,0 0 37 16,0 0-89-16,0 0-16 15,0 0-4-15,150-23-23 0,-73 23-46 16,33 0-106-16,-21 0-199 15,-16 0-448-15</inkml:trace>
  <inkml:trace contextRef="#ctx0" brushRef="#br0" timeOffset="8498.7194">20370 1546 1295 0,'0'0'235'0,"0"0"-145"16,0 0-20-16,0 0 24 15,-146-37-55-15,104 37-38 16,-1 11 22-16,6 12-22 0,8 6-1 16,7 0 0-16,8 2-6 15,12-4-3-15,2-1 5 16,4-5-39-16,23-1-31 15,9-2-2-15,7-6 53 16,3-2 22-16,3-1 1 31,-2-6 16-31,-9 3-9 0,-12 1-6 16,-7-4 20-16,-13 1-21 16,-6 0-10-16,0 3 10 15,-11 0 15-15,-18 5 46 16,-6 7-7-16,-10 1-29 0,-6 2-5 15,-5-1-20-15,2-1 0 16,-8-1-82-16,13-5-206 16,11-10-231-16</inkml:trace>
  <inkml:trace contextRef="#ctx0" brushRef="#br0" timeOffset="9148.3965">20726 1833 582 0,'0'0'174'0,"0"0"-148"15,42-139 28-15,-26 69 103 16,-3-4 8-16,-4-2-39 16,-4 2-65-16,-3 7-21 0,-2 11-11 15,0 12-13-15,0 12 66 16,-7 14 52-16,-2 12-80 16,-1 6-49-16,-6 3-5 15,-4 28 0-15,-5 15 6 16,-4 12 0-16,3 16 17 0,1 11 14 15,4 5-15-15,6 2 13 16,7-2-16-16,8-8-18 31,0-7 19-31,0-9-20 16,10-12 0-16,11-12-1 0,0-10-2 16,6-14-5-16,4-12-13 15,8-6 21-15,5-8-3 16,1-22 3-16,-1-12-14 15,-2-11 13-15,-5-5-21 16,-13-1 22-16,-6 7 0 0,-9 8 1 16,-9 15 11-16,0 16 36 15,0 9 24-15,0 4-46 16,0 0-26-16,0 19-20 16,0 10 10-16,0 8 10 0,0 9 25 15,0 3-18-15,6-3-6 16,4-8 10-16,0-8-10 15,1-7-2-15,1-14-5 16,1-9-65-16,1 0-27 16,1-60-42-1,-1 2-226-15,-6-12-625 16</inkml:trace>
  <inkml:trace contextRef="#ctx0" brushRef="#br0" timeOffset="9248.3232">21127 1451 1560 0,'0'0'277'0,"0"0"-271"15,0 0-6-15,0 0-54 16,0 0 32-16,0 0-20 16,69 135-198-16,-48-89-261 0</inkml:trace>
  <inkml:trace contextRef="#ctx0" brushRef="#br0" timeOffset="9698.3258">21560 1698 1373 0,'0'0'268'0,"0"0"-171"0,0 0 16 16,0 0-8-16,0 0-26 31,0 0-49-31,0 0-24 16,-140-25-6-16,107 64 0 16,3 13 0-16,4 8 9 15,5-1-9-15,8-7 0 0,8-8 0 16,5-10 1-16,0-13-16 15,5-9-10-15,15-12-65 16,11 0 73-16,8-32 3 16,13-31-33-16,13-43-53 0,0-39-63 15,-12-17-42-15,-22 22-22 16,-19 38-2-16,-12 45 229 16,0 19 300-16,-4 8 54 15,-4 4-131-15,0 5-69 16,3 18-37-16,-1 3-117 0,-4 18-25 15,-1 23 25-15,-2 18 1 16,0 12 9-16,0 12-3 31,5 5-7-31,2 3 16 16,1-1-16-16,1-1 0 16,2-7-7-16,0-10 6 0,0-8-121 15,2-8-99-15,0-18-303 16,0-16-279-16</inkml:trace>
  <inkml:trace contextRef="#ctx0" brushRef="#br0" timeOffset="10015.2812">21665 2021 1467 0,'0'0'294'15,"0"0"-240"-15,0 0-22 16,120-94 25-16,-78 60-26 16,0-4-13-16,1-3-18 15,-7 0 8-15,-9-3-21 0,-10 0 3 16,-10 9-3-16,-7 5 13 15,0 11 23-15,-9 6 2 16,-9 11-19-16,-2 2 1 16,-5 10-14-1,2 21 7-15,-4 15 0 16,2 7 4-16,5 10 2 16,7 0 18-16,3-1-4 15,10-3-20-15,0-9 23 16,0-6-21-16,21-10-1 15,5-9 16-15,6-10-17 0,7-11 11 16,9-4-11-16,5-18-11 16,12-66-82-16,-11 2-127 15,-17-12-411-15</inkml:trace>
  <inkml:trace contextRef="#ctx0" brushRef="#br0" timeOffset="10314.7854">22228 1151 1292 0,'0'0'268'31,"0"0"-210"-31,0 0-12 16,0 0-39-16,0 0 38 16,0 0 35-16,70 145-36 15,-34-56 21-15,1 34-42 16,-1 33-11-16,-9 11 13 0,-17-10-22 15,-10-34-2-15,0-36-2 16,-2-26 2-16,-13-6 12 16,-5 1-12-16,-7 4 24 15,-6-2 5-15,-1-12-28 0,1-9 9 16,0-13-10-16,4-6-1 16,-3-18-77-16,10 0-168 15,9-7-451-15</inkml:trace>
  <inkml:trace contextRef="#ctx0" brushRef="#br0" timeOffset="10432.0969">22652 2394 599 0,'0'0'1047'16,"0"0"-1047"-16,0 0-497 0,0 0 461 15,0 0-48-15</inkml:trace>
  <inkml:trace contextRef="#ctx0" brushRef="#br0" timeOffset="20229.7144">19279 11885 35 0,'0'0'148'0,"0"0"-88"16,0 0-42-16,0 0-6 15,0 0-12-15,0 0 0 16,-13 33-32-16,11-33-209 0</inkml:trace>
  <inkml:trace contextRef="#ctx0" brushRef="#br0" timeOffset="20329.1423">19279 11885 78 0,'-48'33'82'16,"40"-33"-59"-16,0-3-7 15,-5-3-16-15,-1 1-23 16,1-1-141-16</inkml:trace>
  <inkml:trace contextRef="#ctx0" brushRef="#br0" timeOffset="22512.8319">19003 11897 117 0,'0'0'154'0,"0"0"-99"16,0 0-39-16,0 0 6 15,0 0 20-15,0 0-12 16,0 0-6-16,-75 10-22 15,67-8-1-15,4 0 29 16,-2-2-8-16,1 2 1 0,-1 0 17 16,-4 1-33-16,1-3 5 15,1 5-11-15,-2-1-1 16,-1-1 9-16,5 0-8 16,-4-1 1-16,6 0-1 15,2-2-1-15,0 2 37 0,2-2-5 16,0 0 46-16,0 0 46 15,0 0-36-15,0 0-7 16,0 0-18-16,0 0-33 16,0 0 5-16,0 0-15 0,0 0-3 15,0 0 27-15,0 0-11 32,0 0 5-32,0 2 4 15,0-2-19-15,0 0 21 16,0 0-15-16,0 0-18 15,0 0 26-15,0 0-27 0,0 0 9 16,14 0 17-16,3 0-16 16,5 0 14-16,5 0-27 15,5 0-7-15,1-2 18 16,7 2-17-16,0 0-2 0,5 0 0 16,2 0 1-16,-1 0 2 15,1 0-2-15,2-2 1 16,-2 0-3-16,-1 0 2 15,2-1 0-15,-1 3 0 16,-3 0 10-16,0-3-6 0,1 3-4 16,-1-2 0-16,1 2 3 15,0-2-3-15,0 0-1 32,1-1-1-32,3 0-18 15,1-1 19-15,-2 0-23 16,2 1-4-16,-2-4 26 0,-1 3-14 15,-3 0 8-15,4 0 8 16,-4 0 0-16,3 0 3 16,-3-1-3-16,1 5-2 15,-1-5-4-15,-1 1 6 0,-1 1 0 16,1 0-1-16,-3-1 3 16,0 2 1-16,1 0-3 15,-1 2 1-15,2-2 1 16,3 1-2-16,1 1 0 15,3 0-1-15,-2 0 1 0,2 0-1 16,-2 0 1-16,0 0 0 16,-2 0 0-16,1 0 0 31,1 0 0-31,0 0 0 16,0-3 0-16,1 0 3 0,2 0-3 15,1 0 1-15,0 2 5 16,0-1-6-16,-1 2-7 15,-2 0 1-15,2 0 12 16,-4 0-1-16,-1 0-5 16,1 0 0-16,2 0 11 0,1 2-11 15,2 2 7-15,2-1 9 16,3 0-16-16,0 1 20 16,0 0-19-16,-1 0 0 15,1 1 10-15,-2 0-10 0,-3-1-1 16,-2-1 0-16,0 4 4 15,0-5-4-15,-2 2 0 16,0 0 1-16,-1-2 10 16,1 0-11-16,-2 0-1 0,2 0 1 31,-1-1 0-31,4-1 7 16,-2 0-7-16,4 3 0 15,-1-3 12-15,3 0-12 16,-1 3 6-16,0-3 8 15,3 0-14-15,-2 0 14 16,0 0-14-16,-2 0 1 0,2 0 5 16,-2 0-6-16,-2 0 0 15,0 0 0-15,1 0 1 16,0 0 10-16,1 0-11 16,-1-3 1-16,0-1 6 0,-2 2-7 15,-2-2 1-15,0 2-1 16,-2 0 1-16,1 0 2 15,-1 0-3-15,1 0 1 16,2 2-1-16,-4-2 0 16,1 2 0-16,-3 0-1 0,-2 0 8 15,3 0-7-15,-6 0 0 32,3 0-2-32,1 0 2 15,-1 0 0-15,0 0-1 0,2 0 0 16,0 0 2-16,4 0 5 15,-2 0-6-15,3 0 0 16,-1 0-3-16,4 0 3 16,-2 0 0-16,1 0 0 15,3 0 0-15,1 0 2 16,1 0-2-16,1 0 0 0,1-2 1 16,-2 2-1-16,-1-2-1 15,-2 2 0-15,-1-3 1 16,-2 3 4-16,-1 0-4 0,-2 0 0 15,2 0-6 1,-5 0 7-16,3 0-1 0,-3 0 0 16,-2 0 8-16,3 0-11 15,-1 0 3-15,-2 0 0 32,2 0 10-32,2-3-10 15,2 1 0-15,0-2 0 0,-1 1 1 16,1 3 6-16,-1 0-7 15,-1 0 0-15,2 0-1 16,-4 0 1-16,1 0-1 16,-4 0 1-16,1 0 0 0,3 0 5 15,-3 0-5-15,0 0 0 16,1 0 2-16,-4 0-2 16,-1 0-2-16,-1 0-4 15,-2 0 12-15,-1 0-3 16,1 0-3-16,1 0 0 0,2 0-1 15,-1 0 1-15,3 0 0 16,3 0 0-16,-6 0 0 16,3 0 8-16,-5 0-7 15,3 0-1-15,-1 0 16 0,4 0-15 32,-1 0-1-32,-1 0 0 15,-4 0 0-15,-1 0 2 16,-3 0-2-16,0 0 0 15,-2 0 8-15,-1 0-8 16,3 0-1-16,1 0 1 0,1 0 0 16,0 0 2-16,2 0-2 15,1 0 0-15,-3-3-5 16,0 3 5-16,2-2 0 16,-2 2 0-16,5-2 2 0,3 2 3 15,-4-2-5-15,3 0 0 16,1 0 3-16,2 1-3 15,-1-5-6-15,5 3 6 16,-5-1 0-16,0-3 4 16,-3 4-4-16,-5-4 0 0,0 2 11 15,-8 1-11-15,0-1 1 32,-3 4 12-32,-8-2-12 15,-2 2 31-15,-4-2-16 16,-5 3-7-16,0 0 26 0,-2 0-4 15,0 0 12-15,0 0-10 16,0 0-32-16,0 0 10 16,0 0-11-16,0 0-35 15,0 0-63-15,0 0-121 16,0 0-129-16</inkml:trace>
  <inkml:trace contextRef="#ctx0" brushRef="#br0" timeOffset="25929.1658">5214 12733 348 0,'0'0'178'15,"0"0"-125"-15,0 0-21 16,0 0-8-16,0 0 15 0,0 0 2 31,0 0 5-31,-16-28 13 16,11 23-7-16,3 2-11 15,0-1 29-15,0 2-22 16,-2 0-23-16,1 0 22 0,1 0-26 16,-1 0 5-16,1 2-26 15,-2 0 6-15,-1-3 14 16,3 3-8-16,0 0 5 16,0 0 22-16,0 0-18 15,2 0 8-15,0 0-21 0,0 0 5 16,0 0 0-16,0 0-13 15,0 0 0-15,0 0 0 16,0 0 0-16,10 0 7 16,4 0-7-16,4 5 0 15,6-1 12-15,5 0 4 0,5-2-2 32,6 0 4-32,5 1-17 15,3-3 12-15,4 0-13 16,1 0 0-16,3 0 7 0,2 0-6 15,3 0-1-15,1 0 6 16,2-3-6-16,3-5 5 16,-2 2-4-16,-3-2-1 15,-2 1 22-15,0 4-22 16,-4-1 7-16,0 0 2 16,-2 1-9-16,1-2 13 0,-4 1-13 15,3 1 0-15,-2 2 1 16,-4-1-1-16,2 2 0 15,-6 0-1-15,1 0 2 16,-1 0-2-16,-1 0-1 0,-3 0 2 16,2 0 3-16,-2 0-3 15,5 0 0-15,0 2-1 32,-1-1 2-32,1 2 1 15,-1-3-2-15,1 2 0 16,-3-2 0-16,0 2 0 0,-1-2 0 15,1 0 0-15,0 0 0 16,1 0 6-16,3 0-6 16,1 0 0-16,3 0 11 15,-2-4-11-15,-1 0 0 0,-5 0 0 16,-2 1 1-16,1 0-4 16,-3 1 3-16,1 2 0 15,2 0 9-15,-1 0-9 16,0 0 0-16,1 0-1 15,-2 0 2-15,3 0 2 0,3 0-3 16,0 0 0-16,2 0 10 16,1 0-10-16,0 0 16 15,1 2 8-15,-3-2-23 16,1 2 22-16,0-1-23 0,-4 2 0 31,1-1 11-31,0-2-4 16,-1 2 2-16,1-2-5 15,1 0 5-15,-1 0 8 16,1 0-17-16,-3 0 0 16,3 0 18-16,0 0-17 0,0 0 5 15,1 0 1-15,-3 0-1 16,-1 0 6-16,-4 0-7 16,-3 0-4-16,-2 0 24 15,-1 0-25-15,2 0 0 0,-3 0 6 16,2 0-6-16,1 1 13 15,-3 4-13-15,0 2 1 16,0-4 2-16,3-1-3 16,-1 2 0-16,2-2-1 15,3-2 2-15,1 3 4 0,-4-3-5 32,1 0 0-32,-1 0 3 15,-1 0-3-15,-1 0 0 16,1 0-1-16,-3 0 2 15,3 0 9-15,-3 0-10 0,2 0 6 16,3 0 13-16,1 0-19 16,2 0 0-16,-1 0 0 15,-1 0 2-15,1 0 8 16,-5 0-10-16,1 0 0 16,-5 0 16-16,-2 0-4 15,-3 0 2-15,3 0 8 0,-2 0-21 16,2 0 27-16,-6 0-27 15,0 0 0-15,-3 0 42 16,-5 0-31-16,-2 0 5 0,0 0-3 16,-4 0-13-16,-1 0 10 15,-4 0-11-15,-2 0-12 16,0 0-23-16,-19 0-138 31,-8 0-169-31</inkml:trace>
  <inkml:trace contextRef="#ctx0" brushRef="#br0" timeOffset="27062.0149">10802 12654 124 0,'0'0'208'15,"0"0"-208"-15,0 0-30 16,0 0-37-16</inkml:trace>
  <inkml:trace contextRef="#ctx0" brushRef="#br0" timeOffset="28895.3595">10802 12654 116 0,'-83'0'304'16,"77"0"-160"-16,-1 0-95 15,-4 0-43-15,2 3 13 16,0 1-19 0,-2-2 1-16,2 3 10 15,0-2-10-15,-2-1 22 16,0 0 53-16,0 0 2 15,1 1 12-15,6-3-35 16,2 0-18-16,0 0-8 16,2 0-29-16,0 0 0 0,0 0 5 15,0 0 10-15,0 0 32 16,0 0-15-16,0 0-9 16,6 0 12-16,10 0-13 15,7 0-11-15,6 0 13 0,6 0-24 16,7 0 25-16,6 0-5 15,4 0-19-15,2 0 27 16,0-5-15-16,0 3-4 16,-4 2-9-16,0 0 13 15,-1 0 1-15,-1-2-14 0,4 2 1 16,0 0 4-16,3-3-3 31,3 3-2-31,2-3 0 16,4 1 0-16,6 0 6 15,1 0-6-15,0 0 0 0,5-1 6 16,-2 0-6-16,-2 1-5 16,-2-2 4-16,-1 0 2 15,-1 2-1-15,-6-4 0 16,1 2 0-16,-5-3 0 16,-1 2 0-16,-1-3 0 0,-3 2-1 15,-3 2 3-15,-4 1-4 16,-1-2 2-16,-3 3 0 15,0-3 2-15,5 4 5 16,3-1-11-16,3-3 4 0,5 2 0 16,0-1 11-16,0-1-11 15,-2 2 0-15,-5-1 0 32,0 2 1-32,-2 2-2 15,-1 0 1-15,-4 0 0 16,0 0 0-16,1 0 0 0,-3 0 0 15,1 0 2-15,-1 0 7 16,-2 0-3-16,5 0 17 16,-1 0-14-16,3 0 27 15,5 0-22-15,-2 0-2 16,2 0 4-16,-3 0-13 0,0 0 1 16,-4 0-4-16,-1 0 0 15,-4 0 2-15,0 4-2 16,0-1 0-16,-2 1 4 15,1 3-4-15,0-1 0 0,-1-1-3 16,2 0 3-16,1 2 10 16,1-4-10-16,3 1-6 15,-1 0 6-15,3-2 1 32,1-1 14-32,2 2-4 0,2-3-11 15,-2 2 18-15,4-2-18 16,0 0 0-16,-1 0-1 15,0 0 7-15,1 0-6 16,-3 0 0-16,-2 0 0 16,-4 0 5-16,1 0-5 0,-1 0 0 15,-1 0 17-15,2-2-17 16,-2 2 12-16,3-3-12 16,1 3 0-16,0-1 18 15,1 1-6-15,-3 0 4 16,4 0 6-16,-4 0-22 0,1 0 12 15,2 0-12-15,-2 0 1 16,0 0 16-16,-3 0-17 16,0 0 0-16,2 0 19 15,-2 0-9-15,3 0 2 16,-1 0-2-16,1 0-9 0,3 0 31 31,-2 1-32-31,2 4 0 16,-2-3 13-16,2 0-12 15,1-2 10-15,-5 2-11 16,4-1 1-16,-1 2 8 0,0-1-9 16,0 2 0-16,0-2 6 15,2-1-5-15,1-1 5 16,-2 3-6-16,2-3 2 16,-3 0 1-16,-2 2-3 15,0-2 0-15,-3 0 11 0,-1 2-4 16,1-2-6-16,-1 0-1 15,-3 0 0-15,0 0 9 16,-3 0-9-16,2 0 0 16,-1 0 12-16,-3 0-10 0,1 0-2 15,-3 0 0-15,-2 0 1 16,0 0 0-16,-2 0-1 31,0 0 0-31,0 0 0 16,-2 0 1-16,-2 0-1 15,2 0 0-15,0 0 0 0,-3 0 5 16,2 0-5-16,-1 0 0 16,2 0 0-16,0 0 0 15,2 0 1-15,2 0-1 16,2 0 5-16,3 0-5 0,0 0 0 16,2 0 0-16,0 0 5 15,-1 0-3-15,2 0-3 16,1 0 1-16,-3 0-1 15,3 0 1-15,1 0 0 16,-3 0 0-16,1 0-1 0,0 0 5 16,-4 0-4-16,-1 0 0 15,-3 0-6-15,2 0 6 32,-2-2 0-32,1 0 0 15,-1-1-6-15,-2 2 12 0,-2-3-6 16,-3 2 0-16,0 0 0 15,1-1 3-15,2 0-3 16,0 1-3-16,2 0-5 16,0-3 16-16,2 4-6 15,-2-1-2-15,2 2 0 0,-4-2-1 16,0 2 1-16,-3-2 0 16,-2 2 0-16,-4-2 1 15,-7 2 8-15,-1-2 2 16,-8 2 6-16,0 0 42 0,-2 0-17 15,0 0-17-15,0 0-6 16,0 0-17-16,0 0-2 16,0 0-27-16,-29-3-62 15,2-4-141-15,-4-6-935 0</inkml:trace>
  <inkml:trace contextRef="#ctx0" brushRef="#br0" timeOffset="89701.9568">5416 14895 173 0,'0'0'62'31,"0"0"-4"-31,0 0 52 16,0 0 12-16,0 0-21 15,14-14-26-15,-14 14-4 0,2-2-29 16,0 0-20-16,0 0 2 16,3-3-23-16,-3 4-1 15,0-3 0-15,0 0 0 16,-2 4 11-16,3 0-11 0,-3 0 7 16,0 0 14-16,0 0-20 15,0 0 13-15,0 0 10 16,0 0-23-16,-3 0 8 15,-1 0-7-15,2 0-1 16,2 0 41-16,-3 0-25 0,3 0 16 16,0 0-21-16,-2 0 4 15,2 0 15-15,0 0-12 16,-2 0-10-16,2 0 8 16,-2 0-16-1,0 0 8 1,-2 0-9-16,-6 0 1 0,1 0 3 15,-1 0-4-15,-7 0 1 16,2 4 3-16,-3 1 5 16,1 4-18-16,-4-1 9 15,1-3 0-15,1 2 2 0,-2-2-2 16,5 0 0-16,1-1 15 16,4-2-14-16,2-2 19 15,2 0-11-15,3 1 1 16,2-1 10-16,2 0-4 15,0 0 3-15,0 0 16 0,0 0-16 16,0 0-5-16,0 0-13 16,0 0 7-16,0 0 37 15,0 0-30-15,0 0-6 16,0 0 14-16,0 0-16 0,0 0 9 16,0 0-4-16,0 0-11 31,0 0 43-31,0 0-21 15,0 0-4-15,0 0 13 16,8 0-22-16,6 0 12 16,8 0-6-16,3 0-16 0,4 0 27 15,4 0-20-15,2-1-1 16,1 1 6-16,3-2-11 16,-4 0 5-16,1 0-6 15,-5 2 0-15,2 0 2 0,-4 0-2 16,0-5 0-16,0 5 0 15,-4 0 7-15,-3 0-9 16,2-3 2-16,-1 3 0 16,-1 0-1-16,3 0 1 15,4 0 0-15,0-2-1 0,2 2 2 16,0-2 3-16,3 0-4 16,-3-1 0-16,2 2-4 31,1-2 4-31,-3 2 0 15,0 1 5-15,-2-4-4 0,2 2-1 16,-2 0 0-16,2 0 0 16,0 0 2-16,-2-3-2 15,3 4 0-15,-1-3-1 16,-2 4 10-16,2-7-6 16,0 4-3-16,-2-1-6 0,-2-1 6 15,0 5 0-15,0-3-6 16,0-1 5-16,-1 2 2 15,-2-2 4-15,3 1-5 16,0 2 0-16,-2 1-1 16,-1-4 1-16,2 4 0 0,1 0-1 15,0 0 3-15,2 0 2 16,-2 0-4-16,2 0 0 16,0 0-3-16,-2 0 3 15,0 0 0 1,0 0-1-16,-1 0 3 15,3 0 2-15,0 0-4 16,2 0 0-16,0 0-1 16,1 0 1-16,1 4-1 15,-4-3 1-15,3 2 0 16,-7-2 0-16,5 4 0 0,-4-1 0 16,3-1-2-16,-2 2 2 15,2 1-1-15,0 2 1 16,0-4 0-16,3-1 3 15,-3 4-3-15,2-3 0 0,0 0-3 16,-2 0 3-16,0 0 0 16,2 0 0-16,-2-2 1 15,2 1-1-15,3-3 0 16,1 0 0-16,4 0 4 16,-2 0-4-16,1 0-1 0,0 0 1 31,3 0 0-31,-2 0 2 15,3 0-2-15,1 0 0 16,1 0-3-16,-1 0 3 16,-1 0 0-16,-2 0-1 0,1 0 2 15,-3-5 2-15,-1 1-3 16,1 1 3-16,-3-1 1 16,4 3-4-16,-3-3 1 15,-1 2-1-15,0 0 6 16,-1 2 4-16,-3 0-10 0,-2 0 0 15,0 0 16-15,2 0-16 16,0 0 1-16,1 0 4 16,2 0 1-16,-1 0 2 15,1 0-8-15,-1 0 1 16,2 0 3-16,-1 0-3 0,-1 4-1 16,0 0 0-16,1-3 6 31,2 2-3-31,0-2-3 15,-1 2 0-15,-1-3 2 16,1 0-2-16,-2 0 0 0,1 0 0 16,-3 0 8-16,0 0-2 15,0 0-6-15,0 0 1 16,2 0 13-16,-2 0-14 16,0 0 0-16,0 0 0 15,-2 0 1-15,2 0 12 0,-2 0-13 16,-1 0 0-16,1 0 7 15,0 0-7-15,1 0 0 16,-1 0-1-16,-3 0 2 16,1 0 0-16,-4 0-1 0,-1 0 0 15,-2 0 0-15,2 0 1 16,-1 0-1-16,0 0 0 16,2 0 7-16,-1 0-5 31,3 0-2-31,-1 0 0 0,3 0-1 15,0 0 1-15,-1 0 0 16,1 0-1-16,-2 0 3 16,2 0 4-16,-3 0-6 15,5 0 0-15,-2 0 4 16,2 0-3-16,2 0-1 16,-2 0 0-16,2 0 0 0,-2 0 7 15,-2-3-7-15,0 3 0 16,-3 0 6-16,1-1-6 15,-3 1-1-15,-2 0 1 0,-2 0 0 16,-3 0-1-16,1 0 1 16,-3-3 0-16,-2 3 0 15,1 0 0-15,-1 0 0 16,1 0 0-16,-2 0 0 16,1 0 2-16,3 0-2 15,-1 0 0 1,1-1 0-16,1 1 1 15,3 0-1-15,-1 0 0 16,4 0 1-16,-1 0 1 16,-2-4-2-16,0 4 0 15,-1 0-3-15,1 0 9 0,-5-2-7 16,1 2 1-16,-3 0-1 16,1 0 0-16,-2 0 1 15,3 0 0-15,-1 0-5 16,-1 0 11-16,-2 0-6 15,0 0 0-15,-2 0-2 0,-1 0 1 16,-2 0 1-16,1 0 0 16,2 0-5-16,-2 0 11 15,-1 0-7-15,2-2 1 16,1 2 0-16,0 0-6 0,2 0 6 16,0 0-4-16,2 0-5 31,-2-2 6-31,0 2 2 15,-1 0-5-15,2 0 6 16,-4 0-5-16,3 0 5 0,-3-2 0 16,4 2-2-16,-4 0-2 15,3 0 2-15,-2 0-4 16,0 0-11-16,-3 0 8 16,1 0 8-16,-1 0-8 15,0 0 7-15,-2 0-7 0,4-3 8 16,-2 3 1-16,0 0-3 15,3-2-4-15,-1 2 7 16,-1 0-13-16,2 0 13 16,2 0-10-16,-3 0 9 15,3-1 1-15,0 1 0 0,0 0-1 16,2 0 1-16,1 0-7 16,0-4 7-16,0 4 0 31,-1 0-9-31,0 0 9 15,-2-4 0-15,0 4-3 0,2 0 3 16,-2 0 0-16,0-3 1 16,-2 3 0-16,1-1-1 15,2 1 0-15,-4 0 0 16,3 0 0-16,0 0 0 16,0 0-1-16,2 0-5 0,0 0 12 15,5 0-5-15,-1 0-1 16,1 0 1-16,0 0-2 15,-1 0 1-15,1 0 0 16,-1 0-6-16,4 0 12 0,-2 0-6 16,1 0 0-16,-3 0 0 15,3 0 5-15,-3 0-5 16,-1 0-7-16,2 0 6 16,-3 0 2-16,3 0 1 15,0 0-2 1,-1 0 0-16,3 0 2 15,5 0-2-15,-2 1-1 16,4-1 1-16,2 3 0 16,2-3 3-16,4 4-3 15,0-4 0-15,3 4 2 0,0-4-2 16,0 1-1-16,-1 1 0 16,3 1 2-16,0-1-1 15,0 0 0-15,2 0 0 16,-2 0-4-16,3 2 4 15,-4-4-1-15,1 1 1 0,-3 2 0 16,1-3 4-16,0 1-4 16,0-1 0-16,1 0-5 15,1 0 5-15,1 0 0 16,1 0-1-16,-1 0 2 0,2 3 5 16,-1-1-6-16,0-2 0 31,0 2-7-31,-2 0 7 15,-2 1 0-15,-3-3 0 16,-2 5 7-16,-2-5 12 16,-2 2-3-16,-4 0-16 0,-4 0 28 15,-5-2-22-15,-5 0 2 16,-3 0-8-16,-4 0 9 16,-2 0-18-16,0 0 9 15,-13 0-95-15,-14 0-193 0,-6 0-863 16</inkml:trace>
  <inkml:trace contextRef="#ctx0" brushRef="#br0" timeOffset="92368.1394">13216 14979 123 0,'0'0'170'0,"0"0"-122"15,0 0-41-15,0 0 19 16,0 0 21-16,0 0-9 16,0 0-6-16,-7 0 30 0,7 0 23 15,0 0-29-15,-2 0-24 16,2 0-15-16,0 0-16 15,-2 0 21-15,2 0 5 16,0 0-4-16,0 0 37 0,0 0-1 16,0 0 0-16,0 0-3 15,0 0-12-15,13 0 28 16,9 0-8-16,10-4-28 16,1 0 2-16,8 0-25 15,-1-1-12 1,-1 5 4-16,2-3 2 15,-1 1-3-15,-2 0-4 16,-3 0 9-16,2 2-9 16,-4-3 0-16,-2 3 0 15,3 0-1-15,-3 0 2 0,4 0 8 16,1 0-9-16,1 0 1 16,6 0 17-16,-1-5-18 15,3 5 6-15,-1-4-6 16,4 2 1-16,0 2 6 15,2 0-7-15,-2 0 0 0,4 0 3 16,-5 0-3-16,1 0 0 16,2 0 0-16,-1-2 0 15,0 1 0-15,0-2 0 16,-1 0 0-16,4 2 8 16,4-1-7-16,0-2-1 0,2-1 7 31,2 2-7-31,0-1 17 15,3 2-6-15,-3 2-10 16,2 0-2-16,-4 0 1 0,-3 0 0 16,1 0-1-16,-4 0 2 15,-1 0 3-15,0 0-4 16,0-5 0-16,1 5 3 16,2 0-3-16,1 0 0 15,3 0 0-15,0-3 1 0,2 3 0 16,-2-2-1-16,0 2 0 15,2 0 0-15,-2 0 0 16,-2 0 2-16,2 0-1 16,-3 0 7-16,1 0-8 15,0 0 0-15,0 0 0 0,-3 0 7 16,-2 0-7-16,-2 0 0 16,-1 0-1-16,-4 0 2 31,-2 0 1-31,1 0-2 15,-1 2 0-15,1 1 31 16,-1 2-25-16,3-5 4 0,-1 0-1 16,0 2-8-16,1 0 20 15,-3-2-20-15,-1 2 0 16,1-1 17-16,0 6-18 16,1-7 9-16,1 4-9 15,1-2 7-15,-1-2 3 0,3 0-10 16,-3 1 0-16,4-1 2 15,-2 0 5-15,-1 0-7 16,1 0 16-16,4 0-15 0,-1 0 26 16,0 0-18-16,2 0-9 15,-2 0 13-15,2 3-13 16,-3 0 0-16,0-3 0 16,-1 1 1-16,-1-1 6 15,2 2-7 1,-2-2 0-1,-1 2-4-15,-1-2 7 0,4 4-3 16,-7-4 0-16,5 5 9 16,-2-5-3-16,-1 0-6 15,1 0 12-15,1 0-4 0,-3 3-7 16,2-1-1-16,-1 0 0 16,-3 0 0-16,3 1 9 15,-6 2-9-15,3-3 0 16,0 0 9-16,-1 0-8 15,-2 0-1-15,1-1 0 16,-3 2 1-16,2 0 3 0,-2 0-4 16,-1-3 1-16,-1 0-3 15,0 3 7-15,-1-3-5 16,1 0 0-16,-2 0-3 16,2 0 1-16,4 3 2 0,-2-3 0 15,3 0 0-15,2 0 6 31,1 0-7-31,-2 0 1 16,1 0 0-16,-2 0-2 16,-2 0 2-16,0 0 0 15,-3 0-1-15,3 0 1 0,-3 0 0 16,3 0-1-16,0 0 1 16,-3 0-2-16,3 0 2 15,-3 0-18-15,1-3 17 16,1 0 2-16,1 3-1 0,2-3 0 15,-2-3 0-15,-1 3 1 16,1 1-1-16,-5-2 0 16,0 4-3-16,-2-5 9 15,-4 2-7-15,-3 1 1 16,-4 2 0-16,-2 0 12 0,-8 0-11 16,-1-2 18-16,-3 2 9 15,-4 0-16-15,0 0 5 31,0 0-17-31,0 0 1 16,0 0-7-16,-15 0-7 0,-8 0-72 16,-6 0-214-16</inkml:trace>
  <inkml:trace contextRef="#ctx0" brushRef="#br0" timeOffset="94967.5968">20436 14988 494 0,'0'0'237'0,"0"0"-149"16,0 0-52-16,0 0 40 0,0 0-6 15,0 0-44-15,0 0-12 16,4-3-9-16,6 0 2 15,1 0 10-15,2 0-5 16,3 2 7-16,4-1 15 16,7 0-22-16,1 0-1 0,9 0 1 15,3 2-10-15,4-5 28 16,7 5-14-16,3 0-1 16,6 0 24-16,0 0-32 15,3 0 12-15,-1 0 1 0,3 0-19 31,1 0 30-31,4 5-31 16,-3-5 1-16,-3 0 12 16,-1 0-12-16,-5 2-1 15,0-2 0-15,-2 2 0 16,-1 0 7-16,-2 0-7 0,3-1 0 16,0-1 2-16,0 0 5 15,2 0-4-15,0 0-3 16,2 0-3-16,0 0 3 15,1 0 0-15,1 0 0 0,-2 3 6 16,3-3-6-16,-3 3 0 16,-3 0-1-16,-1-3 1 15,0 0 5-15,-3 0-5 16,1 3 0-16,-1-3-6 0,1 0 7 16,-1 0-1-16,1 0 0 15,2 0 0-15,-3 0 5 31,0 0-5-31,-1 0 0 16,-4 0-1-16,2 0-2 16,-1 0 3-16,-2 0 0 0,-2 0 0 15,-1 0 7-15,1 0-7 16,-3 0 0-16,0 0 7 16,3 0-6-16,-1 0-1 15,1 3 0-15,4 0 1 16,2-2 5-16,1 1-5 0,-2 0 7 15,4-2-8-15,0 4 0 16,0-4 0-16,-1 0 0 16,-2 0 0-16,0 0 2 15,-1 0-2-15,-6 0-1 0,0 0 1 16,-3 0-1-16,1 0 1 16,-2 0 0-16,3 0 0 15,-1 0-1-15,1 0 1 31,1 0 0-31,1 0-1 16,-1 0 9-16,3 0-7 0,2-4-1 16,-2 4 6-16,1 0-8 15,0 0 3-15,-7 0-2 16,2 0 1-16,-3 0 0 16,0 0 0-16,-1 0 0 15,0 0 0-15,1 0 0 0,1 0 0 16,1 0 0-16,0 0 0 15,3 0 1-15,-3 0 12 16,3 0-13-16,-5 0 0 16,2 0-10-16,-3 0 16 0,-4 0-6 15,3 0 0-15,-5 0-1 16,3 0 1-16,-3 0-6 16,-2 0 6-16,3 0-12 15,-2 0 12-15,1 0-13 16,2 0 12-1,3 0-10-15,2-2 11 16,1-1 0-16,-2-3-11 16,3 0 4-16,1-1 7 15,2 3 0-15,0 0-1 16,-1-1 2-16,-1 2-1 0,-3 1 0 16,-1 0 0-16,0 0 2 15,-1-1-2-15,-1 3 0 16,-1 0 10-16,2 0-10 15,2 0 1-15,0 0-1 16,0 0 1-16,3 0 2 0,-1 0-2 16,1-5-1-16,1 5 0 15,1 0 0-15,1 0 16 16,-1 0-16-16,-1 0 2 16,2-4-6-16,-2 2 11 0,-2 0-7 15,-2-2 0-15,-2 1 0 31,-2 2 4-31,-3-1-4 16,0 2-2-16,1-4 2 16,0 4 1-16,-1-5 0 15,1 3-2-15,1 2 2 0,1-1 1 16,1-1-2-16,0-2 0 16,-2 4 0-16,-1-5 0 15,1 5 0-15,-2 0 0 16,3 0 6-16,-1-3-8 0,0 3 2 15,-2 0 0-15,0 0 2 16,-1 0-2-16,-1 0 0 16,-4 0 1-16,-1 0-1 15,0 0 22-15,-1 0-14 16,0 0-8-16,-1 0 13 0,1 0-13 16,2 3 0-16,2-3 2 15,-1 0-2-15,6 5 11 31,-2-5-10-31,1 0 11 16,0 0 17-16,-2 0-28 0,3 0 0 16,-3 0 22-16,0 0-23 15,0 0 12-15,-4 0-11 16,-2-5 13-16,-6-2 64 16,-5 2-38-16,-3 1 6 15,-7 3-6-15,-2 1-33 0,-2 0 8 16,-6 0-15-16,-13-4-107 15,-8-2-198-15</inkml:trace>
  <inkml:trace contextRef="#ctx0" brushRef="#br0" timeOffset="99633.7103">5127 15712 352 0,'0'0'120'15,"0"0"-77"-15,0 0 31 16,0 0 41-16,0 0-21 16,0 0-13-16,0 0 0 15,8-9-38-15,-8 6-20 16,0 3 18-16,0 0-12 15,0 0 13-15,0 0-2 0,0 0 9 16,0 0 25-16,0 0-40 16,0 0-24-16,0 0 19 15,0 0-28-15,0 0 16 16,0 0-10-16,0 0-7 0,0 0 10 16,0 0-10-16,2 0 1 15,3 0 6-15,4 0-7 31,6 0 0-31,6 0-1 16,4 0 7-16,6 0 5 0,4-5-10 16,3 1-1-16,2 4 10 15,3-5-10-15,1 2 0 16,-1 0 0-16,-1 0 1 16,1-1 4-16,-1 0-5 15,-3 0 0-15,2 0-2 0,-1 2 2 16,-2-3 0-16,-1 2 0 15,4-1 0-15,-3-1 3 16,-1 4-3-16,1-3 0 16,1 4-3-16,1-4 4 0,-3 0-1 15,6 0 0-15,-1 2 6 16,2-2-6-16,1 4 1 16,3-4-1-16,-2 4 0 15,3 0-6-15,0-4 6 16,-2 4 0-1,-1-4 6-15,-3 2-7 16,-5 0 1-16,-3 0 0 16,-1 2-5-16,-1 0 6 15,0 0-1-15,0 0 0 16,-2 0 1-16,2 0 7 0,0 0-8 16,1 0 0-16,1 0-1 15,3 0 1-15,0 0 0 16,0 0 0-16,4 0 1 15,1 0 1-15,1-3-2 16,3 3 0-16,-2 0 0 0,-3 0 0 16,-2 0 0-16,-6 0-1 15,-3 0 1-15,-2 0-6 16,-2 0 6-16,0 0 0 16,-2 0 7-16,0 0-7 15,2 0 0-15,0 0-1 0,4 0 1 31,0 3 0-31,5-3 0 16,2 0 0-16,2 2 0 16,2-2 1-16,-1 2-1 15,-1-2 0-15,0 2 0 0,-3-2-1 16,0 4 1-16,0-4 0 16,1 0-1-16,0 4 7 15,0-4-7-15,2 0 1 16,0 0 0-16,-1 0 10 15,0 0-9-15,1 0 0 0,3 4 17 16,-1-4-17-16,4 0 10 16,2 1-4-16,3 2-7 15,-2-3 19-15,-2 2-19 16,-1 2 0-16,-1 0 7 0,-3 0-6 16,1 0 4-16,-1 2-5 15,3 1 0-15,2-2 1 16,2 1-1-16,2-2 0 31,-2 0 0-31,0 0 1 16,0-2 4-16,0 2-5 0,-2 0 0 15,2 0 9-15,0 0-9 16,0 1 1-16,5-2 18 16,-1 3-17-16,1-6 14 15,1 0-16-15,-1 3 0 16,-1-3 8-16,1 0-8 0,-3 0 0 15,0 0 9-15,-3 0-8 16,0 5 9-16,-1-5-10 16,0 2 0-16,0 0 7 0,-1-2-7 15,1 2 0-15,5-2 10 16,-1 0-9-16,2 0 19 16,3 0-20-16,0 0 6 15,0 0 9-15,-1 0-15 31,1 0 0-31,0 0 1 16,-3 0 0-16,1 0 4 0,-1 0-5 16,1 0 0-16,-1 0 10 15,1 0-10-15,-3 0 0 16,0 0-2-16,1 0 4 16,-4 0 2-16,2 0-4 0,-1 0 1 15,-1 0 1-15,2 0-1 16,-4 0-1-16,4 0 0 15,-4 0 2-15,1 0 5 16,3 0-7-16,-4 0 0 16,3 0 3-16,0 0-3 0,-2 0-1 15,2 0 1-15,0 0 0 16,0 0 3-16,0 0-3 16,-2 0 0-16,-1 0 2 15,-1 0-2-15,-1 0 0 0,-3 0-1 16,-1 0 2-16,0 0-1 31,-2 0 0-31,4 0 0 16,-2 0-1-16,1 0 1 15,1 0 0-15,-2 0-1 16,3 0 2-16,-3 0 0 0,3 0-1 16,-2 0 0-16,1 0 2 15,1 0-2-15,-1 0 0 16,3 0-1-16,-3 0 2 15,6 0-3-15,-4 0 2 0,3 0 0 16,-3 0-1-16,-2 0-10 16,-1 0 4-16,-1 0 6 15,-3 0 2-15,-1 0 3 16,3 0-4-16,-4 0 0 16,3 0-5-16,-1 0 5 0,4 0 0 15,-1 0 0-15,0 0-3 16,-2 0 3-16,2 0 0 31,0 0 0-31,-2 0 1 16,2 0-1-16,-2 0 0 0,0 0-1 15,0 0 2-15,2 0 0 16,-2 0-1-16,0 0 0 16,-2 0-1-16,-1 0 1 15,-1 0-1-15,-3 0 1 16,-2 0 0-16,-2 0 3 0,0 0-3 15,2 0 0-15,-1 0 0 16,6 0 0-16,-1 0-1 16,3 0 1-16,-1 0 0 15,1 0 2-15,2 0-2 0,2 0 0 16,2 0-2-16,3 0 2 16,2-2-1-16,2 0 1 15,2 0 0-15,2 2-6 16,1-5 6-1,2 2-28 1,-4 3 22-16,-2-6-7 16,0 3 12-16,-4 3 1 0,1-5 0 15,0 1 1-15,0 4-1 16,2 0 0-16,-3-4-1 16,4 4-1-16,-4-1 2 0,1-2 0 15,2 3 1-15,-2 0 1 16,3-3-2-16,0 3 0 15,2 0 1-15,-1 0-1 16,2 0 0-16,-1 0 0 16,-1 0 0-16,-2 0-5 0,2 0 5 15,-3 0-2-15,0 0-4 16,1 0 1-16,1 0-8 16,-2 0-14-16,-1 0-58 15,0 0 53-15,0 0 15 0,-5 0 17 16,1 0-9-16,-3 0 9 31,2 0 0-31,1 0-1 16,1 0 2-16,3 0 7 15,-1 0-8-15,2 0-1 16,-4 0-6-16,1 0 7 16,-3 0 0-16,-2 0 0 0,0 0 1 15,0 0-10-15,-2 0 5 16,0 0-3-16,-2 0 6 15,-1 0 2-15,-1 0 0 0,-3 0-1 16,2 0 1-16,1 0 7 16,1 0-8-16,-1 0 0 15,2 0-3-15,-1 0 5 16,3 0-4-16,0 0 2 16,0 0-6-16,2 0-7 15,-2-1-25-15,-1-1 13 0,2 2 24 16,-1 0 1-16,-1-4 0 31,1 4-23-31,-1 0-10 16,-2 0 31-16,1 0 2 15,1-4 0-15,4 4-1 0,-3 0 1 16,-1-4 0-16,1 2 0 16,-3 0 0-16,4 0 30 15,-1 2-28-15,-1-5 8 16,-1 5 4-16,-3 0-14 15,4 0 9-15,-2 0-9 0,5 0 0 16,3 0 9-16,1 0 20 16,0 0-29-16,-1 0 0 15,-1 0 6-15,5 0 5 16,2 0-10-16,-2 0 16 0,-5 0-17 16,-3 5 3-16,-8-5-3 15,-2 0 12-15,-3 2-12 16,1 2 0-16,-3 0-7 15,-1-4 7 1,-1 0 1 0,0 4-1-16,3-4 0 0,-3 0-1 15,1 0 7-15,-2 0-7 16,2 0 1-16,2 0-2 16,4 0 1-16,0 4 1 15,0-2-8-15,2 2 8 0,0 0 0 16,0 0-6-16,0-4-2 15,-2 4 8-15,0-4-2 16,-2 0 2-16,5 5-4 16,-3-5 3-16,4 0 2 0,2 0-2 15,-3 0-30-15,-1 0 31 16,-2 0 10-16,-2 0-10 16,2 0 0-16,-5 0-1 15,-2 0 2-15,1 0 8 16,-3 0-9-16,-3 0 0 0,1 0 0 31,-3 0 0-31,2 0-5 16,1 0 5-16,1 0 0 15,8 0-19-15,0 0-43 16,0 0 18-16,-2 0 43 16,-4 0-2-16,2 0 1 0,-5 0-3 15,-3 0-4-15,-1 0 2 16,-5 0-12-16,-1 0 19 15,2 0 1-15,-2 0-1 16,1 0 6-16,0 0 2 0,2 0-7 16,0 0 16-16,1 0-1 15,-3 0-5-15,-3 0 47 16,1 0-24-16,-3 0-3 16,-2 0 12-16,-2 0-32 15,3 0 30-15,-3 0 0 0,0 0-12 16,0 0 16-16,0 0-32 31,0 0-13-31,0 0 0 16,0-5-123-16,-12 1-95 15,-3-7-579-15</inkml:trace>
  <inkml:trace contextRef="#ctx0" brushRef="#br0" timeOffset="106183.2122">28938 11478 312 0,'0'0'172'15,"0"0"-88"-15,0 0-19 16,0 0 17-16,0 0 0 15,0 0 18-15,-11-6-44 0,11 5 9 32,0-2 23-32,2-1-50 15,1 2 5-15,-3 2-6 16,0-2 3-16,0 2 22 0,0 0-22 16,0 0 15-16,0 0 19 15,0 0-31-15,0 0-3 16,0 0-30-16,0 0-9 15,0 0 10-15,0 0-11 16,0 0 0-16,0 0 0 16,0-2 1-16,0-2-2 0,-5 0-3 15,3-2-7-15,-2-1 3 16,0 2-8-16,-2-1 15 16,2-1 1-16,0 2 0 15,1 1 3-15,1 1-3 0,2 3 1 16,0 0 27-16,0 0-28 15,0 0-12-15,0 0-5 32,0 12 2-32,0 13 15 15,0 11 15-15,0 13 12 16,0 11 7-16,0 7-33 0,-4 12 1 16,0 2 11-16,-4 4-12 15,2-7 22-15,-1-6-23 16,1-6 0-16,-1-3 29 15,5-5-10-15,-1 0 3 0,1 2-4 16,2 5-11-16,0 1 19 16,0 6-11-16,0 6-14 15,0 2 25-15,0 2-25 16,9 0 11-16,0-1-8 0,2-5 3 16,1 0 14-16,-2 1-20 15,-3-3 0-15,-1-5 19 16,-2 1-12-16,-2-9-2 15,-2-1-3-15,0-5 7 32,0-4 3-32,0-2-13 0,0 1 1 15,0-4 7-15,0 3-8 16,-2-6 0-16,-4 1 5 16,2-1-4-16,0-1 21 15,1-2-13-15,3-1-2 0,0 4 15 16,0-3-21-16,0 1 5 15,0-2 8-15,0 1-13 16,0-3 25-16,5 4-25 16,-3 2 0-16,-2-2 19 15,2 6-5-15</inkml:trace>
  <inkml:trace contextRef="#ctx0" brushRef="#br0" timeOffset="107865.9211">28936 14299 0 0,'4'-208'0'0,"23"21"0"15,6 11 0-15,1 3 0 16,-20 7 0-16,-3 6 0 16,-2 3 0-16,0 10 0 15,8 6 0-15,-14 2 0 0,8-2 0 16,-9 8 0-16,0 4 0 15,-2 25 0-15,0 23 0 32,0 23 0-32,-4 18 0 15,-3 2 0-15,3-6 0 0,-1-4 0 16,3-6 0-16,0-3 0 16,-3 7 0-16,3 4 0 15,-2 8 0-15,-1 4 0 16,1 22 0-16,-1 3 0 15,-4 0 0-15,1-9 0 16,-1 4 0-16,-1 6 0 0,2 6 0 16,-3 2 0-16,1 0 0 15,2 0 0-15,3 0 0 16,-1 0 0-16,1 0 0 16,-2 2 0-16,3 3 0 0,0-5 0 15,-1 5 0-15,1-3 0 16,2 0 0-16,2 1 0 15,0-3 0-15,0 0 0 32,0 0 0-32,0 0 0 15,6 0 0-15,1 0 0 0,-3 3 0 16,0 1 0-16,1 3 0 16,0 0 0-16,-3-3 0 15,2-3 0-15,1-1 0 16,-1 0 0-16,0 0 0 0,4 0 0 15,0 0 0-15,-1 0 0 16,1-3 0-16,2 0 0 16,-1-3 0-16,2 1 0 15,2 1 0-15,0-1 0 16,3 0 0-16,0 1 0 0,-3-2 0 16,0 2 0-16,-2 0 0 15,-1 1 0-15,-4-3 0 16,-1 1 0-16,-5-1 0 15,0 2 0-15,0 0 367 0,0 4-217 32,0 0-93-32,0 0-39 15,0 0 84-15,0 0-57 16,0 0-28-16,0 0 11 16,0-12-14-16,2 10 32 15,0 2-5-15,-2-2-21 0,2 2 13 16,-2-3 8-16,0 2 5 15,0-2-1-15,0 2-19 16,0-2 7-16,0 2-3 16,0-3 5-16,0 2 14 0,0 0-37 15,0-1 5-15,0 1 25 16,0 2-20-16,0 0 4 16,0 0-14-16,0 0-12 15,0 0 29-15,0 0-28 16,0 0-1-16,-4 7 0 0,-1 13 1 15,1 6 2-15,0 10-2 32,0 4-1-32,-2 6 25 15,4 4-24-15,-2 2 44 16,2 3-23-16,2-1-15 0,0 1 18 16,0-4 4-16,0-1-14 15,0 0 9-15,2 0-13 16,4 3-1-16,0 2 9 15,-2 6-18-15,-2 5 18 16,-2 3-19-16,0 1 1 0,0-2 16 16,0-5-17-16,0-2 1 15,0-6 17-15,0-6-18 16,0-5 23-16,0-4-22 16,0-4 0-16,0 3 24 0,0-2-24 15,0 6-1-15,0 1 1 16,0 6 9-16,0 1-8 15,0 4-2-15,0 3 0 32,0 3 13-32,0-2-13 15,0 2 0-15,0-6 0 16,0-4 6-16,-4-5 0 0,-2-6 4 16,2-3-10-16,0-3 44 15,-1-1-26-15,3 2-2 16,0-2 11-16,-2 4-26 0,2 4 20 15,-3 0-14-15,-2 7-7 16,3 5 29-16,-3 1-18 16,1 0-11-16,-4 0 12 15,4-6-11-15,-3 2 18 16,2-8-13-16,0-2-6 16,1-2 28-16,1-2-27 0,1-4 21 15,0-1 1-15,-1 1-21 16,3-2 26-16,0 2-27 15,-3-4 0-15,2 2 19 0,1-4-19 32,2 2 6-32,0-1-2 15,0-6-4-15,-2 4 15 16,2-4-15-16,0 1-1 16,0 0 19-16,0-3-17 15,0-1 3-15,0 0 12 0,0 0-9 16,0 2 29-16,0-2-25 15,0-1-11-15,0 3 19 16,0-1-14-16,0-3-5 16,0-2 3-16,0-5 2 0,0 0 6 15,0-1-5-15,0-6 5 16,0 0 27-16,2-2-15 16,-2 2 4-16,2-2 3 15,1 0-22-15,-3 0 22 16,0 0-24-16,2 0-7 15,-2 0-10-15,0 0-75 0,-7-6-102 32,-14-8-161-32</inkml:trace>
  <inkml:trace contextRef="#ctx0" brushRef="#br0" timeOffset="113114.9084">28946 14587 188 0,'0'0'117'16,"0"0"-80"-16,0 0-7 16,0 0 116-16,0 0-25 15,0 0-49-15,6-12-53 0,-2 12 72 16,-1 0 0-16,-3-5-19 15,2 5-2-15,-2 0-2 16,0 0 11-16,0 0-19 16,0 0-24-16,0 0 12 15,0 0-16-15,0 0 27 0,0 0 12 16,0 0-24-16,0 0 2 16,0 0-31-16,0 0-17 15,0 0 13-15,0 0-14 16,0 0-2-16,0 0 1 0,0 0-19 15,0 0 19-15,0 0-7 16,0 0-15-16,0 0 21 31,0 0 2-31,0 0-9 16,0-4 9-16,0 2 0 16,0-4-1-16,0 0-5 0,0 2 6 15,0-1 9-15,0 2-8 16,0-1 7-16,0 2-8 15,0-3 1-15,0 5 8 16,0 0-9-16,0-3-7 0,0 1 7 16,0 2-7-16,0-2 7 15,0 0 7-15,-2 2-1 16,2 0 22-16,0 0-27 16,0 0 0-16,0 0 25 15,0 0-25-15,0 0-1 0,0 0 7 16,0 0-7-16,0 0 15 15,0 0-15-15,0 0-10 16,-3 0 9-16,1 0-11 31,-4 14 12-31,-2 4 17 0,0 5-5 16,-3 9 24-16,-3 6-14 16,3 8-3-16,-3 0 19 15,1 5-29-15,0 0 5 16,-1-2 7-16,4-1-15 15,0-8 11-15,1-1-11 0,3-5-6 16,-1-8 17-16,3-4-17 16,-1-4 0-16,3-6 0 15,0-2 6-15,2-2-3 16,0-3-3-16,0-4 0 16,0-1 5-16,0 0-5 0,0 0 11 15,0 0 4-15,0 0-15 16,0 0-1-16,0 0-59 15,0-10-82-15,0-6-104 16,0-8-648-16</inkml:trace>
  <inkml:trace contextRef="#ctx0" brushRef="#br0" timeOffset="115047.3536">29525 11941 55 0,'0'0'20'15,"0"0"-40"-15,0 0 88 0,0 0-41 16,69-108 113-16,-56 82 9 16,-4 2 69-16,0-1 4 15,0 4-91-15,-5-2-8 16,0 7 24-16,-4 2 11 16,0 6-10-16,0 4-29 0,0 3-30 15,0 1-56-15,0 0-23 16,0 0-10-16,0 8-6 15,-4 18-9-15,-2 9 14 16,-3 12 1-16,0 5 0 16,4 0 1-1,1-6 10-15,2-7-11 16,2-10 0-16,0-7-1 16,0-10 1-16,0-4-9 15,0-8 0-15,0 0 0 16,0-10 8-16,0-19-23 15,0-12-72-15,0-8 60 0,0 0 36 16,-11 3 16-16,-3 8 23 16,3 9 5-16,2 13 35 15,3 6-34-15,6 9 5 16,0 1-50-16,0 0-33 0,4 4 21 16,18 11-7-16,9 5-9 15,10-1-42-15,1-1 16 16,3-4 29-16,-7-4-34 15,-7-2-65-15,-11-2 48 16,-9-2 20-16,-11-2 12 0,0 0 37 31,-16 0 7-31,-10 0 15 16,-6 3 3-16,4-5 4 16,3 3 3-16,5-3-16 15,7 0 1-15,5-3 15 0,8-18-25 16,0-7-42-16,12-8 15 15,15-9-30-15,6 1 30 16,5 0-14-16,-5 3 41 16,0 9 26-16,-8 6 19 15,-7 9 22-15,-7 8 18 0,-6 2-6 16,-3 7-5-16,0 0-52 16,-2 0-22-16,4 10 2 15,4 10 12-15,0 6 13 16,7 2-27-16,4 2-2 0,-1-6 2 15,1-1-51-15,2-10-36 16,-3-4-29-16,-3-9-42 31,-9 0 81-31,-6-7 29 16,0-15 32-16,-6-4 16 16,-21 1 48-16,-6-4 43 0,-3 7 48 15,1 3 20-15,1 5-59 16,5 5-31-16,5 6-43 15,5 3 5-15,7 0-31 16,7 0 0-16,5 0-6 0,0 0-34 16,0 0 13-16,15 0-45 15,12 0-12-15,9 0 78 16,7 0-51-16,1-7-21 16,-2-1-21-16,-2 3-1 15,-6 0 60-15,-9 3 21 0,-10 2 19 16,-9 0 10-16,-6 0 8 15,0 10 23-15,-2 7-14 16,-11-2-26-16,-1-1 42 31,3-2-25-31,3-6-18 0,1-4 24 16,2-2-18-16,1 0 36 16,-1-23 6-16,3-3-46 15,2-11 14-15,0-1-15 16,0 0 13-16,0 3 28 15,0 12 27-15,0 7 11 0,0 7 28 16,0 7-67-16,0 2-33 16,7 0-8-16,7 14-14 15,5 8 13-15,10 9 2 16,4-1-2-16,10 0-12 0,4-2-36 16,4-5-19-16,5-6-28 15,-2-8-64-15,-6-2-11 16,-11-7-91-16,-14 0 11 15,-15 0 251-15,-8 0 160 16,-18 0 15-16,-22 0-42 16,-16 0-19-1,-16 2 37-15,-12 21-36 16,-7 12-17-16,-8 13-31 16,-1 10-29-16,2 7 10 15,2 3-35-15,11-4-11 0,9-4 23 16,14-10-24-16,15-7 4 15,14-11-5-15,13-9 0 16,9-7-6-16,11-5-15 16,0-8-88-16,13-3-81 15,22 0 115-15,19-17 4 16,50-40-113-16,-9 3-30 0,-6-2-443 0</inkml:trace>
  <inkml:trace contextRef="#ctx0" brushRef="#br0" timeOffset="115314.7064">30372 11566 914 0,'0'0'206'16,"0"0"-158"-16,0 0 117 31,0 0-8-31,0 0-103 16,0 0-34-16,0 0-8 16,-125 84 58-16,70-31-18 15,-8 7-17-15,0 2 28 0,-4 2-6 16,5-2 0-16,2-3-10 15,4-8-35-15,7-7 16 16,12-3-17-16,6-10-10 0,8-4 22 16,7-9-23-16,9-5-1 15,5-6 1-15,2-5-18 16,0-2-6-16,0 0-74 16,23 0-42-16,-2-6 0 15,-2-8-436-15</inkml:trace>
  <inkml:trace contextRef="#ctx0" brushRef="#br0" timeOffset="123563.0323">27673 15673 390 0,'0'0'239'15,"0"0"-193"-15,0 0-46 0,0 0 0 16,0 0 19-16,0 0 5 15,-8-12-9-15,6 10 21 16,0-3-13-16,-2 2 32 16,-1-1-16-16,-1-1-13 31,1 1 26-31,-2 3-35 0,1-3-10 16,-3 4-7-16,-3-4 1 15,-1 4 15-15,-2 0-15 16,-3 0 12-16,2 0 32 15,-1 0-5-15,0 0 1 0,2 0-5 16,1 0-3-16,4 0-20 16,1 0 2-16,2 0-15 15,4 0 7-15,3 0 3 16,0 0-10-16,0 0 26 16,0 0 5-16,0 0 9 0,0 0 14 15,12 0-6-15,11 0 0 16,10 0-31-16,11 0 11 15,12 4-18-15,11 0 2 16,9-3 1-16,6 3-13 16,9 1 1-16,8-1 15 0,-1-1-16 31,0 2 1-31,-7-3-1 16,-6-2 6-16,-8 0-6 15,-9 0 0-15,-13 0 1 16,-10 0 15-16,-11-2-15 0,-12-3 22 15,-9 2 46-15,-7-3 4 16,-6 3 37-16,0 3-13 16,0 0-27-16,0 0-28 15,0 0-41-15,0 0-1 0,0 0 0 16,0 0-20-16,0 0-4 16,0 0-56-16,-2 0-67 15,-8 3-85-15,-11-3-277 0</inkml:trace>
  <inkml:trace contextRef="#ctx0" brushRef="#br0" timeOffset="126995.8324">5218 16415 469 0,'0'0'279'15,"0"0"-209"-15,0 0-54 16,0 0 39-16,0 0 48 0,0 0-66 16,0-6-19-16,0 6 29 15,0 0 20-15,0-5 1 16,0 5-19-16,0 0-1 0,0 0 4 16,0 0-16-16,0 0 4 15,0 0-3-15,0 0-22 16,0 0 2-16,0 0-9 15,-2 0-7-15,-5 0 9 16,-2 0-10-16,0 0 0 0,5 0-1 16,0 0 2-16,-1 0 4 15,5 0-5-15,0 0-8 32,0 0 1-32,0 0 3 15,0 5-4-15,5-3 8 0,14 6 0 16,8 0 9-16,8-2-9 15,6 2 0-15,5-2 3 16,6 2-2-16,8-1-1 16,3-2 6-16,5 1-5 15,4-2 4-15,-1 0-5 0,0 0 0 16,1-2 3-16,-1 2-3 16,-2 0-1-16,1-4 1 15,1 0 0-15,-2 4 6 16,1-4-6-16,-2 0 0 15,1 0-1-15,-2 4 1 0,0-4-6 16,-4 0 5-16,-1 0 1 16,-2 0 0-16,1 0-1 15,-1 0-20-15,0 0 21 16,-3-4 2 0,1-4-2-16,0 4 0 15,-4-2 0-15,0 2 2 16,-4 0-2-16,0-2 0 15,-3 1 2-15,-5 2-2 16,2 3 0-16,-1-4 0 16,1 4 0-16,3-5 1 0,2 4-1 15,0 1-2-15,3-2 1 16,2 0 1-16,-4 2-1 16,2 0 1-16,-3-4-28 15,0 4 9-15,0-5 3 16,2 5 9-16,-2-3 1 0,3-1 6 15,-4 2 0-15,1-2 0 16,1 4 0-16,-4-4 0 16,4 4 0-16,-2-4 1 15,1 0-3-15,5 2 3 0,0-3-1 32,-1 2 0-32,-2 3-4 15,-3-4 4-15,-4 4 0 16,-2-5 6-16,-2 5-2 15,0-2-4-15,0 0-1 0,3 1-10 16,1 1 12-16,1-4-1 16,1 4 0-16,2-5 1 15,0 5 12-15,2-3-13 16,-1 3-6-16,2-5 0 16,2 5 12-16,1-1 0 0,2 1-6 15,0 0 0-15,-3-4 7 16,2 4-7-16,-1 0 0 15,0 0-1-15,-1 0 11 16,-2 0-9-16,1 0-1 0,-4 0 0 16,2 0-9-16,-3 0 14 15,-1 4-5-15,-1-4 0 32,-1 0 7-32,4 1-5 15,-4 4-1-15,3-5 8 16,-1 0 6-16,2 0-15 0,-2 0-1 15,3 0-1-15,-2 0 2 16,2 0 9-16,0 0-9 16,2 0 0-16,1 0-10 15,-3 3 9-15,-3-3 1 16,-1 0 2-16,0 5-2 0,-6-1 0 16,2-4 0-16,-1 1 2 15,2 1 3-15,1 0-5 16,1 3-5-16,1-5 3 15,1 4 4-15,2-4 3 0,0 3-5 16,2-3 0-16,-3 0-1 16,-1 0 1-16,-3 0 0 15,-1 0 0-15,0 0 1 32,3 0 4-32,1 5-5 0,4-5-3 15,-3 0-3-15,1 0 1 16,2 0-4-16,-4 0 8 15,-1 0-14-15,-1 0 7 16,-1 0 6-16,-3 0 2 16,2 0 1-16,1 0 8 15,1 0-9-15,1 0-1 0,4 0 1 16,0 2 1-16,3 2 6 16,0-4 2-16,2 4 4 15,2-4-13-15,0 4 24 0,0 0-7 16,2-4-17-16,-3 2 18 15,3 0-18-15,0-2 0 16,-2 0 5-16,0 0-5 16,-5 0-1-16,0 0 1 15,-4 0 0-15,-1 0 17 16,0 0-16 0,0 0 0-16,-1 0 15 15,1 0-16-15,4 0 31 16,-1 0-21-16,2-2-3 15,0 2-4-15,3-2-1 0,-1 2-2 16,3 0 0-16,-1 0 0 16,1 0 0-16,-2 0 0 15,2 0 1-15,-1-4 0 16,-1 4 5-16,-3 0-6 16,-1-4 2-16,-6 4-1 15,0-4 1-15,-1 0-2 0,-3 2 1 16,-1-3 7-16,0 5-8 15,-3-3 0-15,-3-1 28 16,0 4-22-16,3-7 2 16,-1 5-8-16,4 1 6 0,-2 1 19 15,-1-4-13-15,-1 4-12 32,-1-5 13-32,-1 2-12 15,4 3-1-15,-4-5 0 16,2 4 1-16,-1 1 8 15,-1-4-9-15,-2 4 10 0,-2-4-9 16,-2 4 8-16,0 0-7 16,0 0-2-16,0 0 0 15,0-5-3-15,-4 5 3 16,2 0 0-16,2 0 0 0,-2-3 9 16,-1 1-8-16,0-1 5 15,1 1-4-15,2 2 17 16,0 0-19-16,2-3 0 15,2 3 4-15,2 0 6 16,5 0-10-16,0 0 0 0,-4 0 6 16,-7 0 9-16,-8 0-9 15,-5 0 10-15,-3 0 4 32,-7 0-14-32,-2 0 29 15,-2 0 27-15,0 0-18 0,0 0 0 16,0 0-10-16,0 0-14 15,0 0-18-15,0 0-2 16,0 0-47-16,-2 0-66 16,-2 0-123-16,-5 0-390 0</inkml:trace>
  <inkml:trace contextRef="#ctx0" brushRef="#br0" timeOffset="130879.8248">15900 16375 147 0,'0'0'276'0,"0"0"-198"16,0 0-49-16,0 0 44 15,0 0 59-15,0 0-66 0,-14-19-23 16,12 19 11-16,0 0-24 16,0 0-4-16,0 0 6 15,-3 0-31-15,3 0 23 32,-2 0-3-32,2 0 10 0,0 0 23 15,2 0-19-15,0 0 5 16,0 0-15-16,0 0-24 15,0 0 24-15,0 0-5 16,0 0 3-16,0 0 12 0,0-3-6 16,15 1 3-16,7-1-6 15,9 3-25-15,7 0 12 16,9 0-12-16,2 0 0 16,5 0 16-16,-1 0-15 15,3 0-4-15,-1 5 0 0,1 3 2 16,2-4 13-16,2 0-12 15,5 2-1-15,1-3 15 16,6 2-15-16,2-1 7 16,2-3-7-16,1 1 1 0,2 0 16 15,1 3-10-15,-2-5-5 32,2 4 2-32,-2-4 2 15,-2 3-6-15,-3-3 0 16,-1 0 8-16,-5 5-15 15,-3-5 8-15,-3 0-1 0,-3 0 11 16,-5 0-11-16,0 0 0 16,-3 0 0-16,1 0 2 15,0 0 3-15,0 0-4 16,5 0-1-16,4-5 16 0,3 5-16 16,-1-3 6-16,5-1-6 15,-3 4 0-15,3-5 7 16,1 3-7-16,-4 2 0 15,-1 0-1-15,1 0 2 16,-4 0 5-16,0 0-6 0,1 0-3 16,-5 0 2-16,2 7 1 15,0-3-3-15,-3-4 3 16,0 3 0-16,4-3 0 31,-1 5-4-31,2-5 4 16,4 0 11-16,3 0-11 0,1 0-1 15,-2 0 1-15,1 0-2 16,2 0 1-16,-3 0-5 16,4 0 6-16,-1 0 9 15,-2 0-9-15,3 0-2 0,-4 0 2 16,3-5-1-16,-4 5 1 16,1-3-1-16,-1 3 1 15,0-4 4-15,0-1-4 16,2 3-6-16,-1-1 6 15,1 3 0-15,1-4 6 0,0-1-6 16,1 5-7-16,0-3 6 16,3 3 2-16,-3-5-1 15,2 4 0-15,-1 1 0 16,-2 0 9 0,-1 0-9-1,-2 0 0-15,-3 0 0 0,-2 0 0 16,-2 0-1-16,0 0 1 15,0 0-1-15,-2 0 1 16,-2 0 0-16,1 0 0 16,-1 0 3-16,-1 0-3 0,1 0-1 15,-1 0 1-15,-2 0 0 16,1 0 2-16,-4 0-2 16,4 0 0-16,0-4 0 15,-1 4 1-15,2 0 1 16,1-4 4-16,-1 4-6 0,3 0 0 15,0 0-1-15,-3 0 1 16,1 0 11-16,-5 0-11 16,0 0 0-16,0 0-1 15,-5 0 2-15,1 0 1 0,-1 8-2 16,-1-7 0-16,-1 4-2 31,0-2 2-31,3 2 0 16,-1-1 0-16,4-4 2 15,-2 0 0-15,-1 1-2 16,1-1 0-16,4 2 2 0,-3-2-2 16,1 2-1-16,2-2 0 15,-2 0 2-15,4 0-1 16,-3 0 0-16,-2 0 0 0,2 0 0 16,3 0 0-16,-4 0 0 15,4 0 0-15,-3 0 2 16,-1 0 1-16,4 0-3 15,-4 0 0-15,2 0-4 16,1 0 4-16,0 0 0 16,1 0-1-16,1 0 3 0,3 0 3 15,0 0-5-15,-1 0 0 16,1 0 0-16,-2 0 0 31,2 0-1-31,-3 0 1 16,2 0 0-16,1 0 0 0,2 0 0 15,0 5 0-15,5-5-1 16,-1 4 1-16,0-4-2 16,1 0 2-16,-5 3-1 15,0-3 1-15,0 5 0 16,-5-5 0-16,1 2-1 0,-1 2-2 16,-1 0 3-16,1-4 1 15,-1 4 0-15,1-4 7 16,-2 4-8-16,1-2 0 15,-2 0 2-15,4-2-2 0,0 0 0 16,-3 2 0-16,0-2 1 16,-2 0 6-16,0 0-7 15,0 0 0-15,3 0-2 16,-2 0 3 0,0 0-1-1,-3 0 0-15,-1 0 1 0,4 0 6 16,-2-4-7-16,0 2 0 15,-4-2-1-15,-1 0 1 16,-4 0-1-16,-1 4 1 16,3-6 0-16,-1 6 1 0,2-5-1 15,1 5 0-15,1 0 2 16,-4 0-1-16,-2 0-1 16,0 0 0-16,-5 0 1 15,3 0 3-15,2 0-4 16,2 0 0-16,2 0 26 0,1 5-13 15,1 1-11-15,-1-6 4 16,-1 4-5-16,0-4 9 16,3 4-10-16,-3-4 0 15,1 4-3-15,-3-4 5 0,-3 0-2 16,-1 0 0-16,-3 0 0 31,-1 0 4-31,-4 0-4 16,-1-4 0-16,0 0 2 15,2-6-2-15,0 2-1 16,2 4 1-16,1-5-3 16,-1 8-4-16,2-3 7 0,0-1 0 15,-1 2 0-15,0 3 1 16,-8 0-1-16,-2 0 0 16,-4 0 0-16,-5 0 11 0,-4 0 18 15,-4 0-4-15,-3 0 26 16,-2 0-10-16,0 0-4 15,0 0-37-15,0 0-13 16,-26-6-19-16,-4 2-145 16,-7-5-421-16</inkml:trace>
  <inkml:trace contextRef="#ctx0" brushRef="#br0" timeOffset="134494.8038">5216 17096 18 0,'0'0'164'0,"0"0"-53"16,0 0-50-16,0 0-2 0,0 0 22 15,0 0-32-15,-16-3-31 16,11 3-2-16,1 0 0 16,0 0 4-16,-3 0 12 15,2 0 13-15,1 0 20 0,2 0-25 16,-1 0 24-16,3 0 12 31,-2 0-35-31,2 0-20 16,0 0-10-16,0 0-11 15,0 0 11-15,0 0-11 16,0 0 0-16,0 0 19 0,0 0-10 16,0 0 14-16,0 0 4 15,0 0-17-15,0 0 9 16,2 0-12-16,7 0 9 16,7 0 29-16,5 3-17 0,2-1-7 15,8 3-5-15,2-2-15 16,2 2 13-16,3-1-13 15,-1 0 0-15,4-4 18 16,-1 1-11-16,0-1 5 16,3 0 5-16,-1 0-7 0,0 0 8 15,1 0-18-15,-1 0 6 16,1 4 6-16,1-4-5 31,3 0-1-31,-1 4 3 16,6-4-10-16,-2 5 12 0,2-5-12 15,0 4 0-15,-4-3 6 16,4 3-6-16,-3 1 0 16,2-5 0-16,0 4 1 15,3-4 2-15,0 0-3 16,-4 0 0-16,2 0 4 0,-3 0-4 16,0 3 0-16,-2-3 0 15,1 0 1-15,2 0-2 16,1 0 1-16,0 0 0 15,1 0 0-15,1 0 0 16,-3 0 0-16,-2 0 0 0,2 0 1 16,-4 0 3-16,3 0-4 15,1-3 0-15,0 3-2 16,0-4 2-16,-4 4 0 16,1 0 0-1,-3-5 1-15,-1 5 2 16,-1-4-3-16,1 4 0 15,-1 0 8-15,0 0-8 16,3 0 11-16,-1 0-2 16,4 0-9-16,-2 0 13 0,1 0-13 15,3 0 0-15,-2 0 0 16,4 0 0-16,1 0 13 16,-2 0-13-16,1 0 0 15,-3 0 4-15,-1 0-4 16,2 0 0-16,-4 0-1 15,1 0 2-15,0 0-2 0,0 0 1 16,0 0 0-16,2 0 0 16,0 0 0-16,-1 0 0 15,2 0 6-15,-1 0 0 0,2 0-4 16,-2 0-2-16,5 4 0 31,-3-4-1-31,-2 5 1 16,3-5 0-16,-2 4 2 15,2-1-1-15,1-3-1 16,1 0 0-16,-1 0-3 16,1 2 3-16,-1 3 0 0,-1-5 0 15,1 0-1-15,-2 4 2 16,-1-4-1-16,-2 0 0 16,-1 4 0-16,0-4 4 15,2 0-4-15,1 0 0 0,-2 0-1 16,4 0 2-16,-1 0 0 15,2 0-1-15,-1 0 0 16,-1 0-5-16,0 0 5 16,0 0 0-16,1 0 8 15,-2 0-7-15,2 0-1 0,2 0 0 16,-3 0 0-16,0 0 1 31,0 0-1-31,3 0 0 16,-3 0 5-16,0 0-4 15,1 0 9-15,-4 0-9 0,2 0-1 16,-6 0 25-16,3 0-13 16,-3 0-12-16,4 0 10 15,-1 0-9-15,1 0 9 16,4 0-10-16,-1 0 0 16,2 0 5-16,1 0-5 0,0 0 0 15,-1 0 0-15,2 0 0 16,1 0 7-16,0 0-7 15,2 0 0-15,-2 0 3 16,0 0-3-16,-3 0-4 0,-2 0 2 16,1 0 4-16,-4 0 2 15,2 0-4-15,-3 0 0 16,-1 0 0-16,1 0 0 31,2 0-2-31,-4 0 1 16,1 0 1-16,-3 0 7 0,1 0-7 15,4 0 0-15,0 0 2 16,1 0-2-16,3 0-2 16,-1 0 2-16,-2 0 0 15,-3 0 1-15,-1 0-1 0,3 0 1 16,-4 0 0-16,5 0 0 16,-2 0-1-16,0 0 2 15,1 0-2-15,-1 0 8 16,0 0-8-16,-2 4-10 15,-1-4 9-15,-3 4 1 0,-4-2-6 16,-1 2 6-16,-1-4 0 16,1 3 7-16,3-3-7 15,3 0-6-15,3 0-1 16,1 5-1-16,3-5-8 0,0 0-1 31,4 0-10-31,1 0 26 16,6 0-7-16,3 0 7 15,-1 0 1-15,1 0-12 16,-1 0 3-16,-2 0 2 16,0 0 7-16,-2 0 0 0,-4 0 0 15,-1 0 0-15,-2 0-3 16,1 0 3-16,-4 0 0 16,4 0 0-16,0-5 1 15,-4 5 6-15,1 0-1 0,-1 0-6 16,0-3 32-16,2 3-19 15,0 0-2-15,4 0 7 16,0 0-18-16,-1 0 11 16,3 0-11-16,2 0 2 15,-1 0 3-15,1 0-5 16,0 0 0-16,-2 0-1 0,0 0 0 31,2 0 1-31,-2 0 0 16,0 0 0-16,-5 0 9 15,-6 0-9-15,-3 0 0 0,-3 0 6 16,2 0-5-16,-1 0 5 16,2 0-6-16,3 0 1 15,1 0 10-15,0 0-10 16,-4 0-1-16,-2 0 3 16,0 3 6-16,-2-3 3 15,-3 5-11-15,2-1-1 0,-4-4 8 16,-2 2-8-16,-4 1 0 15,-1-3 0-15,-3 0 6 16,-1 5 1-16,1-5-7 16,-6 0 9-16,1 0 26 0,-3 0-22 15,-1 0 3-15,1 0 3 16,-1 0-17-16,-3 0 33 31,3 0-12-31,-5 0-8 16,-3 0 16-16,0 0-25 0,-3 0-5 15,1 0-1-15,-4 0-15 16,0 0-42-16,-2 0-185 16,-13 0-565-16</inkml:trace>
  <inkml:trace contextRef="#ctx0" brushRef="#br0" timeOffset="138360.6946">16974 17205 235 0,'0'0'394'0,"0"0"-374"16,0 0-7-16,0 0-13 31,0 0 28-31,0 0-21 15,63-14-4-15,-49 14 6 16,-6 0-7-16,1 0 20 16,-3-5-10-16,0 5 19 15,-2 0-25-15,-2 0 4 0,-2 0 13 16,0 0-11-16,0 0 21 16,0 0 6-16,2 0 6 15,5 0-6-15,1-3-25 0,4-1-12 16,5 2 28-16,6-2-20 15,6 0 15-15,9 4-5 16,7-4-7-16,5 4 16 16,11-4-29-16,-1-1 1 15,5 3 9-15,0 2-9 16,-3-3-1-16,0 3 0 0,-3 0 1 31,-1 0 7-31,0 0-8 16,-3 0 0-16,0 0 0 15,1 0 1-15,2 0-1 0,-2 0 0 16,2 0 0-16,-2 0 0 16,1 0 0-16,1 0 0 15,2 0 3-15,3 0-3 16,2 0 0-16,4 0 0 16,-2 0 0-16,0 0 0 15,1 0 0-15,0 0 0 0,1 0 7 16,0 0-7-16,1 0-7 15,-4 3 7-15,-1-3-13 16,-5 0 12-16,0 0-10 16,0 0 11-16,-2 0-2 0,3 0 2 15,-1 0 0-15,0 0-1 16,2 2 3-16,3-2 2 31,-1 0-4-31,5 0 0 16,1 0 6-16,1 0-6 15,2 0 0-15,-1 0 15 0,1 0-4 16,0 0 21-16,6 0-19 16,1 0-12-16,2 0 16 15,5 0-17-15,0 0 3 16,3 0 4-16,-3 0-5 0,2 0 12 16,0 0-12-16,0 0-1 15,1 0 7-15,-3 0-8 16,2 0-10-16,-1 0 8 15,1 0-1-15,1 0 3 16,-1 0 0-16,0 0 0 0,0 0 6 16,-2-2-6-16,0 2 0 15,-4-3 0-15,-5 3 0 16,-4 0-2-16,-3 0 4 31,-5 0-2-31,-1 0 21 0,-3 0-19 16,-1 0 8-16,-3 0-2 15,0 0-7-15,-3 0 11 16,-1 3-5-16,2 4-6 16,-3-3 0-16,3-4-1 15,-3 4 6-15,3 0-6 0,2-4-2 16,0 0 2-16,3 0 0 16,1 0 0-16,0 0-12 15,3 0-5-15,-1 0 16 16,-1 0-1-16,-5 0 2 0,0 0 2 15,-4 0-1-15,-2 0 12 16,2 0 13-16,0 0-24 16,2 0 8-16,-4 0-10 15,2 0 1-15,-2 0 5 16,-6 0-6-16,1 0 0 0,1 0 17 16,-2 0-17-16,3 0 10 31,2 0-9-31,3 0-1 15,-1 4 10-15,3-2-10 16,2 2-10-16,-3-4 10 0,1 0-9 16,0 0 9-16,-2 0 0 15,-3 0-2-15,-2 0 1 16,0 0 1-16,-5 0 0 16,1 0 0-16,-1 0 1 15,-1 0-1-15,4 0 0 0,0 0 0 16,4 0 10-16,0 0-9 15,3 0-1-15,0-4 8 16,1 4-8-16,5 0 8 16,0 0-8-16,0 0 0 0,0 0-6 15,1 0 2-15,-3 0 4 16,2 0-1-16,0 0 2 16,0 0 5-16,-2 4-6 31,2-4 0-31,-4 3 4 15,-2-3-4-15,-3 5 0 0,-2-5-6 16,-2 4 13-16,0-4-11 16,-2 2 4-16,-3 1 0 15,0 2 3-15,-4-5-3 16,-2 4 0-16,-1-1-1 16,1-3 1-16,-3 5 0 0,-2-3 0 15,-2-2 1-15,0 0 3 16,0 0-4-16,3 0-1 15,-1 0 1-15,0 0-1 16,0 0 1-16,5 0 0 0,0 4 0 16,4 0-1-16,0-4 1 15,0 4 0-15,-2-4 1 16,0 0 0-16,-3 0 7 16,-4 0-7-16,1 4-1 15,-3-4 25 1,-2 0-16-16,-1 0-9 15,-1 2 11-15,0 2-10 16,2-4 4-16,-1 3-5 16,0-3 0-16,1 0-5 15,-2 0 11-15,-2 0-6 0,0 0 10 16,0 0-10-16,2 0 9 16,-1 0-9-16,3-3 0 15,0-1 0-15,4 2 0 16,0 2 0-16,3-4-1 15,-5 4 3-15,0 0 0 0,-2 0-2 16,-4 0 0-16,2 0 5 16,-2 0-5-16,-1 0 0 15,-2 0-1-15,-2 0 2 16,-3 0 17-16,-1 0-9 0,-1 0-8 16,1 0 12-16,-4 0-12 31,4 0-1-31,2 0 17 15,2 0-8-15,1 0 11 16,4 0-19-16,-1 0 0 16,1 0 14-16,-4 0 8 0,-1-4 25 15,-2 4 3-15,-2-4 2 16,-4 4 13-16,-1-4-21 16,1 4-23-16,-4 0 7 15,-2 0-28-15,1 0-1 0,-5 0 0 16,0 0-15-16,0 0-10 15,-18 0-80-15,-8 0-50 16,-10 0-106-16</inkml:trace>
  <inkml:trace contextRef="#ctx0" brushRef="#br0" timeOffset="141176.997">5220 17808 5 0,'0'0'548'15,"0"0"-459"-15,0 0-51 16,0 0 19-16,0 0 27 16,0 0-12-16,0-1-31 0,0 1 25 31,0-5 4-31,0 5-34 15,0 0 0-15,0 0-24 16,0 0-4-16,-2 0 8 0,2 0-7 16,0 0 4-16,-2 0 9 15,0 0 7-15,2 0 20 16,0 0-17-16,0 0-9 16,0 0-16-16,0 0-6 15,0 0 7-15,0 0-8 16,2 0 0-16,13 0 16 0,12 0 5 15,6 0-4-15,10 0-1 16,6 0-14-16,6 5 11 16,6-4-13-16,1 3 2 15,5-4 3-15,0 4-5 0,0 0 0 16,0-4 0-16,2 0 1 16,3 0 5-16,-4 0-6 31,3 0-3-31,-1 0 3 15,-3 0 0-15,0 0 0 16,-1 0 8-16,-1 0-7 0,1 0 7 16,0 0-7-16,1 0 9 15,-5 0 12-15,2 0-22 16,-1 0 0-16,1 0 1 16,1 0-1-16,-1 0 8 0,2 0-8 15,-2 0 0-15,3 0 7 16,0 0-7-16,-5 0 0 15,3 0-1-15,-5 0 2 16,0 0 0-16,-2 0-1 16,2 0 2-16,0 7 6 0,3-5-8 15,-1-1 0-15,3-1-1 16,2 4 2-16,2-4 8 16,2 0-9-16,3 0 1 31,-1 0 7-31,1 0-8 0,0 0 1 15,-5 0-1-15,3 0 0 16,-6 5 9-16,1-5-9 16,2 3 0-16,-3 1 10 15,2-4-10-15,3 2-1 16,-2-2 1-16,5 0 0 0,-3 0 4 16,0 0-4-16,1 0 0 15,-3 0 4-15,0-2-4 16,-3-2 0-16,2 4-1 15,1 0 2-15,-3 0 4 0,1 0-5 16,1 0 0-16,-2 0-6 16,3 0 12-16,0 0-4 15,1 0-2-15,-1 0 0 16,-3 0 4-16,3 0-4 16,1 0 1-16,-1 0 5 0,0-3-4 31,0 3-1-31,0-5 9 15,0 5-2-15,0 0-1 16,1 0-7-16,-3 0 1 16,-1-4 3-16,-1 4-4 0,-1 0-1 15,-1 0 1-15,-1-1 0 16,0 1 6-16,1-2-6 16,-5-1 0-16,0-1-8 15,-2 4 10-15,0-4-2 16,-1 4 0-16,1-4 1 0,-1 4 4 15,-1 0-5-15,0 0 0 16,-3 0-3-16,0 0 3 16,-2 0 0-16,5 0-1 15,-1 0 7-15,3 0-3 0,0 4-3 16,-1 0-1-16,4 3-2 16,-1-4 4-16,4 1-1 31,0-4 2-31,3 5-2 15,-1-5 11-15,-1 3-10 16,1-3 0-16,-4 4 19 0,3-2-20 16,-5 3 2-16,-2-5-2 15,0 3 6-15,-5-3 1 16,-5 5-7-16,0-5 0 16,-4 0 5-16,-3 4-4 0,-2-4-1 15,-4 1 0-15,-4-1 0 16,-2 4 21-16,-8-4-20 15,2 4-1-15,-6 0 17 16,-1-4-16-16,-1 5 7 16,-4-5-8-16,-2 0 7 0,-5 0 0 15,-2 0-7-15,0 4-16 16,-2-4-100-16,-14 0-167 16,-4-9-806-16</inkml:trace>
  <inkml:trace contextRef="#ctx0" brushRef="#br0" timeOffset="143676.6399">13566 17834 557 0,'0'0'92'15,"0"0"-83"-15,0 0-9 16,0 0 43-16,0 0 23 16,0 0-30-16,0-10-21 0,0 10 51 15,0-4-1-15,0 4-34 31,0 0 5-31,0 0-25 16,-2 0-9-16,-2 0 3 16,-1 0-4-16,0 0 8 0,3 0 3 15,0 0 20-15,0 0 34 16,2 0-21-16,0 0 3 16,0 0-8-16,0 0-25 15,0 0 5-15,0 0-20 16,0 0 0-16,0 0 8 0,0 0-8 15,14 0 0-15,9 0 18 16,14 0 13-16,7 4 8 16,12-4-20-16,4 3-12 15,9-3 15-15,5 2-21 0,3-2 0 16,8 0 0-16,2 1-1 16,3-1 11-16,-3 0-11 15,-3 0 0-15,-2 0 1 16,-5 0-1-1,-2 0-1 1,-4 0 1-16,5 0 0 0,0 4 5 16,0-4-5-16,4 0 0 15,0 0 0-15,3 0 0 16,2 0 0-16,2 0 16 16,-3 0-6-16,1 0 12 0,-3 0-14 15,-1 0-7-15,-8 5 10 16,-2-2-11-16,-1-3 0 15,-3 0-1-15,-1 4 2 16,-1-4 0-16,-1 0-1 16,3 0 0-16,1 0-1 0,1 0 1 15,-1 0 0-15,4 0 15 16,-1 2-9-16,0-2 26 16,3 5-18-16,2-5-8 15,2 0 12-15,2 0-8 0,-2 0-9 31,3 0-2-31,-4 3 3 16,2-3 9-16,-2 0-10 16,2 0-1-16,-2 0 18 15,4 5-18-15,-1-1 1 16,2-3 5-16,-1 3-4 16,1 0 6-16,-4 0-8 0,3 1 0 15,-5-5 0-15,-1 5 0 16,1-5 0-16,-2 4 10 15,-3 1-9-15,3-1 12 0,-1-4-13 16,3 5 0-16,-1-5 8 16,2 5-8-16,-4-1 0 15,3-4 7-15,-5 4-5 16,0-4 6-16,3 0-8 16,-3 0 0-16,-2 0-8 15,1 0 9-15,-6 0-1 0,-1 0 5 31,-5 0-4-31,-2 0 5 16,-1 0-6-16,-4 0 0 16,1 0-9-16,-2 0 11 0,-2-4-2 15,-1 4 0-15,1 0 1 16,0 0 4-16,0 0-5 16,1 0 0-16,3 0-3 15,-4-4 3-15,0 4 0 16,-6-5 0-16,1 5 2 0,-1-5 5 15,-3 5-6-15,2-4-1 16,-1 4 14-16,-5-5-14 16,1 5 0-16,-5-4 0 15,2 4 1-15,-1 0 5 0,-1 0-6 16,-2 0 0-16,0-1-3 16,0 1 3-16,-4-4 0 15,1 4 0-15,-1-5 1 31,0 5 3-31,1-4-4 16,-2 4 1-16,3 0 17 16,-4-4-17-16,-1 4-1 0,-2 0 0 15,-2 0 0-15,-5 0 2 16,1 0-2-16,-3 0 0 16,1 0 9-16,-4 0-9 15,-1 0 0-15,-3 0 9 0,-2 0 6 16,0 0 29-16,0 0-14 15,-2 0-6-15,0 0 5 16,0 0-17-16,0 0 0 16,0 0-12-16,0 0 1 15,0 0-2-15,0 0-3 0,0 0-45 16,-10 0-37-16,-3 0-130 16,-3 0-337-16</inkml:trace>
  <inkml:trace contextRef="#ctx0" brushRef="#br0" timeOffset="145659.6372">29037 15476 561 0,'0'0'143'0,"0"0"-102"0,0 0 28 16,0 0 6-16,0 0-37 15,0 0-17-15,-8 0-20 16,8 0 22-16,0 0-4 16,0 0-4-16,0 0 16 15,0 0 11-15,-4 0 21 0,0 6 26 16,-3 11-22-16,1 0-2 16,-4 7-31-16,4 11 21 15,-3 9 38-15,0 10-51 0,2 17 9 31,-1 26-3-31,-1 35-1 16,-1 40 5-16,2 12-37 16,1-10-2-16,5-21 10 15,2-30-23-15,0-24 1 16,0-19 0-16,-2-22 14 16,0-4 14-16,-4 4-11 0,4 9 26 15,2 5-6-15,0-6-31 16,0-8-5-16,0-4-1 15,2-13-1-15,8-14 12 16,-4-9-12-16,3-5-23 0,-1-9-9 16,0-4-6-16,3 0-11 15,5 0-46-15,9-36-30 16,-6-5-201-16,-1-7-333 0</inkml:trace>
  <inkml:trace contextRef="#ctx0" brushRef="#br0" timeOffset="146060.1489">29337 15665 397 0,'0'0'0'0,"0"0"-82"15,0 0 3-15,0 0 4 0</inkml:trace>
  <inkml:trace contextRef="#ctx0" brushRef="#br0" timeOffset="146509.2346">29337 15665 383 0,'-19'-149'225'16,"19"145"-154"-16,0-4-31 15,0 3 64-15,0 0 12 0,0-1-60 16,0 2-7-16,0 2 15 16,0 0 8-16,-5 2-8 15,3-4-22-15,-1 4 6 31,1-3-12-31,0 3 22 0,2 0 0 16,0 0-30-16,-3 0-5 16,3 0-23-16,-4 17 1 15,2 17 18-15,-2 17 26 16,-1 28-13-16,1 37 26 16,-1 41-17-16,3 22 1 15,-1 5-36-15,3-12 0 0,0-22 7 16,0-17 0-16,3-26 2 15,6-30 11-15,-2-16 5 16,-3-6 16-16,0 6-9 0,1 10-20 16,-1 1 25-16,-1-5-18 15,1-4 8-15,3-10-10 16,-3-7-17-16,3-7 13 16,-3-8-19-16,3-7 0 15,-4-9 7-15,1-4-7 0,-2-3-6 31,0-4 5-31,0-4-49 16,3 0-16-16,-1 0-26 16,10-26-50-16,-3-6-103 15,-3-12-423-15</inkml:trace>
  <inkml:trace contextRef="#ctx0" brushRef="#br0" timeOffset="149675.5148">29768 15579 1099 0,'0'0'246'16,"0"0"-236"-16,0 0 2 15,0 0 106-15,0 0-27 0,0 0-91 16,0 0 16-16,-5 26-13 16,5 2 31-16,0-2-20 15,3 6 16-15,1-6-29 16,1-5 9-1,-3-1-10-15,2-3 0 16,-2-8 8-16,-2 0-8 16,0-5-12-16,0-4 6 15,0 0 0-15,0-14-23 16,-6-11-89-16,-10-6 44 16,-4-9 74-16,0 4 0 0,-1-4 40 15,2 8 68-15,1 5-17 16,7 13-26-16,4 0 2 15,4 10-31-15,3 4 8 0,0 0-44 16,14 0-16-16,13 6 10 16,11 11 6-16,7 1-1 15,5 0-19-15,0-1-30 16,-6-2-5-16,-9-7-18 16,-10 0-13-16,-9-2 12 0,-14-6 23 15,-2 0 51-15,-10 0 27 16,-23 0-12-16,-6 0 11 31,-8 0 2-31,-2 4 24 16,2 0-2-16,7 0-27 15,9 2 15-15,10-3-24 0,11-3-14 16,7 0 14-16,3 0-14 16,0 0-6-16,13 0 4 15,20-7-34-15,6-7-1 16,13-8-37-16,3-1-68 15,1 0-2-15,0-2 28 0,-5 1 90 16,-7 7 26-16,-6-2 0 16,-11 5 38-16,-9 6 14 15,-7 4-6-15,-9 0 19 16,-2 4 2-16,0 0-16 0,0 8-29 16,-6 7 0-16,-5 2 33 15,1 5-25-15,4 0-18 31,-1-4 13-31,5 0-24 16,2-8-1-16,0-2 6 16,0-3-6-16,0-5-17 0,0 0-14 15,0-18-50-15,0-12-66 16,4-3 82-16,7-6-60 16,-1 2 28-16,1 1 97 15,-5 10 68-15,-2 9 57 0,2 4-30 16,-4 11 13-16,0 2-65 15,2 0-43-15,3 9 32 16,1 14 33-16,4 3-21 0,3 3-29 16,1 0-14-1,-1-7 10-15,-1-2-11 16,-5-8 0-16,-3-2-1 0,-3-8-20 16,-3-2 7-16,0 0-1 15,0-4-5-15,-9-12-35 16,-4-6-4-1,-3-2 17-15,1-4 11 16,1 2 31-16,1 5 47 16,3 0 15-16,4 7 11 15,4 3-3-15,2 8-22 16,0 3-10-16,0 0-38 16,2 0 0-16,12 3 0 15,3 8-2-15,3 1 2 0,5 2 1 16,2-5-1-16,2 3-7 15,4-5-43-15,1-3-11 16,-3-2 11-16,-2-2-34 0,-4 0 3 16,-4-8 31-16,-5-6 17 15,-3 2-9-15,-6-2 20 16,-4 0 22-16,-3 5 29 16,0 4 25-16,0 1 2 15,0 1-6-15,0 3-39 16,0 0-11-1,0 0-18-15,0 7 16 16,-3 9 2-16,-2-1 0 16,-1 5 1-16,2-3 28 15,-3-2-22-15,5-6-6 16,-2-1 4-16,4 1 1 0,-4-9-4 16,4 0 0-16,0 0 7 15,0 0 20-15,0 0 6 16,0 0 26-16,0 0-33 15,0-12-15-15,4 1 3 16,0 2-16-16,0 4 0 0,-4 1 13 16,0-1-13-16,0 5 18 15,0 0 11-15,0 0-16 16,0 0 8-16,0 0-21 16,0 0 0-16,0 0 3 0,0-3-3 15,0 3 0-15,0-2 0 16,0-5 8-16,0 2-6 31,0-10-2-31,0 0 0 16,0-5 5-16,5-4-5 15,3-1-9-15,2 0 9 0,-2 3 0 16,1 2 6-16,-2 3-5 16,-3 8 0-16,1 5 44 15,-3-1-14-15,-2 5-21 16,0 0-8-16,0 5-2 0,0 13 0 15,0 8 0-15,0 2 1 16,5 6 9-16,3-2-10 16,1-1 0-16,3-4 0 15,1-5-10-15,-4-7 10 0,0-8-38 16,-7-5-25-16,-2-2 35 16,0-2 27-16,0-20-12 15,-11-4-5-15,-11-4 11 16,-5 2 7-1,0 0 28 1,0 7-4-16,4 6 36 0,6 7-30 16,5 4-16-16,6 0-14 15,6 4-13-15,0 0 2 16,0 8 1-16,16 6 4 16,13 0 5-16,9 0-39 0,11-2-11 15,4-6 12-15,1 1-53 16,-1-6-48-16,-8-1-4 15,-9 0-19-15,-14 0 93 16,-11 0 31-16,-11 0 28 16,0 0 9-16,-14 0 4 0,-10 0-2 15,0 4 5-15,4 5-5 16,9-6-14-16,8 1-174 16,3-4-364-16</inkml:trace>
  <inkml:trace contextRef="#ctx0" brushRef="#br0" timeOffset="149991.4662">30965 15304 1423 0,'0'0'231'0,"0"0"-187"16,-121 12-13-16,55 9 30 0,-11 8-16 16,-4 9 5-16,-11 8-15 15,-1 8-23-15,-4 4 28 16,-1 0-33-16,5 1-6 15,1-3 15-15,7-1-9 16,8-8-7-16,7-3 5 0,8-2-4 16,9-8 10-16,6-1-11 15,9-10-5-15,9-2 4 16,8-7 1-16,9-6 0 16,3-2 0-16,6-6-28 0,3 0 11 15,0 0-33-15,0 0-44 16,16-6-17-16,24-21-138 31,-3 6-33-31,2-7-537 0</inkml:trace>
  <inkml:trace contextRef="#ctx0" brushRef="#br0" timeOffset="150542.0169">30969 15429 662 0,'0'0'161'0,"0"0"-121"0,0 0 38 16,0 0-11-16,0 0-10 15,-152 25 40-15,90 1 13 16,-11 10 31-16,-10 9-31 16,-10 9 4-16,-3 4-40 15,0 6-14-15,3 1-13 0,6-2-19 16,8-8-12-16,10-4 13 16,13-9-16-16,9-3-12 15,12-13 18-15,8-6-11 0,10-6-1 16,5-6-7-16,7-4 0 31,3-4 3-31,2 0-3 16,0 0 0-16,0 0-1 15,0 0-32-15,0 0-52 16,21-4-77-16,-6-10-180 16,1 0-357-16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07:47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 5917 548 0,'0'0'228'0,"0"0"-160"16,0 0 35-16,0 0-15 15,0 0-29-15,0 0 8 16,-23-10 60-16,23 10-35 16,0-2-31-16,0 2-21 15,-2-2-25-15,2 2 11 0,-2 0-16 16,-2-3-9-16,-2 3 13 15,2 0-5-15,0 0 4 32,2-3-6-32,2 1 6 15,0 0 9-15,0-2-20 0,0 1 6 16,0-6-8-16,0 1-1 16,6-2 0-16,-2 0 1 15,0 3 0-15,-4-2 11 16,0 4 17-16,0 2 30 0,0 1 6 15,-6-2-24-15,-7 4-2 16,-1 0-31-16,-5 0 0 16,-4 0 2-16,-3 9-7 15,-3 8 12-15,0 7 2 0,0 2-2 16,5 2 9-16,3 0-15 16,5 0-7-16,8-1-1 15,6-5 0-15,2-2 0 16,0-2 0-16,20-6 0 15,9-4 8 1,9-4-8 0,6-4 0-16,7 0-1 0,3-18-12 15,-6-4-8-15,-5-7 6 16,-9 0-1-16,-12-5 16 16,-13-3 0-16,-9 2 0 15,0-2 14-15,-16 5 3 0,-13 4 2 16,-7 4 3-16,-1 8-6 15,-1 5 15-15,-3 8-13 16,4 3-2-16,-1 0-3 16,5 12-12-16,1 11-1 15,6 8 0-15,5 5 0 0,8 2 4 16,5 0-4-16,4 0 0 16,4-1-1-16,0-5-4 15,10-6 5-15,5-5 2 16,8-6 4-16,1-7-4 0,5-8-2 15,9 0-11-15,4-15 2 32,3-14-6-32,-1-10-8 15,-5-7-12-15,-12-2-14 16,-12 0 30-16,-13 4 11 16,-2 5 8-16,-9 10 35 0,-15 7-4 15,-5 8 7-15,-5 8-29 16,-1 6-9-16,-6 0 15 15,1 20-13-15,0 10 4 16,7 5 7-16,6 4-12 0,11 1 12 16,10 1-13-16,6-6-5 15,0-3 4-15,18-6-3 16,9-6 4-16,4-10 5 16,9-10-4-16,2 0-2 15,3-14-2-15,-3-14-6 0,-7-6-14 16,-10-2 0-16,-13 0 1 15,-12 4 22-15,0 4 0 32,-10 6 30-32,-7 9-4 15,-6 4-20-15,1 9 1 0,-1 0-6 16,4 6-2-16,1 10-4 16,5 3 2-16,5 4 2 15,6-3 1-15,2-2-1 16,0-2 0-16,2-4-1 15,10-4-18-15,-1-4-65 0,11-4-101 16,-3 0-53-16,-4-2-112 0</inkml:trace>
  <inkml:trace contextRef="#ctx0" brushRef="#br0" timeOffset="467.1031">2064 5854 1167 0,'0'0'257'0,"0"0"-186"15,0 0-49-15,0 0-2 32,0 0-20-32,0 0 27 15,0 0 24-15,2 0-25 0,0 3-11 16,2 3-14-16,4 2 4 16,0 2 25-16,1 2 2 15,5-2-8-15,-1 3-2 0,-2-4-14 16,0 0 16-16,-2-4-23 15,-2 0 9-15,-5-2 2 16,0-1-11-16,-2-2 6 16,0 2 3-16,0-2-1 15,0 0 33-15,0 0-8 16,0 0 10-16,-9 0 25 0,-6 0-10 16,-12 0-26-16,-6-12-21 15,-12-4-3-15,-5-7 47 16,0-2-3-16,-2-5-5 15,3-2 6-15,5 0 35 0,6 1-10 32,11 3-7-32,9 1-26 15,11-5 25-15,7-7-33 16,14-9-25-16,31-12-13 16,39-26-19-16,45-22 4 0,34-15-54 15,9 3-98-15,-31 22-40 16,-28 12-44-16,-48 32-149 15,-27 13-759-15</inkml:trace>
  <inkml:trace contextRef="#ctx0" brushRef="#br0" timeOffset="35745.5238">17340 6717 443 0,'0'0'99'15,"0"0"-57"-15,0 0-15 0,0 0 22 16,0 0-1-16,0 0 39 16,-7-4-12-16,7 2 9 31,0 2-5-31,0 0-31 15,0 0-19-15,0 0-15 0,0-2-2 16,0 2 8-16,0-1-7 16,0-2 15-16,0 1 9 15,0-4 20-15,0 3 1 16,0-6 3-16,0 1-31 16,0 1 14-16,0-4-7 0,0 1 13 15,0 0-6-15,0 0 17 16,0 0 4-16,-4 0 7 15,-8 2-25-15,-1-1-6 16,-9 4-21-16,-5 1-4 0,-9 4-7 16,-5 0-8-16,-9 4 21 15,-1 16-7-15,-2 4-8 16,3 4 12-16,6 2-10 16,9 1-7-1,6-2-2-15,8 0 9 16,11-4-9-16,4 0 0 15,6-6-8-15,0 2 8 16,0-6 0-16,16 0 0 16,5-6 1-16,5-2-1 0,6-7 2 15,8 0-2-15,4-16 0 16,7-17-2-16,1-10-6 16,1-13 2-16,-4-8-7 15,-2-9 5-15,-7-3 8 16,-4-5 0-16,-5 5 0 15,-2 6-1-15,-2 8 2 0,-5 10-1 16,-5 11 0-16,-3 15 0 16,-7 6 16-16,-5 11 1 15,-2 4 20-15,0 5 7 16,0 0-27-16,0 0-17 0,-4 21-15 16,-12 13 15-16,-6 16 0 31,-3 9 0-31,-2 12 7 15,1 1 1-15,1 3-7 16,5-5 13-16,4-4-14 16,6-8 0-16,2-7 1 0,8-10-1 15,0-8 0-15,0-11 0 16,21-9-3-16,5-6-4 16,14-7-27-16,12-2-3 15,14-26 15-15,9-10-46 0,4-13-25 16,0-2-10-16,-11-5-14 15,-7-1 37-15,-14 7 42 16,-12 6 34-16,-10 11 4 16,-12 12 30-16,-11 9 49 15,-2 8 29-15,-2 6-37 0,-23 0-34 16,-10 6-25-16,-7 17 1 16,-10 9 23-16,3 6 1 31,3 3 6-31,6-1-29 15,9-2-12-15,8-2 10 0,11-4-12 16,8-5-1-16,4-5 0 16,0-4 1-16,12-6 0 15,9-7 0-15,11-5-22 16,6 0-12-16,6-12 6 16,-2-11-4-16,1-7-7 0,-5-2 5 15,-5-1 31-15,-8 5-6 16,-7 5 9-16,-7 10 12 15,-7 7 26-15,-2 4 13 16,-2 2 12-16,0 0-45 0,0 9-18 16,0 12 1-16,0 3-1 15,12 6 8-15,5-1-8 16,10-4 1-16,4-5 6 16,7-10-7-16,7-6 0 15,7-4-20 1,-2-12-22-1,6-18-9-15,-4-12-48 0,-6-13-47 16,-3-10-45-16,6-42-55 16,-9 1-290-16,-6 10 128 15,-7 18 254-15,-21 48 154 16,-2 9 275-16,-4 4 216 0,0 2-225 16,0 6-34-16,0 6-7 15,0 3-95-15,0 0-70 16,0 3-40-16,-10 17-19 15,-11 8 50-15,-1 8 2 16,-1 5-11-16,-1 5-2 0,0 5-22 16,-1 3 9-16,-2 1-8 15,2 0-19-15,4-2 15 16,-2-4-14-16,5-2 1 16,3-7 3-16,3-6-5 0,6-5 0 15,6-5-33-15,0-8-62 31,4-2-34-31,23-7-96 16,6-7 28-16,35 0-8 16,-9-14-104-16,-1-6-286 0</inkml:trace>
  <inkml:trace contextRef="#ctx0" brushRef="#br0" timeOffset="36211.6375">18949 6442 173 0,'0'0'599'15,"0"0"-341"-15,0 0-28 16,0 0-8-16,0 0 27 0,0 0-97 15,0 0-83-15,-8-72-43 16,-34 97-17-16,-6 5 48 16,1 7-14-16,5 6-15 15,7 1 4-15,6 2-19 16,8-5-6-16,8 2-7 0,9-7-1 16,4-4 0-16,0-5 1 15,0-8-2-15,11-5 2 31,9-7-14-31,7-7-25 16,4-2 1-16,7-24 16 0,0-11 6 16,-1-7-32-16,-6-6-12 15,-4 4 23-15,-8 6 37 16,-11 10 9-16,-4 14 52 16,-4 8 15-16,0 6-11 15,0 2-58-15,0 0-7 0,0 19-17 16,-4 12 17-16,-2 5 37 15,1 8-14-15,3 0-4 16,2-3 0-16,0-5-18 16,0-7 7-16,9-5-4 0,4-5-2 15,5-8-1-15,2-4 5 16,7-7-6-16,9 0 0 16,4-7-9-16,5-12-19 15,1-7-51 1,10-19-75-1,-16 8-80-15,-13-1-173 0</inkml:trace>
  <inkml:trace contextRef="#ctx0" brushRef="#br0" timeOffset="36577.6415">18189 6413 894 0,'0'0'201'0,"0"0"-97"16,0 0 5-16,0 0-76 16,0 0 8-16,0 0 22 0,0 0 13 15,94-43 16-15,-59 36-47 31,10-2 0-31,5 4-10 16,3 1-15-16,5 0 2 16,-3 1-20-16,-1-1-1 15,-8 3 5-15,-7-4-6 0,-8 3 0 16,-11 0-12-16,-9 0-34 16,-4 2-10-16,-7-1-37 15,0-6-20-15,-11 2-132 16,-5-6-619-16</inkml:trace>
  <inkml:trace contextRef="#ctx0" brushRef="#br0" timeOffset="37460.9669">20374 7018 1534 0,'0'0'255'16,"0"0"-191"-16,0 0-26 15,0 0-31-15,0 0-6 16,0 0 1-16,0 0 4 16,-75-48 45-16,41 26-28 0,-7-10-15 15,-5-6 3-15,-10-8-9 16,-2-7-1-16,-2-1-1 15,2-4 6-15,6 2-6 16,8 0 0-16,11 4 0 16,8 2 0-16,14 8-13 0,11 3 6 15,0 9-4-15,13 7-18 16,12 4 29-16,4 6-9 16,0 1 9-16,0 9 0 15,-4 3-10-15,-8 0 9 0,-1 6-28 31,-5 14 9-31,-5 6 19 16,-6 6 2-16,0 8-1 16,0 5 4-16,-17 2 3 15,-8 6 15-15,-6-2-8 16,-4 0-14-16,-2-3 16 0,4-1-7 16,0-7 0-16,4-6-8 15,7-6 5-15,4-8 9 16,7-6-15-16,6-6-1 15,5-7 0-15,0-1-24 0,18 0 25 16,22 0 4-16,18 0 21 16,16-5 0-16,13-8-17 15,2-3-1-15,-3 3 0 16,-7-3-7-16,-17 1-1 16,-12 6 1-16,-17-1-1 0,-14 3 1 15,-9 3-48-15,-10 0-51 31,-8 3-109-31,-9-2-438 0</inkml:trace>
  <inkml:trace contextRef="#ctx0" brushRef="#br0" timeOffset="38577.5936">20984 6543 1262 0,'0'0'316'0,"0"0"-231"15,0 0-58-15,0 0-9 16,0 0 15-16,-37 110-6 0,28-74 22 16,-3-4 19-16,6-1-36 15,-3-5-13-15,5-4-14 31,0-5-4-31,-2-6 12 16,6-5-13-16,0-6 0 0,0 0 0 16,0-10-5-16,10-21-45 15,12-8-23-15,7-13-44 16,7-3 7-16,2 3 52 16,-1 6 58-16,-1 10 25 15,-3 11 32-15,-8 11 21 0,-5 11-32 16,-7 3-33-16,-1 3-7 15,-3 26 27-15,-3 9 39 16,-4 8-22-16,-2 8-34 16,0 0 1-16,0-4-8 0,-6-4-8 15,-3-12 9-15,2-7-9 16,2-11-1-16,3-10 0 16,2-6-34-16,0 0 6 15,7-25-45-15,15-10-49 16,7-9 15-1,5-5 11-15,1 1 47 16,4 6 49-16,-4 8 10 16,-4 8 29-16,-4 10-7 15,-7 10 31-15,-6 6-4 0,-6 0-35 16,-1 10 11-16,-2 12 60 16,2 8-32-16,1 4-11 15,6 3-38-15,-1-8-6 16,7-2-8-16,2-8 3 15,5-9-10-15,8-6 5 16,8-4-8-16,1-10 10 0,6-18-39 16,-4-10-21-16,-5-7 14 15,-8-1-19-15,-10 3 22 16,-10 2 29-16,-11 14 14 16,-2 6 59-16,-4 14-2 0,-17 4-32 15,-8 3-23-15,-6 5 9 31,-3 16 19-31,-2 11-8 16,6 1 8-16,3 6 9 16,7 2-12-16,8 1-7 15,5-4-12-15,5-2-8 0,6-3 13 16,0-10-12-16,6-3-1 16,17-5 0-16,8-8 0 15,9-7 0-15,11 0 0 16,9-5-19-16,3-17-18 0,1-9-27 15,-1-2-26-15,-3-8 4 16,-2-3-32-16,-7-8 12 16,-9-8-22-16,-10-6-72 15,-13-6-97-15,-9-3 35 16,-10 7 213-16,0 10 49 0,-10 12 486 16,-7 17-222-16,1 9-54 15,3 15-55-15,2 5-43 31,-5 5-74-31,0 24-19 16,1 13 12-16,-1 11 8 0,1 8 13 16,4 8-20-16,1 1-16 15,4 1 3-15,-1-6-18 16,1-3 8-16,-2-7-9 16,2-8-13-16,-3-5-32 15,-9-8-115-15,3-13-223 0,-3-11-867 0</inkml:trace>
  <inkml:trace contextRef="#ctx0" brushRef="#br0" timeOffset="39110.3048">21917 6599 922 0,'0'0'852'0,"0"0"-761"16,0 0-59-16,0 0-21 15,0 0 2-15,138-14-13 31,-73 14 13-31,6 0-12 16,9 0 6-16,7 0-1 0,-1-7-6 16,2 0-34-16,-10-3-39 15,-13-5-28-15,-16 1 49 16,-18 2 32-16,-16 0 20 0,-15 3 49 16,-2 3 22-16,-25 1-36 15,-13 5-13-15,-7 0 6 16,-6 11 39-16,0 10-5 15,1 5-13-15,10 6-10 16,7 3-29-16,8 1 6 16,8-1-16-16,11-6 1 0,6-2-7 15,2-10 6-15,0-3-11 16,4-6 0-16,13-5-26 16,8-3 21-16,4-4 5 0,7-18-4 15,0-10-17-15,-1-5-41 31,-3 0-3-31,-8 6 30 16,-9 9 46-16,-6 8 62 16,-7 9 11-16,-2 5-52 15,0 0-15-15,0 5 5 16,0 13 22-16,0 6 6 0,0 4-11 16,6 3-2-16,6-4-20 15,7-3 3-15,0-5-1 16,8-7-8-16,2-8-1 15,7-4 0-15,17-25-62 0,-5-7-125 16,-11-8-457-16</inkml:trace>
  <inkml:trace contextRef="#ctx0" brushRef="#br0" timeOffset="40294.8258">23798 6717 886 0,'0'0'144'0,"0"0"-8"15,0 0-69-15,0 0-15 16,0 0 49-16,11-102 5 0,-49 91 49 15,-6 2-36-15,-5 9-53 16,-7 0-18-16,-2 9-8 16,0 14-4-16,5 9 4 15,1 6-18-15,7 5-8 0,10 1 1 16,8-3-12-16,12-3-2 16,8-6-1-16,7-7-5 15,0-7 4-15,15-8-16 31,14-5-15-31,11-5 22 0,10-9-2 16,8-21-13-16,4-14-39 16,5-11-11-16,-3-11 34 15,4-24-14-15,-13 6-10 16,-10-6-42-16,-14 4-21 16,-20 21 128-16,-7 6 93 0,-4 20 84 15,0 15-39-15,-6 12-65 16,-7 12-51-16,-8 0-21 15,-3 10 10-15,-3 22 0 16,-2 13 16-16,0 9-2 16,7 9 3-16,6 4-17 0,5-1 11 15,7-2-15-15,4-8-1 16,0-8 7-16,0-8-13 16,6-7 1-16,15-9-2 15,8-9 2-15,6-7 2 0,12-8-3 31,9 0 0-31,2-10-1 16,4-16-26-16,-4-6-9 16,-4-4 4-16,-10-3 8 15,-11 0 5-15,-10 3 6 16,-15 10 13-16,-8 6 24 0,0 8 17 16,-8 8-31-16,-15 4-5 15,-4 0-4-15,-2 0 12 16,3 16-10-16,4 1 7 15,4-3 4-15,7 3-14 0,2-5 0 16,7-2 0-16,2-2-5 16,0-2 4-16,0-4 0 15,0-2-9-15,0 0 10 16,0 0-6-16,0 0-2 16,0 0 7-16,0 0 1 15,0 0 14-15,0 0-14 0,0 0 6 31,0 0 4-31,0 0-1 16,0 0 0-16,0 0-9 16,0 0 0-16,0 0 5 0,0 0-5 15,0 0-2-15,0 0 2 16,0 0-5-16,0 0 5 16,0 0 0-16,0 0 0 15,0 0 2-15,0 0-2 16,0 0 0-16,0 2 0 0,0-2-9 15,0 0 8-15,0 0-18 16,0 0 8-16,0 0 10 16,0 0-1-16,0 0 2 15,0 0 0-15,0 0 0 16,0 0 4-16,0 0-4 0,0 0 0 16,0 0-1-16,0 0 2 15,0 0-1-15,0 0 0 31,0 0 2-31,0 0 3 16,0 0-5-16,0 0-1 0,0 0 0 16,0 0-10-16,0 0 9 15,0 0-14-15,9 0-43 16,6-8-36-16,-1-6-255 16,-4-2-720-16</inkml:trace>
  <inkml:trace contextRef="#ctx0" brushRef="#br0" timeOffset="41710.3094">24166 6561 423 0,'0'0'244'0,"0"0"-142"16,0 0-53-16,0 0-37 16,0 0 28-16,0 0 28 15,0 0 39-15,0 0-32 0,0 0-47 16,0 0 9-16,0 0-2 31,0 0-12-31,0 0 3 16,0 0 6-16,2 0 3 15,-2 0-7-15,0-2-12 0,0 0 36 16,0 0-10-16,0 2-7 16,0 0-5-16,0 0 21 15,0 0-14-15,-4 0-4 16,-5 2-26-16,-5 10 28 15,-3 4 2-15,-2 3 11 0,-1 4-4 16,3-1-10-16,-1 0 2 16,3 1-24-16,1-2-5 15,3-1 15-15,0-3-20 16,4-2 7-16,2-3-9 0,5-2 2 16,0 1 2-16,0-6-4 15,0 2-3-15,0-2-5 16,0 2 3-16,0-3-11 31,10-3-28-31,-2-1-1 16,5 0 39-16,4 0 6 0,4-7 1 15,4-12 12-15,2 0-13 16,2-6-1-16,0-1 0 16,-5 2-10-16,-3 0 11 15,-4 4 0-15,-5 2 0 0,-4 7 5 16,-3 0 1-16,-5 3 15 15,0 4 5-15,0 2-7 16,0 0 19-16,0 2-19 16,0 0 2-16,0 0-6 15,0 0-14-15,-2 0 4 0,-5 0-5 16,-2 12 0-16,-2 3 16 16,0 8-14-16,-3 3 11 15,1 0-3-15,1 3-9 31,2-5 12-31,3-2-12 16,1-5-1-16,2 0 6 0,4-8-6 16,0-2-7-16,0-6 6 15,0-1-39-15,17 0-3 16,7-5 26-16,10-15 16 16,5-8-17-16,9-13-76 0,0-11-70 15,-1-12-81-15,11-38 39 16,-11 0-127-16,-11 12-204 15,-12 13 351-15,-22 47 186 16,-2 10 407-16,0 2-140 16,0 1-62-16,0 3-112 0,-6 9 7 15,-3 3-90-15,-2 2-9 16,2 0 11-16,0 6-2 16,-2 9 25-16,4 0-3 15,0 2 26-15,3 2 4 0,0-3-21 16,1 0 5-16,1-2-8 31,0 0 3-31,0-1 19 16,0-1-14-16,-3 0 1 15,0 2-2-15,-1 6-5 16,-3 4-5-16,-3 3 15 0,-1 8-15 16,3 0 7-16,-6 8-8 15,3-1-19-15,-1 0 11 16,1 2-7-16,1-4-2 15,5 0-4-15,3-4-13 0,4-1 12 16,0-6-12-16,0-2-6 16,7-4 6-16,7-3 0 15,3-3 0-15,1-8-17 16,7 0-33-16,-2-7 27 16,4-2-35-16,-2 0-36 0,-7-23-86 15,-5-4-221-15,-11-3-636 0</inkml:trace>
  <inkml:trace contextRef="#ctx0" brushRef="#br0" timeOffset="42293.6524">24213 6500 1207 0,'0'0'248'0,"0"0"-197"16,156 0-9-16,-71 0-26 0,6 5-6 15,-3 3-2-15,-5-1-1 16,-9 0 47-16,-9-5-11 16,-15 0-29-16,-11-2 1 15,-14 0-14-15,-14-2-1 0,-11-7 0 16,0-4 18-16,-19 1 6 16,-10 3 17-16,-8 8 6 15,-3 1 4-15,-3 0-18 31,1 18 6-31,2 6-2 16,7 6-13-16,4 2 7 16,4 3-15-16,9-2-15 0,5-3 8 15,5-2-9-15,4-5 1 16,2-5-1-16,0-7-9 16,0-4 8-16,6-3-36 0,11-4-20 15,4 0 51-15,6 0-1 16,6-19-3-16,2-5-37 15,-1-3-4-15,-5-4 10 16,-7 4 41-16,-9 10 23 16,-5 5 69-16,-6 8-11 15,-2 4-28-15,0 0-25 0,0 0-6 16,0 4 6-16,0 11-20 16,0 8 9-16,0 5 5 15,0-2-12-15,13 1 14 0,3-6-4 31,3-4 6-31,8-9 30 16,4-8-16-16,10 0-13 16,3-11-2-16,6-19-25 15,-4-12-28-15,-1-11-66 16,-12-36-65-16,-10 9-57 16,-14 12-435-16</inkml:trace>
  <inkml:trace contextRef="#ctx0" brushRef="#br0" timeOffset="62390.8457">15896 8182 221 0,'0'0'213'0,"0"0"-119"0,0 0-27 16,0 0-18-16,0 0 8 15,0 0-13-15,-14-5 8 16,12 3 10-16,2 0-20 16,0 0 33-16,-2 1-35 0,2 1-9 15,0-2-4-15,-2 2 6 16,-1 0 1-16,3-3-10 16,-2 3-12-16,2 0 12 15,-2-2-12-15,2 2-5 16,-4 0 15-16,-2 0-13 0,-2 0-2 15,-3 0 6-15,-1 0 6 32,-1 0 7-32,3 0-6 15,-2 0 2-15,1 0-2 16,0 0-7-16,2 0 15 0,2 0-11 16,1 0-10-16,1 0 17 15,3 0-8-15,2 0 0 16,0 0 1-16,0 0-10 15,0 0 14-15,0 0-5 16,0 0-8-16,0 0 16 0,0 0-14 16,2 0-4-16,7 0-1 15,4-2-4-15,3-2 9 16,1 0-10-16,6 0 0 16,4-2-1-16,2-1 1 0,2 2 0 15,0 1 0-15,0 1 1 16,-2-2 0-16,2 3-1 15,-4 0 0-15,0 0 1 16,-4 2-1-16,-2-2 0 16,0 2 0-1,-1-1 1-15,0 1 2 16,0-3-3-16,0 3 0 16,-2 0-1-16,0 0 1 15,-1 0 0-15,1 0 0 0,1 0 0 16,0 0 6-16,-1 0-6 15,3 0-2-15,-2 0 2 16,1 0-7-16,0 0 7 16,0 0-1-16,3 0-16 15,-3 0 17-15,2 0 0 16,0 0 0-16,1 0 0 0,2 0-4 16,0 0 3-16,0 0-5 15,2 0 0-15,0 0 5 16,0 0 1-16,0 0-1 15,2 0 1-15,0 0 0 0,-2 0 1 32,-2 0-1-32,2 0 0 15,0 0-2-15,-2 0 2 16,0 0 0-16,-1 0 0 16,0 0 0-16,1 0 0 15,-1 0 0-15,1 0-7 0,0 0 7 16,-1 0 0-16,2 0 0 15,-1 0 0-15,2 0 0 16,0 0 4-16,2 0-4 16,0 0-1-16,0 0-1 0,0 0 2 15,2 0 0-15,-2 0 0 16,2 0 0-16,1 0 0 16,-3 0 0-16,-3 0 0 15,3 0 0-15,-3 0 2 16,3 0 0-16,0-3-2 0,0 2 0 15,0-1-1-15,0 0 1 16,-2 0-1-16,2 0 1 31,-4 2 0-31,2-2 2 16,-2 2-2-16,0-3-1 16,0 3 1-16,2 0 0 0,-4 0 0 15,-1 0 0-15,0 0-1 16,-2 0-1-16,1 0 2 15,0 0 0-15,4 0 0 16,0 0 0-16,1 0 2 0,3 0-2 16,0 0 1-16,-2 0 0 15,0 0-1-15,2 0-1 16,-5 0 1-16,3 0 0 16,-2 0 0-16,1 0 0 15,1 0 0-15,2 0 0 0,0 0 0 16,-2 0 0-16,-1 0 0 15,3 0 0-15,-2 0 2 16,0 0-2-16,0 0 0 16,0 0-1-1,-1 0 1-15,1 0 0 16,0 0-1-16,2 0 2 16,-3 0 0-16,1 0-1 15,2 0-1-15,-2 0 1 16,0 0 0-16,2 0 0 15,0 3 0-15,0-1 0 0,-2-2 0 16,-1 0 0-16,0 2 0 16,1-2-1-16,-4 0 1 15,1 0 0-15,-1 0 0 16,1 0 0-16,0 0-1 0,1 0 1 16,-2 0 0-16,1 0 0 15,3 2 0-15,-3 0 0 16,5-2 0-16,0 0 0 15,0 2 0-15,4-2 0 16,-1 0 0-16,-1 1 0 0,0-1 0 31,0 3 1-31,0-3-1 16,1 3-1-16,-1-2 1 16,1 1 0-16,1-2-2 15,3 2 2-15,-1-2 0 0,3 0 4 16,-3 0-4-16,2 0 0 15,-4 0-4-15,-2 0 6 16,1 4-2-16,-1-1 0 16,-2-1-3-16,0 1 3 15,2-1 1-15,-2 0-1 0,2-2 0 16,-2 2 0-16,0-2 0 16,0 0 0-16,-3 0 0 15,3 0-1-15,2 0 1 16,-2 0 0-16,2 0 1 0,1 0 2 15,-1 3-3-15,3-3 0 16,0 0 0-16,-3 3-1 31,0-3 1-31,0 0 0 16,-4 2 0-16,-1-2 1 16,-1 0-1-16,-3 0 0 0,1 0 0 15,-4 0 0-15,-1 2 0 16,3-2 0-16,-2 0-1 15,4 2 1-15,-1-2 4 16,1 0-4-16,0 0 0 0,0 0-1 16,2 0 0-16,-3 0 1 15,2 0 0-15,1 0 1 16,-1 0 3-16,1 0-4 16,2 0-1-16,-2 0 0 15,-2 0 2-15,2 0-1 0,0 0 0 16,-3 0 0-16,0 0 1 15,1 0-1-15,-1-2 0 16,1 0 0-16,-2 0 0 31,2-1 11-31,-1 3-10 0,1-3-1 16,1 1 9-16,0 2-9 16,1-2 1-16,2 0 0 15,0 2-1-15,0-3 12 16,-2 3-11-16,0 0 0 15,0-2 9-15,-3 2-9 16,1-3-1-16,-1 3 1 0,-2 0-1 16,0 0 9-16,2 0-9 15,-2 0 0-15,1 0 0 16,-4 0 0-16,3 0 0 0,1 0 0 16,-2 0 1-16,2 0 2 15,-1 0-3-15,-1 0 0 16,2 0 0-16,-1 0 0 15,0 0 0-15,0 0 0 16,-3 0 1-16,4 0 6 16,-1 0-6-1,-3 0-1-15,2 0 1 16,-3 0 0-16,-1 0 9 16,1 0-9-16,1 0 0 15,1 0 9-15,2 0-10 0,-2 0 0 16,0 0 0-16,2 0 0 15,-2 0 6-15,-3 0-6 16,3 0 0-16,-3 0 1 16,-1 0-1-16,-1 0 0 15,1 0 6-15,-3 0-6 0,0 0 11 16,3 0-11-16,-1 0 0 16,-2 0 1-16,2 0-1 15,1 0 1-15,-3 0-1 16,2 0 0-16,1 0 4 15,1 0-4-15,-1 0-1 0,-1 0 1 16,3 0-1-16,-3 0 1 31,1 0 0-31,1 0 1 16,1 0 0-16,-3 0-1 16,3 3-1-16,-3-3 1 0,-2 0 0 15,0 2 1-15,-2-2-1 16,2 0 1-16,1 0 1 15,-2 0-2-15,4 0-2 16,-1 0 2-16,1 0 0 16,-1 0 3-16,0 0-3 0,1 0-5 15,-3 0 5-15,3 0 0 16,-6 0 0-16,1 0 0 16,1 0 1-16,-6 0 5 15,2 0-6-15,-1 0 0 16,-1 0-3-16,-2 0 4 0,2 0-1 15,-1 0 0-15,-3 0 1 16,3 0 5-16,-3 0-6 31,0 0 1-31,0 0 18 16,0 0-3-16,0 0 3 0,0 0-11 16,0 0-7-16,0 0 11 15,0 0-12-15,0 0 1 16,0 0 5-16,0 0 9 15,0 0 7-15,0 0-6 16,0 0-15-16,0 0 17 0,0 0-18 16,0 0 0-16,0 0 4 15,0 0-3-15,0 0-1 16,0-2 0-16,0-1 0 16,0 3 6-16,0-2-6 0,0 2-1 15,0-2 1-15,0 2 0 16,0 0 7-16,0 0-7 15,0 0 0-15,0 0 0 16,0 0 0-16,0 0 0 16,0 0-1-1,0 0 2-15,0 0 3 16,0 0-4-16,0 0-1 16,0 0 1-16,0 0 0 15,0 0 1-15,0 0-1 16,0 0 0-16,0 0-8 0,0 0 8 15,0 0 0-15,0 0 1 16,0 0 0-16,0 0 4 16,0 0-5-16,0 0 0 15,0 0 1-15,0 0-1 16,0 0 1-16,0 0-1 0,0 0 1 16,0 0 7-16,0 0-8 15,0 0 1-15,0 0 12 16,0-4-13-16,0 0 0 15,0-2-1-15,-3 0 2 0,0 1 2 16,1 0-3-16,-2-2 0 31,2 0-2-31,-3 1 2 16,1-2-1-16,0-2 0 16,0 2-6-16,-2 0 1 15,2 0 3-15,2-2-3 0,2 3 6 16,-2-5-7-16,2 3 6 15,-3-2 0-15,1 2-7 16,0-3 2-16,0 2 6 16,-2-1-6-16,2 2 6 15,-4-1-1-15,4 0 1 0,0 2 0 16,0-1-3-16,2 4-4 16,-2-2-1-16,2 1 7 15,-3 1 1-15,3-4 0 16,-2 4-1-16,0-4 1 0,0 2-6 15,2 1 5-15,-2-1 0 16,2-3-6-16,0 2 6 31,0 1-13-31,0-4 14 16,0 1-7-16,0 0-6 16,0 2 11-16,0-2-14 0,0 2 15 15,0-1-6-15,0 0-2 16,0-1 8-16,0 3 1 15,0-5 0-15,0 3-1 16,0-3 1-16,0 2 0 0,0-2-8 16,0 2 5-16,-2 0 2 15,2 2 1-15,0-2 0 16,0 2 0-16,0 0 0 16,0 0-2-16,0 0 2 15,0 2 0-15,0-2 3 0,0 1-3 16,0 3 1-16,0-1-2 15,0-2 2-15,0 2 7 16,0-3-8-16,0 1-2 16,0-1 1-1,0 2 1-15,0 1-1 16,-2-2 1-16,-4 2 0 16,4 0 10-16,-2-1 0 15,2 5-2-15,-1-3 12 16,-1 1-20-16,0-1 9 15,-1 2-8-15,-2-5-1 0,-4 4 9 16,0-3-9-16,-5 1 0 16,-1-2 0-16,-3 2 9 15,-3-2-9-15,1 3 0 16,-2 0 0-16,-1 0 0 0,0 0 0 16,3 1 0-16,3 0 3 15,-2 0 3-15,1 2-2 16,2-1-4-16,-2 2 0 15,0 0-2-15,-2 0 4 16,-3 0-2 0,1 0 0-16,-5 0 0 15,-5 2 10-15,1 2-10 16,-3 0 0-16,-2 0-3 16,0 2 5-16,-4-2-2 15,2-2 0-15,-3 0-2 0,2 0 1 16,-2-2 1-16,-2 0 0 15,2 0 0-15,2 2 0 16,1-2 0-16,-1 0 0 16,3 0 1-16,3 0 3 15,1 0-4-15,1 0-1 0,2 0 1 16,2 0 0-16,2 0 1 16,0 0-1-16,2 0 0 15,1 3 2-15,0-2-2 16,-1 1 0-16,1 0 0 15,-1 0 0-15,-2 0 0 0,0 1 0 16,1-2 0-16,-3 1 2 31,0-2-2-31,0 2 0 16,0-2 8-16,2 3-8 16,-2-3 0-16,2 0 0 15,1 1 3-15,1-1-4 0,1 0 2 16,-1 0 4-16,-1 0-5 15,-1 0 0-15,-2 2 1 16,0-2-1-16,-3 2 0 16,1-2 4-16,-4 1-4 0,-1-1 5 15,0 0-5-15,0 0 0 16,1 3 4-16,1 0 3 16,1-2-7-16,0-1 6 15,2 2 3-15,-3 1-3 16,1-3-6-16,2 1 0 0,0 2-2 15,-2-3-1-15,2 1 3 16,0-1 8-16,-2 0-8 31,-3 3 0-31,-1-3-1 16,-1 0 1-16,-5 0 4 0,3 1-4 16,-2-1 0-16,1 0-1 15,2 0 2-15,1 0 4 16,1 0-5-16,4 0 0 15,2 0 1-15,0 0-1 16,2-1 0-16,-2-3 0 0,-1 0 0 16,3 1 3-16,-2 1-3 15,-2 1 0-15,2 1 3 16,-3 0-3-16,-1 0 0 16,2 0-1-16,-1 0 2 0,3 0 10 15,0 0-10-15,4 0-1 16,0 0 11-16,0 0-11 15,0-3 9-15,0 3-9 16,1-3 1-16,-3 3 8 16,1-1-9-1,-5 1 0-15,0-2 1 16,-5 2-1-16,-1 0 1 16,-4-2-1-16,1 2 1 15,-2-1 2-15,-2-2-2 16,4 3 0-16,0 0-1 0,4 0 6 15,0 0-11-15,1 0 5 16,0 0-1-16,-1 0 0 16,3 0 1-16,2 0 0 15,-3 0 0-15,0 0 1 16,2 0 0-16,-1 0-1 0,1 0 0 16,-1 0 0-16,2 4 1 15,-3-2-1-15,3 0 0 16,-2-1 0-16,4-1 7 15,0 0-7-15,0 0 0 0,-2 0-1 16,1 0 2-16,1 0-1 16,0 0 0-16,0 0 2 31,2 0 1-31,0-3-3 16,2 0 0-16,-2-4 0 15,3 3 0-15,-3 0 0 0,0 0 0 16,2 3 1-16,-2-4 1 15,0 3-2-15,0-2-1 16,0 3 1-16,0-2 0 16,-2 1 0-16,0 0 0 0,-1 2 0 15,1 0 0-15,0 0 0 16,0 0-1-16,2 0 1 16,0 0 0-16,0 0 8 15,0 0-8-15,-2 0-1 16,-1 0 1-16,1 0-1 0,0 0-5 15,2 0 6-15,0 0 0 16,2 0 1-16,0 0-1 31,0 0 0-31,4 0 1 16,-2 0-1-16,0 0 0 0,1 0 0 16,-3 0 0-16,2 0 0 15,1 0 0-15,0 0 0 16,3 0-1-16,4 0 2 15,-1 0-1-15,2 0 0 16,3 0 0-16,-3 0 2 0,1 0-2 16,-2 0 0-16,2 0-1 15,-1 0 1-15,-1 0 0 16,-1 0 0-16,1 0 0 16,-2-2 0-16,-1 2 0 0,3-2 0 15,-2 2 0-15,4 0 0 16,-1-2 1-16,1 2-1 15,-1 0 0-15,-1 0-1 16,1 0 1-16,-3 0-1 16,2 0 1-1,1 0 0-15,1 0 0 16,3 0 0-16,1 0-1 16,1 0 1-16,0 0-1 15,-1 2 1-15,-2 0 0 16,2 0 1-16,-5 0-2 0,3 0 1 15,-3 2-2-15,2-2 2 16,2 0 0-16,-1 2 1 16,1-1-1-16,1-2 0 15,-1 1 4-15,4 0-4 16,-3 0-1-16,-1 3 1 0,1-4 0 16,1 3-1-16,-2-1 1 15,1-2-2-15,0 1 2 16,2 0 0-16,0-1 0 15,3-1 0-15,1 3 0 16,0-3 2-16,-2 3-2 0,3-3 0 16,0 0-1-16,-3 1 2 31,0-1-1-31,3 2 0 16,-1-2 0-16,1 0 1 15,0 3-1-15,-1-3 0 16,1 1-1-16,-1-1 1 0,-2 3 0 15,1-2 0-15,-3-1-1 16,-3 3 0-16,4-2 1 16,-3 3 0-16,-1-2 0 15,4 1 0-15,-1-1 0 0,1 0 0 16,4-2 0-16,0 1 2 16,0 1-2-16,1-2-1 15,1 2 0-15,0-2-8 16,2 0 8-16,0 2 1 0,0-2-6 15,0 4 0-15,0 0 3 16,0 2 1-16,-2 2 2 16,0 0-4-16,2 2 3 31,-2 1 1-31,2 0 0 16,0 2 1-16,-3-1-1 0,0-2 0 15,1 2-1-15,0 0 2 16,0-1 0-16,0 0-1 15,-3 1 0-15,3-2-1 16,2 3 1-16,-2-1 0 16,0-1 0-16,0 1 1 0,0 2-1 15,-1-2 0-15,3-1 0 16,0 1-1-16,0 1 2 16,0-3-1-16,0 1 0 15,0-4 0-15,0 3 3 0,-2-3-3 16,2 1 0-16,0-3-2 15,-3 2 2-15,3 0 0 16,0 0 0-16,-2 0 2 16,2 1-1-16,-2 1-1 15,2 0 0 1,-2 0-1-16,-1 0 2 16,1 1 1-16,0-1-2 15,0 0 0-15,0 2-1 16,2-4 1-16,-2 4 0 15,2 0-1-15,-2 0 2 0,2 0 0 16,0 1-1-16,0-5-6 16,0 0 6-16,0 2 0 15,0-3 0-15,0-2 0 16,0 0 1-16,0 0 7 16,0 0-7-16,0-2 1 0,0 2 18 15,0-3-19-15,0 2 10 16,0 1-11-16,0 0 1 15,0 0 13-15,0 1-14 16,0 0 0-16,0 1 5 0,0 0-5 16,0 0 2-16,0 0-2 31,0-2 0-31,0 0 4 16,0-2-4-16,0-2 0 15,0 2 0-15,0-2 1 16,0 0 7-16,0 0-8 0,0 0 0 15,0 0 4-15,0 0-4 16,0 0 0-16,0 0-12 16,0-8-68-16,-10-6-192 15,-7-5-816-15</inkml:trace>
  <inkml:trace contextRef="#ctx0" brushRef="#br0" timeOffset="63556.8435">16281 8131 613 0,'0'0'160'0,"0"0"-72"16,0 0-27-16,0 0-8 16,0 0-4-16,0 0-1 15,-2-7-9-15,2 5-1 16,0-1 12-16,0 3-16 0,0 0 3 16,0 0 55-16,0 0-11 15,-2 0-23-15,2 0-6 16,0 0 1-16,0 0 1 15,0 0-16-15,0 0-11 0,-3 0 16 16,3 0-17-16,-4 0-16 16,0 10 6-16,-3 6-3 31,-2 4 8-31,4 2-12 16,1 2 1-16,2 3 15 15,2-2-15-15,0 5 8 0,0 0-4 16,0 5-8-16,13-1 15 15,5 0-20-15,5-2 1 16,4-4 9-16,6-3-10 16,7-4 9-16,7-3-2 15,6-4-8-15,7-2 21 0,10-6-20 16,3-4 7-16,2-2 0 16,1 0-8-16,-7 0 0 15,-4 0-1-15,-14-4-22 16,-11-2 23-16,-11 4-1 15,-13 0 1-15,-7 1-1 0,-5 1 1 16,-4 0-1-16,0 0 1 16,0 0-16-16,0 0 7 31,0-3-37-31,-2-1-47 16,-13-6-96-16,1 1-126 0,-1-2-472 15</inkml:trace>
  <inkml:trace contextRef="#ctx0" brushRef="#br0" timeOffset="63956.9481">17003 8356 1018 0,'0'0'172'0,"0"0"-121"0,0 0-44 16,0 0-5-16,0 0-1 15,0 0 41-15,0 0 98 16,81 5-31-16,-39 3-40 16,3 5-27-16,1 0-20 15,-1 2-3 1,-5-1-9-16,-9 2-9 16,-6 2 40-16,-14 0 6 15,-7 0-18-15,-4 6 6 16,0 1-13-16,-19 4 13 0,-10 2-18 15,-7-2-7-15,0 0 10 16,0-4-19-16,3-3 6 16,6-1-6-16,5-6 0 15,9-3-1-15,4-3 0 16,9-4-15-16,0 0-30 16,0-3-42-16,22-2-79 0,23 0-34 15,-6-7-78-15,-3-10-719 0</inkml:trace>
  <inkml:trace contextRef="#ctx0" brushRef="#br0" timeOffset="64288.937">18002 8303 935 0,'0'0'625'15,"0"0"-552"-15,0 0-45 0,0 0-28 16,0 0 1-16,0 0 48 16,0 0 48-16,-40 109-4 15,26-68-28-15,4 3-36 16,1 2-2-16,-1-3-16 15,4-1-10-15,2-6 6 0,-1-5-6 16,3-9-1-16,2-4 0 16,-2-9-37-16,2-4-47 31,0-5-80-31,9-13-70 16,11-12-13-16,-1-10-412 0</inkml:trace>
  <inkml:trace contextRef="#ctx0" brushRef="#br0" timeOffset="65323.6982">18225 8279 1024 0,'0'0'726'0,"0"0"-623"15,0 0-97-15,0 0-4 16,0 0-2-16,0 0 6 16,-55 133 30-16,41-87 26 15,5 2-31-15,3 1-6 0,4-3-17 16,-2-7-8-16,4-6 9 15,0-8-9-15,0-8 0 16,0-6-1-16,0-6-28 16,0-3-18-16,8-2-27 15,3 0 14 1,7-11 45-16,4-11 8 16,7-3-34-16,2-5-51 15,2 2 0-15,-4 3 76 16,-2 5 8-16,-4 8 8 15,-7 9 25-15,-3 3 12 0,-5 0-2 16,-1 3 24-16,2 17 24 16,2 4-7-16,3 4-45 15,5 4-8-15,6 0-10 16,8-4-11-16,7-3 3 16,10-7-4-16,3-10-2 0,8-8-31 15,-1 0-43-15,0-14-81 16,-2-16-52-16,-10-6-65 15,-5-2-72-15,-14-2-62 16,-13 3 362-16,-14 9 45 0,-2 8 486 16,-7 8-243-16,-17 8-58 31,-8 4-79-31,-3 0 13 16,-3 10-18-16,1 12 15 15,0 4-6-15,6 3-41 16,7 0-13-16,6 0-28 0,7-4-26 15,6 0 6-15,3-7-8 16,2-4-1-16,0-6 1 16,0-6-9-16,16-2-41 15,6 0-9-15,4-20 5 16,5-10-56-16,4-9-59 0,-4 2-8 16,-4 0 51-16,-8 9 126 15,-5 9 34-15,-5 8 88 16,-5 11-29-16,-4 0-16 15,0 0-17-15,2 16 57 0,2 6-38 16,6 4-34-16,3 2-1 16,5-2-23-16,4-3-7 31,3-6-6-31,4-7-2 16,4-7 2-16,2-3-5 15,2-5-3-15,1-18-25 0,-3-10-36 16,-6-6 1-16,-4-7 3 15,-10-7-34-15,-3 2 1 16,-10 2-3-16,-2 9 53 16,0 8 40-16,0 11 109 15,0 10 28-15,0 4-61 0,-2 5-38 16,2 2-10-16,-3 0-16 16,0 7-6-16,-1 10 36 15,0 12 24-15,-3 5-3 16,3 6-10-16,0 6-13 0,-1 1 1 15,2 2-22-15,-1-1 1 16,2-2 8-16,0-5-22 16,2-5-5-16,0-9-1 15,0-4 10 1,0-7-20 0,0-4 4-16,4-2-50 0,5-6-43 15,7-4-31-15,10-8-14 16,-1-14-98-16,-5-6-337 0</inkml:trace>
  <inkml:trace contextRef="#ctx0" brushRef="#br0" timeOffset="65490.362">19266 8494 1650 0,'0'0'217'0,"0"0"-212"15,0 0-5-15,0 0-55 16,0 0 45-16,121 0 10 15,-75-2-1-15,12-12-42 16,-11 1-179-16,-15 1-339 0</inkml:trace>
  <inkml:trace contextRef="#ctx0" brushRef="#br0" timeOffset="66073.1048">18081 8494 561 0,'0'0'396'31,"0"0"-276"-31,0 0-88 16,0 0-24-16,0 0 30 15,0 0 1-15,0 0 34 16,-39 0 31-16,24 0-46 0,-3 0-19 15,-4 0-14-15,-1 5 4 16,1-2 3-16,-1 1-18 16,6 1 27-16,5-5 6 15,6 0-25-15,4 0 8 0,2 0-30 16,0 0 6-16,16 0 3 16,19 0 11-16,16 0 8 15,17 0-3-15,11 0-16 16,8-3 0-16,0-6-8 15,-2-2-1-15,-14 3 13 0,-11 0-13 16,-14 1 0-16,-21 4 0 16,-11 1 1-16,-9 2 21 31,-5 0 57-31,0 0-35 16,-3 0-44-16,-9 0-1 0,-20 0-74 15,5-2-181-15,1 0-351 0</inkml:trace>
  <inkml:trace contextRef="#ctx0" brushRef="#br0" timeOffset="67323.3983">20234 8349 700 0,'0'0'207'15,"0"0"-100"1,0 0-44-16,0 0-22 16,0 0 30-16,0 0 49 15,0-72 8-15,2 67 2 16,0-4-33-16,0 3-36 15,-2 2 2-15,0 3-14 0,0 1 19 16,0 0-7-16,0 0-20 16,0 0-12-16,0 1-29 15,-6 16-4-15,-6 9 4 16,1 10 13-16,-5 10 9 16,1 3-7-16,1 6-9 15,1 1 22-15,3 0-18 0,0-1 2 16,4-4 4-16,1-4-13 15,3-9 6-15,2-7-9 16,0-4 0-16,0-5 4 16,0-4-4-16,7-4 0 0,3-2-1 31,2-2-13-31,7-2-7 16,6-3-44-16,4-5-20 15,7 0 8-15,11 0-71 16,-7 0-110-16,-9-11-116 0</inkml:trace>
  <inkml:trace contextRef="#ctx0" brushRef="#br0" timeOffset="67789.7787">20035 8522 42 0,'0'0'1018'0,"0"0"-878"16,0 0-99-16,0 0-27 16,0 0 24-16,127-16 33 15,-65 12 35-15,13 1 12 32,0 3-12-32,-1 0-31 15,-7 0-58-15,-11 15 1 0,-10 3-12 16,-11 2-6-16,-10 4 41 15,-9 1 0-15,-7 2-6 16,-5 2-10-16,-4 3-24 16,0-2 22-16,0-2-20 15,-9-5-2-15,1-4 9 0,0-9-10 16,4-4 9-16,2-6 1 16,2 0 10-16,0-18 47 15,0-16-48-15,2-14-7 16,16-7 1-16,4-5-13 0,7 2 15 15,5 6-7-15,4 5-8 16,6 9 0-16,1 8-21 16,1 9-35-16,2 9-39 15,-6 10-50-15,11 2-87 16,-11 16-95 0,-8 2-330-16</inkml:trace>
  <inkml:trace contextRef="#ctx0" brushRef="#br0" timeOffset="68555.9328">21261 8427 548 0,'0'0'827'0,"0"0"-666"0,0 0 27 16,0 0-119-16,0 0-41 15,0 0-12-15,-142 49 29 16,108-19 2-16,3 9-15 16,2 5-5-16,7 3-20 15,3 3 0-15,9-1-7 0,5-7 8 16,3-5-9-16,2-12 1 15,0-7-1-15,7-6-15 16,8-7-28-16,7-5-31 16,5 0 15-16,4-14 35 0,5-18 2 31,-1-9-46-31,0-6 6 16,-4 0 15-16,-7 3 48 15,-6 8 32-15,-10 9 41 16,-1 13 16-16,-7 8-1 0,0 6-41 15,0 0-21-15,0 4-26 16,0 16 0-16,0 7 6 16,0 6 5-16,0 6-10 15,0-2 19-15,3 0-19 16,8-7-1-16,2-8 0 0,5-9-6 16,2-10-4-16,0-3-28 15,5-6 21-15,1-20 16 16,1-10-21-16,-2-8-2 15,-3 0 5-15,-4 4 5 16,-5 8 14-16,-6 9 13 0,-2 12 22 16,-5 8 4-16,0 3-11 31,0 0-28-31,0 20 0 16,-5 9 0-16,-2 5 21 15,2 2-20-15,3 0 12 16,2-4-4-16,0-6-9 0,0-6 7 15,0-8-7-15,0-8 0 16,7-4-10-16,0 0 13 16,6-8-3-16,8-18 0 15,0-6-3-15,6-9-53 0,0-1-8 16,-5 4 2-16,-3 11 58 16,-6 8 4-16,-9 11 23 15,-2 8-2-15,-2 0-10 16,0 12-3-16,0 12 2 15,0 4 3-15,4 5 11 0,4-4-7 16,3-3-7-16,2-3-10 16,3-11-1-16,1-6-6 15,3-6-33-15,5 0-5 16,8-32-117 0,-6 2-168-16,-4-4-214 15</inkml:trace>
  <inkml:trace contextRef="#ctx0" brushRef="#br0" timeOffset="68789.5483">22014 8528 700 0,'0'0'234'16,"0"0"-95"-16,0 0-4 0,0 0-22 15,0 0-10-15,0 0-31 16,0 0-6-16,83 119-15 16,-81-95 7-16,-2 1-6 15,0 0-17-15,-8-2 6 16,-13 0-22-16,-8-3 2 0,-4-5-2 15,-7-3-6-15,-3-5 3 16,1-5-15-16,5-2-1 16,3 0 0-1,12-7-1-15,8-10-92 16,14-17-144-16,7 4-120 16,13 0-560-16</inkml:trace>
  <inkml:trace contextRef="#ctx0" brushRef="#br0" timeOffset="69238.761">22525 8400 1061 0,'0'0'171'0,"0"0"-89"0,0 0-29 15,0 0-23-15,0 0 3 16,0 0 27-16,-133 36 69 16,112-2-18-16,3 7-16 15,3 12-41-15,6 7-2 16,2 11 5-16,3 4-23 0,-1 0-1 16,1 1-15-16,0-4-10 15,2-8 6-15,-3-6-13 16,0-7-1-16,-2-9 0 15,-6-12-9-15,-18-7-93 16,2-12-84-16,-2-9-203 0</inkml:trace>
  <inkml:trace contextRef="#ctx0" brushRef="#br0" timeOffset="69872.0851">22052 8906 1152 0,'0'0'532'15,"0"0"-490"-15,128-61-5 16,-57 35-25-16,10 0-11 16,-4 3-2-16,-1 4-8 15,-11 3 8-15,-9 2 0 0,-12 1-5 16,-11 5 5-16,-12 3-34 16,-11 0 35-16,-8 4 4 15,-2 1 74-15,0 0 4 16,-6 0-31-16,-9 0-41 0,-8 1 14 15,1 14-8-15,-3 2 4 16,6 8 6-16,3 1-15 16,5-2 2-16,7-2-13 15,4-4-3-15,0-4-4 16,0-5 7 0,8-4-9-16,7-5 0 15,8 0 9-15,6 0 0 16,6-5 0-16,4-15-37 15,1 1-12-15,-5-8-30 16,-4 3 12-16,-8-6 41 0,-6 5 18 16,-7 5 8-16,-4 3 18 15,-4 10 4-15,-2 2 19 16,3 5-30-16,-3 0-11 16,4 0-8-16,0 10 8 15,6 10 10-15,1 6 3 0,2 3-7 16,3-1-5-16,-3 0-1 15,-2-7 1-15,-4-6 2 16,-3-5 3-16,-2-8-6 16,-2-2 1-16,0 0 35 0,0-10 30 15,0-16-58-15,-2-14-1 32,0-13 2-32,2-7 8 15,0-5 12-15,2-2-8 16,21 9-2-16,6 6-10 15,4 9-9-15,7 9-28 0,1 12-44 16,5 12-73-16,-8 9-195 16,-12 1-445-16</inkml:trace>
  <inkml:trace contextRef="#ctx0" brushRef="#br0" timeOffset="70639.1786">23219 8582 1422 0,'0'0'326'16,"0"0"-280"-16,0 0-44 0,0 0 2 16,0 0-4-16,0 0 0 15,48 125 22-15,-48-96 26 32,0 2-21-32,0-5-7 15,0-5-19-15,0-7 1 0,0-7 2 16,0-3-2-16,0-4 6 15,0 0-8-15,3-8-26 16,12-18-37-16,6-6-22 16,8-5-39-16,4-1 37 15,2 6 59-15,-1 4 28 0,-3 10 17 16,-6 6 10-16,-5 10 18 16,-9 2 1-16,-3 0 14 15,-3 21 29-15,-3 6-32 16,-2 5-3-16,0 6-27 0,0 3-18 15,0-5 4-15,0-6-13 16,0-10 8-16,0-8-7 16,0-8-1-16,0-4 12 15,0 0-12-15,0 0-6 32,0-22-7-32,16-7-29 15,2-6 18-15,2-2-24 0,2 1 46 16,1 9 2-16,-4 9 2 15,-1 5 7-15,-5 10-3 16,-3 3-6-16,-6 0-5 0,3 12 5 16,-3 11 50-16,0 10-12 15,1 3-14-15,2-2-2 16,0-3-13-16,1-8-8 16,-1-9 12-16,0-10-13 15,0-4-4-15,3 0 4 16,9-14 16-16,3-14-16 0,6-12-13 15,7-9-46-15,-2-1 15 16,-2 5-1-16,-2 4 45 16,-7 15 46-16,-4 10-14 0,-7 11 12 15,-4 5-44-15,0 0 9 32,-3 21 3-32,5 7 33 15,0 8-14-15,6 0-6 16,1 0-16-16,2-7 6 15,0-7-15-15,1-8-1 0,0-9-21 16,3-5-33-16,11-9-56 16,-4-16-175-16,-4-3-647 0</inkml:trace>
  <inkml:trace contextRef="#ctx0" brushRef="#br0" timeOffset="71605.4341">25133 8592 49 0,'0'0'1164'0,"0"0"-974"0,-124-20-21 15,68 20-83-15,2 0-18 16,6 18 10-16,2 7-11 16,9 5-7-16,10 6-6 15,6 2-32-15,13-1-8 0,6-2-3 16,2-7-10-16,0-7 10 16,13-6-11-16,7-10-1 15,5-5 0-15,4 0-5 16,4-11 5-16,5-17-30 15,3-12-16-15,-4-6-8 0,1-8-13 16,-5-9 10-16,-4-5-37 16,-8-4 9-16,-8 0 34 31,-7 3 7-31,-6 14 45 16,0 11 119-16,0 14-5 0,0 16-12 15,-2 7-41-15,-2 7-24 16,-3 0-37-16,-4 12 9 15,0 15-9-15,-2 8 31 16,1 10-17-16,1 9 16 16,2 8-3-16,3 6-12 0,-2 4 0 15,4-2-15-15,4-4 1 16,0-8 8-16,0-15-9 16,4-11-8-16,19-12-48 15,8-11-70-15,9-9 25 16,9 0-52-16,7-21-49 0,5-11-30 15,-1-5-24-15,-4-11-34 16,-10 2 197-16,-11 1 93 16,-10 4 163-16,-16 9 86 15,-9 10 10-15,0 10 8 0,-15 10-116 32,-14 2-77-32,-5 2-7 15,-6 20-10-15,2 6 27 16,2 6-28-16,5 5-19 15,9 0-20-15,9-1-9 16,4-4 0-16,9-5-8 0,0-7-8 16,0-8 7-16,13-9-42 15,12-5-26-15,4-3 46 16,4-21-20-16,3-12-84 16,-3-7 0-16,-2-4 5 0,-6 0 36 15,-7 9 86-15,-5 12 18 16,-9 12 116-16,-2 9 0 15,-2 5-75-15,0 0-58 16,0 15 25-16,0 11 33 0,0 6-1 16,0 7-12-16,0 0-7 15,0 1-28-15,12-3 11 32,3-8-22-32,6-10-6 15,1-9 5-15,4-10-19 16,6 0-8-16,4-20-34 15,4-16-72-15,13-43-47 0,-11 10-117 16,-6-6-275-16</inkml:trace>
  <inkml:trace contextRef="#ctx0" brushRef="#br0" timeOffset="72271.9451">25893 8136 1192 0,'0'0'302'0,"0"0"-125"15,0 0-99-15,0 0-71 16,0 0-6-16,0 0 49 15,0 0 23-15,-58 134 11 16,43-84-23-16,1 6-30 0,-1 4-3 16,-1 1-21-16,1-1-6 31,1-2 15-31,1-7-16 16,4-5 0-16,6-9 0 15,3-7-66-15,0-7-35 0,12-6-127 16,15-8 25-16,6-6 39 15,11-3-27-15,10 0-136 16,4-16-38-16,5-8 201 16,-3-6 164-16,-2-5 102 15,-8-2 112-15,-7-3 17 0,-9 1-25 16,-12 3-67-16,-13 8 39 16,-7 8 17-16,-2 5 24 15,-2 8-86-15,-18 7-77 16,-7 0-18-16,-7 4-14 0,-1 19 20 15,2 6 2-15,1 7-15 16,5 4 7-16,7 6-20 16,7 1-9-16,7-1 3 15,4-6-11-15,2-8-1 16,0-7 0 0,15-11-13-16,7-7-10 15,5-7-5-15,4 0 10 16,5-19-4-16,1-12-22 15,-3-7-8-15,-7-9-2 16,-5 0-1-16,-8 4 28 16,-7 7 27-16,-5 14 50 0,-2 10 28 15,0 10-14-15,0 2-28 16,0 0-36-16,0 19 0 16,-5 6 22-16,3 8 7 15,2 5 15-15,0 0-7 0,2-2-35 16,11-5 19-16,6-7-15 15,2-4-6-15,4-13-2 16,2-5-44-16,4-2-31 16,9-32-57-16,-9-8-263 0,-9-6-703 15</inkml:trace>
  <inkml:trace contextRef="#ctx0" brushRef="#br0" timeOffset="72639.0688">25632 8430 1159 0,'0'0'269'16,"0"0"-164"-16,0 0-19 15,0 0-61-15,0 0-25 16,0 0 35-16,0 0 17 16,43-16 12-16,-5 8-30 0,11-3-15 15,14 6 4-15,5-2-17 32,3 5-5-32,-1-3 13 15,-10 5-14-15,-9 0 9 0,-16 0 0 16,-12 0 13-16,-11 0 9 15,-8 0 10-15,-4 0 11 16,0 0 16-16,0 0-31 16,0 0-37-16,0 0-15 15,-2-2-41-15,-14-3-87 16,3 1-151-16,-3-1-488 0</inkml:trace>
  <inkml:trace contextRef="#ctx0" brushRef="#br0" timeOffset="77822.095">1814 7856 588 0,'0'0'192'0,"0"0"-139"15,0 0 32-15,0 0-27 16,0 0 38-16,0 0 11 16,-4-26 1-16,2 23-28 15,2-4-38-15,0 1 12 16,0 0-25-16,0 0-15 0,0-1 27 31,0-2-15-31,0 1 18 16,0-2-2-16,0 0 15 15,0 1-9-15,2 0-42 16,9 4 10-16,0-2-15 0,5 5-1 16,1 2 4-16,3 0-1 15,3 3-3-15,-1 17 23 16,-2-1 1-16,-2 8-14 16,-3-2 5-16,-5 4-14 15,-4-1 16-15,-6-2-16 0,0-2 1 16,0-4 14-16,-14-5-16 15,-1 0 1-15,-5-7 12 16,-3-7-11-16,2-1 18 16,-4 0-19-16,0-9-1 0,5-14 0 15,5-4-22-15,8-3 6 16,7-4-12-16,0 1-28 31,7 1 12-31,17 6 25 16,5 6 11-16,5 6 2 15,1 5-4-15,-1 8 10 0,-3 1-2 16,-4 0 2-16,-5 12 10 16,-7 9 8-16,-5-1-12 15,-8 3 4-15,-2 3-4 16,0-2 6-16,-16 3-4 16,-9-5-7-16,-2-2 19 0,-2-7-19 15,4-2 1-15,2-5 4 16,0-6 2-16,8 0 8 15,4 0-16-15,4-13-14 16,7-4 14-16,0-6-29 0,4-3-12 16,19 1 11-16,6 3-19 15,2-1-15-15,2 7 33 32,-1 6 21-32,-3 6 9 15,-7 4 1-15,-7 0 0 0,-3 7 30 16,-8 8-9-1,-4 5 22-15,0 4-13 0,0 1-1 16,-9 0-2-16,-8-1-13 16,-4-2 10-16,2-4-8 15,-4-5-9-15,3-6 12 0,3-2-17 16,-2-5 8-16,6 0-10 16,4-12 0-16,0-8-9 15,7-6-35-15,2-3 6 16,0 2 31-16,6 1-3 15,13 3 8-15,-2 7 1 0,3 2-13 16,1 9 14-16,-2 2 0 16,2 3 0-16,-3 0 24 15,-1 6 10-15,-3 8-6 16,-3 4-8-16,-3 2-19 0,-3-2 7 31,-5 2 3-31,0-2-5 16,0-2 12-16,-9 1-4 15,-6-6 5-15,-5-2 3 16,-5-4 0-16,-2-5 30 16,-2 0-13-16,-4-7-11 0,-1-22 18 15,3-13-15-15,4-14-20 16,10-14 7-16,7-14-5 16,10-6 29-16,14-4-20 15,30-3-13-15,21 1-8 16,18 6-1-16,10 3-1 0,9 11 0 15,-3 14-14-15,-7 16 14 16,-15 12-32-16,-17 14-2 16,-19 10-11-16,-17 8-8 0,-12 2-21 15,-10 0-14-15,-2 0 42 16,0 12 46-16,-16 13-35 31,-4-4-231-31,-2-5-641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22:51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14532 15918 554 0,'0'0'87'0,"0"0"-64"16,0 0 0-16,0 0 71 0,0 0 17 15,0 0-66-15,-5-12-28 16,5 12 15-16,0 0-12 15,0 0 15-15,0 0-12 16,0 0-1-16,0-5 21 16,0 3-5-16,0-2-4 0,0 4-2 15,0-4-10-15,0 4 14 16,0-4 6-16,0 4-11 16,0-4 14-16,0 2-6 15,0 0-17-15,0 0 14 0,0 0-35 31,0 1 30-31,0-4-8 16,0 5 8-16,0-4 23 16,0 4-3-16,0 0 3 15,0 0 16-15,0 0-25 16,0 0-10-16,0 0-1 0,0 0-18 16,0 0 27-16,0 0-14 15,0 0-18-15,0 0-11 16,0 0 0-16,0 12-12 15,-3 10 10-15,3 11 2 0,0 6 10 16,0 12-9-16,0 2 6 16,0 0 18-16,0 5-23 15,0-4 12-15,0 1-14 16,3-7 1-16,4-8 17 0,-1-4-18 16,-1-8 0-16,-1-8 1 15,0-6 6-15,-4-8-5 31,0-2-2-31,0 0-2 16,0-4-8-16,0 0-31 16,0-18-85-16,-4-14-141 0,-9-2-930 0</inkml:trace>
  <inkml:trace contextRef="#ctx0" brushRef="#br0" timeOffset="1017.306">14785 15797 857 0,'0'0'173'0,"0"0"-124"16,0 0 41-16,0 0 17 16,0 0-21-16,0 0-33 15,0 0-34-15,-44-53 15 16,35 47 24-1,-2 3-28-15,-2 3 14 16,-3-4 11-16,-2 0-36 16,-2-2 19-16,-2 4-10 15,-1 0-15-15,2 2 16 0,-4 0-20 16,-2 0-7-16,2 0 11 16,-4 0-13-16,0 4 17 15,0 6-17-15,0 0 0 16,-2 7 21-16,2-8-21 15,-2 7 1-15,2 3 12 16,0 0-12-16,2 3 17 0,1 4-18 16,1 4 1-16,3 3 12 15,1-2-12-15,8 9 0 16,3-3 20-16,2 7-9 16,8 0 7-16,0 2-13 0,0 3-6 15,14 0 18-15,8 4-17 31,5-3-1-31,4-2 6 16,5 6-4-16,6-6 12 16,4-2-14-16,4-2 0 15,4-8 7-15,-3-5-7 0,2-9-2 16,-2-8 2-16,1-9-19 16,1-5 19-16,1 0 0 15,-1-14 1-15,3-18 4 16,0-8-5-16,-3-11-19 0,-4-10-1 15,-7-9-11-15,-7-10 13 16,-14-2 17-16,-11 0-6 16,-10 4 7-16,0-1 13 15,-25 11 16-15,-11 5 39 16,-9 5-16-16,-3 9 20 0,-6 8-10 16,0 10-21-16,3 6 8 15,2 6-15-15,4 10-16 31,6 9-11-31,3 0-7 16,3 0-1-16,4 12-12 0,0 16-24 16,6 8-40-16,3 13-117 15,7 0-182-15,4-19-805 0</inkml:trace>
  <inkml:trace contextRef="#ctx0" brushRef="#br0" timeOffset="2366.7023">20187 15821 459 0,'0'0'289'0,"0"0"-219"16,0 0-38-16,0 0 20 15,0 0-14-15,0 0-18 31,0 0 13-31,-48-5 44 16,44 5 41-16,2-5-13 0,0 5-39 16,0 0 46-16,2-4-45 15,0 4-38-15,0-3 22 16,0-2-12-16,0 3 21 16,6-5-35-16,10-6-16 0,7 3-3 15,6 1-6-15,6-4 0 16,3 5 11-16,2 6-10 15,-5 2 13-15,0 0-14 16,-12 0-8-16,-4 6-2 16,-9 11 20-16,-8 2 1 0,-2 6 27 15,0 6-27-15,-12 5 13 16,-13 1-23-16,-8 2 5 16,-5 2 23-16,-5-1-28 15,-3-4-1-15,1-4 15 0,5-2-15 31,6-9 4-31,8-1-4 16,7-8 0-16,13-3 8 16,4-4-8-16,2-5-19 15,6 3 7-15,21-3 9 16,14 0 3-16,7 0 9 0,8 0-8 16,2-3 13-16,0-6-2 15,-6 4-6-15,-6 2-6 16,-8 3 0-16,-9 0 1 15,-7 0-1-15,-6 0-4 0,-7 0-8 16,-5 0-45-16,-4 0-60 16,0 0-116-16,0-6-154 0</inkml:trace>
  <inkml:trace contextRef="#ctx0" brushRef="#br0" timeOffset="3116.6272">20436 15637 848 0,'0'0'260'0,"0"0"-210"16,0 0-8-16,0 0-23 0,-120-54 13 15,91 46 1-15,-5-1-25 16,1 5 31-16,-5 3 25 16,3 1-5-16,-4 0 73 15,4 0-43-15,-1 5-45 0,3 9 6 16,0 4-14-16,-1 4-8 16,3 5 1-16,0 5 6 15,4 6 2-15,5 3-11 31,1 8-24-31,4-1 26 16,1 6-27-16,3 5 14 0,-1-1 6 16,3 0-13-16,5 0 11 15,1 0-19-15,5-6 7 16,0-2 2-16,0-4-8 16,13-4-1-16,10-3 10 15,8-6-9-15,9 0 14 0,11-8-15 16,10-2 1-16,10-12 26 15,5-4-19-15,3-7 0 16,4 0 3-16,0-7-10 16,-2-16 11-16,-4 0-12 0,-4-4 0 15,-5-7 3-15,-8 2-3 16,-9-8-3-16,-6-1 3 16,-8-3 0-16,-8-6 13 15,-6 1-13-15,-8-9 0 16,-5 0 12-1,-10-1-11-15,0-2-1 16,-14 3 24-16,-11 2-17 16,-4 8 21-16,-6 0-18 15,-7 6 2-15,-6 8 15 16,0 2-4-16,-6 6 22 16,0 8-2-16,6 4-22 0,1 10 14 15,5-1-35-15,3 5-2 16,4 0-9-16,6 0 4 15,2 14-8-15,2 3 6 16,6 2-106-16,-17 12-74 0,7-9-173 16,-2-8-1092-16</inkml:trace>
  <inkml:trace contextRef="#ctx0" brushRef="#br0" timeOffset="5666.6077">16446 10652 514 0,'0'0'642'15,"0"0"-559"-15,0 0-53 16,0 0 70-16,0 0 38 0,0 0-54 16,-35 0-39-16,35 0-10 15,0 0 47-15,0 0-32 16,0 0-34-16,0 0 32 15,0 0-35 1,0 0-12-16,0 0 1 16,0-2 8-16,6-3-4 15,7 2-6-15,6-6 0 16,5 4 4-16,5-1-4 16,3-1-4-16,-3 6-8 15,-4 1 8-15,-4 0 2 0,-5 0-11 16,-10 1-24-16,-1 8 13 15,-5 3-3-15,0 0 27 16,0 2 5-16,-7 4-5 16,-9-2 19-16,3 0-8 15,-5 0-10-15,3-4 15 0,3-3-16 16,1 0 0-16,5-6 11 16,4 0-10-16,2-3-2 15,0 0-21-15,0 0-79 16,8 0 49-16,13 0 30 0,0 0 22 31,4 0 0-31,2 0 0 16,-2 0 3-16,-3 0-3 15,-3 10-8-15,-2 2 7 16,-4 0-11-16,-4 0-2 16,-7 0 14-16,0-2 36 0,-2 0 2 15,0-1-24-15,0 3 1 16,-4-3 16-16,-10 1-9 15,-1 0-6-15,-5-2-5 16,-3-2-3-16,-6 0 18 0,-2 0-26 16,-2-3 0-16,-5-2-2 15,2 2-54-15,1-3-53 16,-8 0-84-16,12 0-125 16,8-4-420-16</inkml:trace>
  <inkml:trace contextRef="#ctx0" brushRef="#br0" timeOffset="6366.0138">16673 10323 1038 0,'0'0'211'0,"0"0"-156"16,0 0-21-16,0 0 6 16,0 0 59-16,-120-32-54 15,93 32-12-15,-4 6 37 16,-5 11-10-16,-1 6 23 0,-5 3-30 16,-1 6-11-16,-1 3-11 15,3 2 1-15,1 1-1 16,5 3-9-16,3 0-16 31,8 1 29-31,1 1-15 16,8 3 1-16,3-3-1 0,4 3-19 15,5 1 17-15,3-1-10 16,0-2-6-16,9-3 18 16,9-1-20-16,7-4 0 15,4-1 19-15,4-6-18 16,7-3 16-16,5-4-11 0,6-4-5 15,5-4 27-15,6-8-27 16,3-3-1-16,-1-3 15 16,2 0-14-16,-4-5 3 15,0-7-4-15,-3-5-22 0,-5 0 22 16,0-3-22-16,-9-1 13 16,-3-2 3-16,-4-3-16 15,-9-4 21-15,-2-2 1 16,-9-7 0-16,-5-3 4 15,-9-6-4 1,-4-6 0-16,0-4 0 16,-15-6-13-16,-12 1 13 15,-6 2 13-15,-5 6 9 16,-7 7 22-16,-1 6-17 16,-4 10 17-16,-1 6 27 0,2 7-38 15,2 8-4-15,3 7-29 16,1 4-7-16,-1 0 5 15,-1 22-21-15,-4 8-23 16,-29 22-117-16,11-8-179 16,3-6-753-16</inkml:trace>
  <inkml:trace contextRef="#ctx0" brushRef="#br0" timeOffset="7349.0457">11736 10904 772 0,'0'0'370'0,"0"0"-253"15,0 0 2-15,0 0 20 16,0 0 12-16,0 0-18 16,0 0-82-16,-5-82-20 15,5 82-15-15,0 2-15 0,0 14-1 16,0 9 34-16,-2 10 3 16,0 5 13-16,0 5-32 15,2-1-3-15,-3-2 0 16,3-3-14-16,-2-6 8 0,0-5-8 31,2-6-1-31,-2-6 6 16,0-6-5-16,2-3-1 15,0-4 0-15,0-3 10 16,0 0-22-16,0 0-17 16,15 0-34-16,12-6 62 0,6-6 1 15,10-2-1-15,1-1-29 16,6 1-36-16,-4 1-23 15,-3 1-61-15,1-2-73 16,-13 4-33-16,-13 1-297 0</inkml:trace>
  <inkml:trace contextRef="#ctx0" brushRef="#br0" timeOffset="7615.8413">11968 11003 874 0,'0'0'211'31,"0"0"-156"-31,0 0 62 16,0 0 11-16,0 0-57 15,0 0-56-15,0 0 40 0,0 12 55 16,0 8-5-16,0 4-5 16,0 6-30-16,0 3-19 15,0 0-10-15,0 3-30 16,0-1 35-16,0-1-37 15,0-2-8-15,0-5 19 0,0-3-20 16,2-6-1-16,2-6-75 16,4-12-114-16,-4 0-93 15,-4-4-84-15</inkml:trace>
  <inkml:trace contextRef="#ctx0" brushRef="#br0" timeOffset="8365.3025">12037 10730 127 0,'0'0'516'0,"0"0"-317"16,0 0-11-16,0 0-42 16,0 0 9-16,-101-116-23 15,82 101-62-15,-4 6 37 0,1-1-32 16,-3 3-29-16,-4 5-22 15,-4 2-5-15,-7 0 17 16,-5 0-1-16,-1 12-1 16,-4 4 44-16,6 4-38 15,1 3-16-15,8 4 8 0,6 4-24 16,4 4-1-16,5 2 2 16,7 7-3-16,4 5 11 15,5 4-17-15,4 4 0 16,0 0 24-16,0 1-24 0,0-1 6 31,8-1-6-31,4-4 0 16,-1-2 3-16,2-4-3 15,5-5 2-15,0-6 4 16,2-2 1-16,2-8-5 16,5-4-2-16,6-4 10 15,5-4-17-15,5-3 14 0,3-6-6 16,8-2 24-16,2-2-25 15,4 0 0-15,5 0 0 16,-1-12 0-16,1-5-3 0,1 0 3 16,-3-4-9-16,-5 0 2 15,-5-1-5-15,-3-1 6 16,-10 2 0-16,-7-1 6 16,-8 0 12-16,-8 0-12 15,-5-5 0-15,-4-3 10 16,-3-6-9-16,-5-9 4 0,0-2-5 31,0-7-9-31,-13 2 2 16,-12 1 7-16,-4 4 0 15,-9 3 39-15,-1 3-29 0,-9 5 18 16,-1 7 3-16,-4 0-8 16,-3 9 18-16,0 4-10 15,3 3 5-15,-1 6-1 16,5 2-26-16,4 5 6 15,1 0-15-15,4 0-20 0,-3 15 19 16,-23 23-141-16,8-4-162 16,0-6-518-16</inkml:trace>
  <inkml:trace contextRef="#ctx0" brushRef="#br0" timeOffset="121681.4554">17819 1349 801 0,'0'0'134'0,"0"0"-96"16,0 0-38 0,0 0 19-16,0 0-18 15,0 0-1-15,21-44 7 16,-10 38-1-16,-3-2 7 16,0 2 36-16,-4-2 20 15,-2 2 21-15,-2-1-28 16,2 4-20-16,-2 1-4 0,0 2-19 15,0 0 8-15,0 0-7 16,0 0-19-16,0 0 37 16,-6 0-31-16,-8-2-6 15,-1 2 9-15,-3-2-9 0,-3 2-1 16,-3 0 0-16,0 0 0 16,-3 0 10-16,0 0-10 15,-2 2 0-15,2 2 12 16,2-1-11-16,2 2 5 15,2-1-6-15,5 0 1 0,1 0 9 16,4 0-10-16,2 2 0 31,0-1 6-31,3 0-6 16,-4 1 0-16,-1 2-1 16,3 2 1-16,-4 0 5 0,1-1-5 15,0-2 0-15,2 1 10 16,-2-2-10-16,2 2 14 15,-3-1-12-15,2 1 5 16,1-3 21-16,-3 4-27 16,1 1 5-16,1-1 7 0,-2 1-13 15,1 0 1-15,-1 0-1 16,4 1 2-16,-1 1 7 16,0-2-9-16,0 3 0 15,2-1 8-15,-1 0-7 0,-1 2 5 16,-3 1-6-16,4 4 0 15,-1-2 5-15,-1 3-5 32,4 1 0-32,-3 0 2 15,3 4 4-15,-4-4-3 16,4 4-3-16,-3-1 0 0,3-3 8 16,-2 2-8-16,2-1 0 15,-1 0 6-15,1-1-6 16,1-1 10-16,-2 3-10 15,3-1-1-15,-3 2 0 0,1-2 1 16,2 3 0-16,-4-4 3 16,4 4-1-16,-1 1 11 15,3 3-13-15,-2 0 0 16,0 1 21-16,-2 2-21 16,4-4 0-16,2 2 6 15,0-2-6-15,0-2 12 0,0 1-12 16,0 0 0-16,0 1 2 15,0-2 8-15,5 0-10 16,2-2 0-16,2 2 1 0,1-1 4 31,2-1-5-31,1 2 0 16,3-4 15-16,1 2-14 16,6-2-1-16,2 0 15 15,2 1-9-15,6 0 13 16,0 1 3-16,5-2-22 0,3 0 16 15,1 0-15-15,2-3 13 16,5 2-9-16,3-1 2 16,0-2 8-16,2-2-5 15,2 1-7-15,2-5 6 0,0 4-8 16,2-5-1-16,1 0 5 16,-1-3 3-16,2-3 3 15,3 2-11-15,-1-3 0 16,3-3 8-16,1 1-8 15,-2 0 0-15,1 1-3 16,0-1 12 0,-5 0-6-16,0-2-3 15,-4 1 0-15,0 1 19 16,-2 1-19-16,0 1 0 16,-2 0 0-16,1-3-4 15,1 4 4-15,0 0 0 0,2 0 1 16,0 0 0-16,2 0 7 15,0-1-8-15,0 1 0 16,1 0 1-16,1-1 23 16,0-1-16-16,3 0 0 15,-1-2 2-15,1 2-4 0,-1-2-5 16,2-1 11-16,-6 0-11 16,-5 0 8-16,1 0-9 15,-5 0 0-15,-1 0 20 16,-4 0-20-16,-1 0 6 0,-3-1 8 15,0-3-13-15,-1 0 13 16,-1 0-14-16,0-1 1 31,-2 3 3-31,-2-1-4 16,-1-3 1-16,1 1-2 0,-5 0 2 16,2-3 5-16,-2 0-6 15,3 0 0-15,-1-2 12 16,4-2-12-16,-2-2-5 15,0 0 4-15,3 0 2 16,-2-2 8-16,0-1-9 0,-3 2 0 16,-1-2 3-16,-1 3-3 15,-2-2 0-15,0 0 0 16,-3 0 0-16,3 0 2 16,-2 0-2-16,0-1 0 15,-3 2 4-15,-1-1-4 0,-2-1-1 16,-2 2 1-16,-1-2 0 15,-1 0 10-15,-1-2-10 16,-1 0 0-16,-1-3 14 31,-1-2-13-31,-1-1 22 0,-1-1-1 16,-3 0-22-16,-1-1 31 16,0-4-22-16,0 1-8 15,-3-1 17-15,-2-2-17 16,0-1 0-16,-2-3-1 15,0 4 0-15,0-5 8 0,0 0-8 16,0-1 0-16,0-3 0 16,-10-2 1-16,-2 0-1 15,-3 0 0-15,-4 2 0 16,-2-4-7-16,-4-2 7 0,-2 2 0 16,0-3-2-16,-2 2 3 15,3 6-2-15,-3 1 1 16,2 1-1-16,0 6 0 15,1 1 1-15,-1 4 0 16,-2-1-9-16,0 3 6 0,0 4 3 31,-4 0-6-31,-1 2-1 16,-4 0 5-16,-4 2 2 16,-8 2 0-16,-2 0 0 15,-7 0 1-15,-1 1-1 0,-6 0 0 16,-2 1-1-16,-3 2-5 15,0 2 6-15,-5-1 0 16,0 6-6-16,0-1 7 16,-1-1-1-16,-2 2 0 15,3-1 1-15,-2-2-8 0,2 3 7 16,1 2 0-16,-4 1-6 16,4 2 12-16,-1 0-7 15,-2 0 1-15,-2 0 0 16,-1 0 4-16,-3 0-4 15,-5 0 0-15,-2 0-2 0,-3 0 8 16,-3 0-7-16,2 0 1 31,-1 4 0-31,5-1 1 16,4 2-1-16,7 2-6 16,4 2 5-16,7 1 2 0,4 2 1 15,5 1-2-15,4 1-1 16,7 3-8-16,5-2 6 15,4 4 3-15,3-3 1 16,6-2-1-16,2 0 0 16,8-2 0-16,0-3 2 0,3 0 3 15,1 2-5-15,1-4-9 16,-2 1 3-16,0 3-78 16,1-2-30-16,-10 6-55 15,4-6-155-15,1-3-293 0</inkml:trace>
  <inkml:trace contextRef="#ctx0" brushRef="#br0" timeOffset="122763.4991">19917 1163 886 0,'0'0'218'15,"0"0"-144"-15,0 0-22 16,0 0 22-16,0 0 116 15,0 0-64-15,31-66-56 16,-2 43-52-16,9 0 2 0,9-5-2 16,7-2-17-16,8-1 22 15,3-3-23-15,6 2 0 16,1 1 15-16,-4-3-15 16,-3 5 6-16,-7 0-4 15,-12 3 9-15,-9 6 3 0,-14 6 4 16,-6 4-1-16,-9 6 17 15,-6 4-32-15,-2 0-2 16,0 0-9-16,0 0-63 0,0 9-139 31,-8 3-73-31,-3-2-618 16</inkml:trace>
  <inkml:trace contextRef="#ctx0" brushRef="#br0" timeOffset="123930.3494">21290 430 929 0,'0'0'231'0,"0"0"-144"16,0 0-58-16,0 0 10 0,-144-21 33 16,96 21-5-16,9 12-4 15,5 2-49-15,7 0-7 16,11-2-1-16,10 0-6 15,6-2 0-15,0 2-7 16,18 0 7-16,18 0 10 0,12 0-10 31,12 0 0-31,5 0 5 16,-2 2-5-16,-6 2 0 16,-7 0-1-16,-15-2 1 15,-8 1-9-15,-15-4 9 0,-10 1 0 16,-2 2 0-16,-18 3 1 15,-16 1 14-15,-9 2 2 16,-3-2-15-16,-1-5 28 16,7-2-28-16,7-5-1 15,8-5 15-15,12-1-16 0,9 0 17 16,4 0-17-16,8-11-25 16,26-9-40-16,15-3 5 15,8-3-27-15,9 1-39 16,-2 0-48-16,-4-1 57 0,-9 3 44 15,-12 3 73-15,-16 3 50 16,-9 5 64-16,-9 6 85 31,-5 4-2-31,0 2-92 16,0 0-46-16,0 0-44 16,0 0-2-16,-7 14-26 0,1 6 11 15,3 3 2-15,3 3 5 16,0-4-4-16,0-3 10 15,0-5-11-15,13-3 0 16,0-6 11-16,6-5-11 0,3 0 7 16,5-12 15-16,0-10-21 15,-3-3 12-15,0-4-13 16,-5 2 0-16,-9 4 4 16,-1 9 6-16,-7 4-8 15,1 8 64-15,-3 2-37 16,2 0-29-16,1 9-7 0,5 12 7 15,3 5 3-15,3 2-3 16,5 3 0-16,2-5 6 31,3-7-5-31,1-5-1 0,4-10 0 16,4-4-53-16,1-5-8 16,1-26-83-16,-3-10-19 15,-6-12 15-15,-7-7-34 16,-11-2 4-16,-8 4 178 15,0 10 0-15,0 12 175 16,-6 14-9-16,-2 9-8 0,2 13-39 16,2 0-94-16,-3 18-25 15,3 17 0-15,-1 7 0 16,2 6 32-16,3 0-26 0,0-4 1 16,0-5 5-16,0-10-11 15,0-7 11-15,0-6-12 16,0-5 0-16,0-6 11 15,0-3-10-15,0-2 10 16,0 0-1-16,19 0-10 16,7-14-30-1,10-2-14-15,2-2 21 16,4 5 23-16,0 1-12 16,-4 7 12-16,1 5 0 15,-10 0 7-15,-6 0 28 16,-6 10 5-16,-9 5-30 0,-6 2 16 15,-2 1-11-15,0 2-1 16,-10 0 4-16,-13 1-18 16,-2-3 21-16,-6-4-14 15,2-5-6-15,2-2 9 16,6-7-10-16,2 0 0 0,9-2-57 16,7-18-112-16,10-18-126 15,20 4-68-15,2 1-248 0</inkml:trace>
  <inkml:trace contextRef="#ctx0" brushRef="#br0" timeOffset="124130.5722">22529 467 770 0,'0'0'336'31,"0"0"-156"-31,0 0-73 16,0 0-33-16,0 0-13 16,0 0-29-16,0 0 28 15,9 74 11-15,-2-34-24 0,2 6-19 16,-2-2 14-16,-1 0-27 15,-1-1-5-15,-2-8-9 16,-1-2 5-16,-2-11-1 16,0-5-5-16,0-10-9 0,-12-7-52 15,-8-12-159-15,-2-14-673 16</inkml:trace>
  <inkml:trace contextRef="#ctx0" brushRef="#br0" timeOffset="124280.7979">22575 274 1461 0,'0'0'173'0,"0"0"-161"31,0 0-9-31,0 0 25 16,0 0-11-16,0 0-17 0,0 0-93 16,95-38-103-16,-95 58-78 15,0-2-472-15</inkml:trace>
  <inkml:trace contextRef="#ctx0" brushRef="#br0" timeOffset="124663.6534">22755 535 1243 0,'0'0'219'16,"0"0"-198"-16,0 0-10 0,0 0 93 15,0 0-36-15,0 0-36 16,131-50-32-16,-108 35 9 15,-4 1 5-15,-7 2-12 16,-5 3-1-16,-5 1 60 16,-2 4 5-1,0-1-29-15,-11 5-37 16,-12 0-11-16,-4 0 10 16,-6 9 1-16,2 8 0 15,0 8 2-15,4 1 4 16,4 2-5-16,6 0-1 0,5-2 1 15,6-2-14-15,6-2 13 16,0-4 0-16,0-2 8 16,16-2-2-16,13-5-12 15,13-4-16-15,10-5-94 16,29 0-98-16,-11-9-137 0,-10-10-565 16</inkml:trace>
  <inkml:trace contextRef="#ctx0" brushRef="#br0" timeOffset="124879.7532">23198 517 375 0,'0'0'887'0,"0"0"-758"16,0 0-109-16,0 0 21 16,0 0 78-16,0 0-46 31,-120-12-21-31,102 30-45 16,5 5-7-16,2-2 11 15,6 4-10-15,3-6 7 0,2 0-8 16,0-6 1-16,11-1 14 15,12-3-14-15,8-7 8 16,6-2-9-16,13-13-6 16,0-17-42-16,25-40-84 15,-13 8-66-15,-16-5-146 0</inkml:trace>
  <inkml:trace contextRef="#ctx0" brushRef="#br0" timeOffset="125097.0924">23422 42 1096 0,'0'0'294'16,"0"0"-150"-16,0 0-82 0,0 0-52 15,0 0-9-15,0 0 15 16,0 0 35-16,-68 166-6 16,68-90-11-16,0 0 30 31,0-1-35-31,2-3-7 16,8-7 3-16,1-10-16 0,-1-5 7 15,2-7-16-15,1-7 0 16,-1-7 17-16,-4-4-17 15,3-7-9-15,-3-4-15 16,2-14-115-16,-1 0-135 16,-7-11-252-16</inkml:trace>
  <inkml:trace contextRef="#ctx0" brushRef="#br0" timeOffset="125262.5787">23194 513 1478 0,'0'0'249'16,"0"0"-190"-16,0 0-40 15,0 0-19-15,0 0 54 16,0 0-38-16,167-14-16 31,-91 14 0-31,22 14-65 0,-20-2-137 16,-18 0-175-16</inkml:trace>
  <inkml:trace contextRef="#ctx0" brushRef="#br0" timeOffset="126329.9491">24056 669 1237 0,'0'0'257'0,"0"0"-203"16,0 0-25-16,0 0 41 15,0 0-9-15,0 0-13 16,0 0-25-16,155-24-22 16,-82 19 15-16,2-4-10 0,-3 1-6 31,-9 0 5-31,-12 2 5 16,-11 0-20-16,-11 4 10 15,-14 0-62-15,-7 2-24 16,-8 0-75-16,-14-2-54 15,-15 0 9-15,-3 1-739 0</inkml:trace>
  <inkml:trace contextRef="#ctx0" brushRef="#br0" timeOffset="126531.5364">24311 485 1139 0,'0'0'183'0,"0"0"-131"15,0 0-51-15,0 0 1 16,0 0 30-16,0 0 55 15,17 109 6-15,-7-58-32 0,-2 3-30 16,1 0 2-16,-2-1-23 16,0-8-9-16,1-6 3 31,1-8-3-31,3-8-2 16,17-15-135-16,-5-5-153 15,3-3-379-15</inkml:trace>
  <inkml:trace contextRef="#ctx0" brushRef="#br0" timeOffset="126946.6575">25091 333 1220 0,'0'0'219'16,"0"0"-146"-16,0 0-24 15,0 0 20-15,0 0-17 16,0 0-50-16,0 0 17 15,-80 111-18-15,73-56 7 0,5 1 8 16,2-2-15-16,0-6-1 16,7-3 13-16,10-9-12 31,8-10 7-31,4-8-8 0,8-10 1 16,6-8-1-16,6-2 0 15,-2-25-15-15,-5-8 5 16,-6-14 5-16,-12-7-2 15,-12-5 7-15,-12-2 0 16,0 5 4-16,-25 10 43 0,-8 9-3 16,-3 14-16-16,-2 12-28 15,0 12 0-15,5 1-12 16,6 11-4-16,10 16 15 16,11 5-42-16,6 0-99 0,41-3-79 15,3-6-70-15,6-11-399 0</inkml:trace>
  <inkml:trace contextRef="#ctx0" brushRef="#br0" timeOffset="127346.5241">25557 266 1280 0,'0'0'183'16,"0"0"-137"-16,0 0-25 15,0 0 10-15,0 0-30 16,0 0 19-16,-92 108-4 0,79-49 1 15,4 3 19-15,5-4-30 16,4-3-5-16,0-8 9 16,0-8-9-16,0-7 12 15,0-12-13-15,0-6 2 16,8-10-5-16,4-4-26 0,5 0-16 16,10-17 16-16,4-4-82 15,5-6 44-15,0 4 27 16,-2 4 25-16,-5 5 15 15,-6 9 10-15,-4 5 14 16,-9 0 28-16,0 3 2 0,-6 13 53 16,-4 7-54-16,0 0-37 31,0 1-3-31,-6 1-12 16,-10-4 9-16,-7-2-4 15,-8-3-6-15,-2-5 22 16,-7-4-21-16,0-5-1 0,-9-2-51 15,11-18-182-15,9-2-296 0</inkml:trace>
  <inkml:trace contextRef="#ctx0" brushRef="#br0" timeOffset="127563.2419">25898 537 1234 0,'0'0'315'16,"0"0"-247"-16,0 0-59 15,0 0 31-15,0 0 10 0,0 108-2 16,0-54 17-16,-7 7-38 16,-4 1-11-16,2-4-5 31,0-6-10-31,1-5-1 16,-2-11 0-16,1-9 9 0,-1-5-21 15,-4-12-14-15,-11-10-72 16,1-14-169-16,2-14-405 0</inkml:trace>
  <inkml:trace contextRef="#ctx0" brushRef="#br0" timeOffset="127696.3461">25796 391 1117 0,'0'0'598'16,"0"0"-598"-16,0 0-3 15,0 0-6-15,0 0 8 0,0 0-116 16,0 0-93-16,84 26-151 0</inkml:trace>
  <inkml:trace contextRef="#ctx0" brushRef="#br0" timeOffset="128046.7838">26051 681 751 0,'0'0'791'0,"0"0"-694"15,0 0-89-15,0 0 5 0,0 0 61 16,125-58-32-16,-94 44-31 16,-4-3 3-16,0-1-13 15,-7 4-1-15,-9 2 0 16,-4 1 0-16,-7 5 42 16,0 0 17-16,0 4-37 0,-13 2-22 15,-5 0-2-15,-4 4 1 16,-3 17-11-16,-2 4 12 15,1 10 13-15,3 0-12 16,6 3 9-16,5 1-4 0,5-3 0 16,7-2-5-16,0-5-1 31,5-2 0-31,22-5-6 16,10-6-59-16,37-14-66 15,-9-2-133-15,-5 0-487 0</inkml:trace>
  <inkml:trace contextRef="#ctx0" brushRef="#br0" timeOffset="128262.0888">26622 599 1431 0,'0'0'253'0,"0"0"-200"16,0 0-30-16,0 0-23 0,0 0-23 16,0 0 14-16,0 0 9 15,-107 113 18-15,103-78-18 16,4 0 0-16,0-5 7 15,2-6-7-15,14-4 0 0,4-8-1 16,6-8-76-16,8-4-7 16,6-7-27-16,20-48-83 31,-6 5-49-31,-10-8-359 0</inkml:trace>
  <inkml:trace contextRef="#ctx0" brushRef="#br0" timeOffset="128529.6958">26905 194 1292 0,'0'0'283'16,"0"0"-204"-16,0 0-78 16,0 0-2-16,0 0 1 0,0 0 0 15,0 0 14-15,-91 130-3 16,82-81 25-16,3-1 12 16,-1 0-8-16,2 0 24 15,1 0-7-15,1-2-30 16,1 2 27-16,2-1-38 0,0-4 9 15,0 0-15-15,0-5-9 16,0-2 20-16,0-4-21 16,2-6 0-16,3-6-8 15,-3-6-43 1,1-14-95-16,-1 0-169 16,-2 0-366-16</inkml:trace>
  <inkml:trace contextRef="#ctx0" brushRef="#br0" timeOffset="128763.0095">26666 613 864 0,'0'0'726'15,"0"0"-653"-15,0 0-36 16,0 0-5-16,0 0 4 16,0 0 39-16,0 0-15 0,114-10-22 15,-47 15-7-15,7-5-30 16,-1 0 17-16,-3 0 4 15,-5 0-7-15,-13-2 9 16,-9-5-12-16,-16 3-11 16,-14 1-2-16,-9 3 0 0,-4 0-32 31,-33 0-97-31,-7 0-219 16,-7 0-819-16</inkml:trace>
  <inkml:trace contextRef="#ctx0" brushRef="#br0" timeOffset="131545.865">20726 653 502 0,'0'0'103'0,"0"0"-79"16,0 0 64-16,0 0 10 16,0 0-50-16,0 0-9 0,0 0-20 15,9 0-5-15,-7 0 8 32,-2 0-21-32,2 0 12 15,-2 0 14-15,0 0-14 16,0 0 21-16,0 0-20 15,0 0-13-15,0 0 6 0,0 0-7 16,0 0-1-16,3 0 0 16,-3 0-3-16,0 0-3 15,0 0-8-15,0 0 8 16,0 0 7-16,0 0 1 0,0 0-1 16,0 2 10-16,0-2 10 15,0 0 38-15,0 0-15 16,0 0 4-16,0 0 12 15,0 0-36-15,0 0-8 16,0 0-10-16,0 0 3 0,0 0 2 16,0 0-10-16,0 0 14 15,0 0 21-15,0 0-20 32,0 0 5-32,0 0 0 15,0 0-5-15,0 0 18 0,0 0-10 16,0 0 9-16,0 0 25 15,0 0-16-15,-7 0-13 16,-13 0-23-16,-9 0-3 16,-7 0 14-16,-4 0-9 0,-5 0-1 15,-1 0 20-15,-1 0-5 16,5 0 1-16,4 0-9 16,7 0-13-16,8 0 25 15,13 0-15-15,2-2-9 16,6 1 14-16,2-2-14 0,0 3-1 15,0 0 0-15,0 0-2 16,0 0-9-16,0 0 5 16,0 0-12-16,0 0 17 31,2 0-30-31,10 0 9 16,5 0 6-16,10 0 9 0,6 0-2 15,10 0-4-15,1 0-38 16,1 0-7-16,0 0-13 15,-8 0 24-15,-2-1 8 16,-12 1 23-16,-4 0 15 0,-11 0 1 16,-4 0 0-16,-1 0 2 15,-3-3-1-15,0 3 4 16,0 0 11-16,0 0-6 16,0 0 8-16,0 0-18 15,0 0 0-15,0 0 4 0,0 0-3 16,0 0 11-16,0 0 2 15,0 0 2-15,0 0 22 16,0 0-31-16,0 0 2 16,0 0-2-16,0 0-5 0,0 0-4 15,0 0 2-15,0 0 0 32,0 0-1-32,0 0 1 15,0 0-5-15,0 0 5 16,0 0 0-16,0 0 9 15,0 0-8-15,0 0 18 0,0 0 12 16,0 0-31-16,0 0 0 16,0 0 0-16,0 3-22 15,-7 15 22-15,1 5 8 16,-3 12 10-16,2 5 17 0,0 4-11 16,7 4 1-16,0-2 4 15,0-6-15-15,0-6 5 16,0-8-11-16,0-3-7 15,4-7 13-15,-1-2-14 16,0-6 0-16,-1-2-1 0,-2-4 7 16,0 0-1-16,0-2-4 15,0 0 0-15,0 0 16 32,0 0-17-32,0 0-21 15,0-4-98-15,0-6-409 0</inkml:trace>
  <inkml:trace contextRef="#ctx0" brushRef="#br0" timeOffset="136261.8848">7345 2703 636 0,'0'0'176'0,"0"0"-121"16,0 0-26-16,0 0 4 15,0 0 65-15,0 0 1 16,0-35-47-16,0 30 4 16,2-1 25-16,0 0 14 0,0 0 5 15,0 0-30-15,0 1 11 32,-2 0-20-32,3 0-27 15,-3 2 0-15,0-1 2 16,0 0-24-16,0 1 24 15,0 2-9-15,0-2-18 0,0 2 23 16,0-2-31-16,0 0 0 16,0-1-1-16,0 1 2 15,-9-1 4-15,-4 3-6 16,-7 1 0-16,-7 0-6 16,-4 0-1-16,-1 0 7 0,-3 0 0 15,2 0 0-15,-3 5 1 16,3 0-1-16,-2 0 0 15,2 3 5-15,4 1-5 16,-2-1 0-16,4 1 0 0,1 1-2 16,1 1 1-16,3 0 1 15,-1 1-10-15,4 5 10 32,-2-1-1-32,1 0 0 15,1 2 1-15,-2 2 0 16,-1 0-1-16,2 2 1 0,0-1 0 15,-1 0-3-15,4-3 4 16,1 1-1-16,3-2 0 16,-1-3 1-16,4 1 0 15,1-1-1-15,-1 1 0 16,2 2-7-16,-1 0 8 0,-1 6-1 16,2-1 0-16,-1 3 0 15,3 4 2-15,0-1-2 16,0 2-2-16,4 0-4 15,0 3 12-15,2-2-5 0,0 1-1 16,0-2-2-16,0-2 1 16,0 1 1-16,0-1-5 15,4-2 4-15,6 2-1 16,-2-1 2 0,5 2 0-16,1 0 0 15,1 0-4-15,3 0 4 16,5-3 0-16,-2 4-1 15,6-5 11-15,2 1-10 16,5-1 0-16,3-2-2 16,6 1 1-16,7-3 1 0,2-1 0 15,7-2 4-15,3 0-3 16,0-3 3-16,5-3-4 16,1 1 0-16,-2 1 1 15,3-2-1-15,3 0 0 0,-3-3 0 16,4 4 1-16,1-1-1 15,1-2 0-15,4 2 1 16,-2-2 7-16,4 2-8 16,-4-2 1-16,0 1-1 15,-2-4 1 1,-3 2 7-16,-1-4-8 16,1-3 0-16,1 0-9 15,0-2 9-15,1 0 0 16,2 0-7-16,0 0 17 15,-1 0-8-15,-3 0-2 0,1-4 0 16,-4-1-1-16,3-2 1 16,-5 1 0-16,2-2-6 15,-3 1 13-15,2-2-4 16,-3 1-3-16,1 2 6 16,-1 0-4-16,-1 1-2 0,1-2-6 15,1 2 5-15,2-2 2 16,-1 3 4-16,-3 1-5 15,-1-2 0-15,-5 3 1 16,-2 0-1-16,-1 2-1 0,-2 0-5 16,1-2 4-16,2 2 2 15,0-1 0-15,0-5 0 32,2 5-1-32,-3-3 1 15,-2 0 0-15,1-1 0 16,0 2 1-16,0-1 4 15,-2 2-5-15,0-1 0 0,2 3-3 16,-4-3 3-16,2 1 0 16,-1 0 0-16,0 0 10 15,-2 0-7-15,3-1-3 0,-4-3 0 16,4 3 3-16,-5-3-3 16,-1 0-1-16,0 2 0 15,-2-3 1-15,-1 4 4 16,-1-3-4-16,-3 0 0 15,4 0-4-15,-3 1 4 16,0-2 0-16,-1 2-1 0,-2 0 2 16,-3-1-4-16,-3 2 3 15,-2-1 0-15,0-2 1 32,0 1-1-32,-2-1-1 0,2 2 1 15,2-4 0-15,0 4 0 16,2-2 0-16,1 2 0 15,-1-2-3-15,-2 2 3 16,-2-2 0-16,-2 2 0 16,2 0 2-16,-4 0 2 15,1-2-4-15,1 2 0 0,0 0-2 16,-3 1 3-16,1-2-1 16,0 2 0-16,2 0 0 15,-2 0 0-15,4 0 0 16,-2 0 0-16,0 1 3 0,-2-1-3 15,0 0 0-15,-4-1 0 16,0 1 1-16,1 1 4 16,1-4-5-16,-4 2 0 15,4-2-3-15,-3 1 3 16,2-1 0 0,-2 2-1-16,0-1 2 15,-2 0 0-15,0 0-1 16,-1 0 0-16,-3 2-2 15,1-1 2-15,-1-2 0 16,-1-3-1-16,1 0 1 0,-1-4 11 16,1-2-11-16,-1-2 0 15,1-4 1-15,-1-5-1 16,-3-2 0-16,4-3 0 16,-5-4 1-16,2 0-6 15,-4-3 5-15,2 1 0 0,-3 2 0 16,1 0 0-16,-2 4 0 15,-1-2-1-15,-1 2 3 16,-1-1 3-16,-2-1-5 16,0-1 0-16,0-1 3 0,0-2-3 15,0 1 0-15,0 1 9 32,-2 0 1-32,-3 4 29 15,0-1-26-15,-4 1-13 16,-1 5 6-16,-7-4-5 15,-2 4-1-15,-4-1 0 0,-1 2 1 16,-3-3 0-16,-4 4-1 16,-3-2 0-16,-1 1 5 15,-8 4 3-15,-1 2-4 16,-6 3-4-16,-8 8 0 16,-1 1-7-16,-4 2 7 0,-4 3 0 15,0 3-1-15,-4 0 2 16,-1 0-1-16,-1 0 0 15,-1 0 0-15,1 0 1 16,0 0-1-16,-3 5 1 16,0-3 7-16,-2 2-7 0,-3-1-1 15,2 0 0-15,-2 1 1 32,-2-2-10-32,2 0 9 15,-2 2 0-15,-2-2-1 0,3 2 2 16,-3-2-1-16,-2 0 0 15,2 0 0-15,-2-2 4 16,-2 0-4-16,2 0 0 16,1 0 2-16,-1 0-2 15,0 0 0-15,-3 0-1 16,3 0 1-16,0 0 3 0,-4 0-3 16,-5-2 0-16,-2-2 1 15,-7 0 0-15,-2-1-1 16,2 4 0-16,1-1 0 0,-1 2 0 15,2 0 0-15,1 0 0 16,-1 0-4-16,5 6 5 16,3 2-1-16,5 1 0 15,8 0 2-15,4 3 1 16,4-2-3 0,3 2 0-1,2 3-2-15,-1-3 8 0,4 2 1 16,-3-1-7-16,2 4-3 15,3-3-5-15,0 1 8 16,4 2 0-16,5-3-1 0,4 0 2 16,3-2 4-16,6 0-5 15,7-2 0-15,6 0-6 16,2 0 6-16,4-2 0 16,4 0-1-16,-1 0 2 15,-1 2-1-15,-6 2 0 16,-2 4 0-16,-6 0-3 0,-7 2 3 15,-3-2 0-15,-6 2-1 16,-5 0-14-16,-2-4-19 16,-31-2-67-16,16-2-96 15,5-8-333-15</inkml:trace>
  <inkml:trace contextRef="#ctx0" brushRef="#br0" timeOffset="161290.8362">10590 3882 142 0,'0'0'125'16,"0"0"-105"-16,0 0-14 15,0 0 24-15,0 0-2 0,0 0-15 16,25-22-6-16,-25 22 10 15,0 0 81-15,0 0 13 16,0-2-21-16,0 2-21 16,0 0-37-16,0 0-15 0,0 0 2 15,0 0 13-15,0 0-15 16,0 0-17-16,0 0 1 16,0 0 6-16,0 0-6 15,0 0 10-15,0 0 17 16,0 0 9-16,0 0 15 0,0 0 6 31,0 0-17-31,0 0 11 16,0 0-16-16,0 0-10 15,0 0-6-15,0 0-7 16,0 0 3-16,0 0-16 0,0 0 0 16,0 0 15-16,0 10-14 15,0 8-1-15,0 5 28 16,0 6-27-16,0 7 14 15,2 4-3-15,3 3-11 16,-1-1 13-16,0-2-13 0,3-2 9 16,2 0 8-16,0 0 4 15,4 2 4-15,1 2-9 16,3 2-10-16,3 4 15 16,3 3-21-16,-1 0 8 0,0 4 1 15,3 1-3-15,-1 0 5 16,3 2-12-16,2 0 1 31,3 4 24-31,-1 5-25 16,0-1 1-16,2 5 2 15,-2-2 4-15,1 4-5 0,1 0-2 16,-2-3 0-16,2 1 3 16,3-3-3-16,3-6 1 15,3-2-7-15,3-6 19 16,1-8-7-16,6-3-5 0,-2-5 0 15,8-4 32-15,0-2-26 16,7 0 15-16,2-1-9 16,0 1-6-16,2-1-4 15,2 1-3-15,-1 3 2 16,-1-3-4-16,-1-3-7 0,-1 3 7 16,1-3 2-16,-2-3-4 15,3-2 4-15,3-2 0 16,-1-5 1-16,2 3-1 31,-3-6 0-31,-3-2 0 0,-5 0-1 16,-2-3 3-16,-2 2 3 15,0-4-5-15,1 3 0 16,-2-1 1-16,1 1-1 16,2 0 0-16,0 2 0 15,-2-2 0-15,-2-1 0 16,-2 2 0-16,-10-3 0 0,-1 0-1 15,-6-3 1-15,-3 4 0 16,-3-4-1-16,0 2 3 16,2-2 2-16,5 2-4 0,3-2-5 15,1 2 4-15,3 1-4 16,1-3 5-16,2 4 0 16,-4-1 1-16,1-2 4 15,-3 0-5-15,3-2-5 16,-3 0 4-1,-5 2-11-15,1-4 11 16,-5 2-1-16,0-2-2 16,-2-2 3-16,0 2 1 15,2 0-16-15,3 1 15 16,-3 0-16-16,-2 1 16 0,-2 0-5 16,-2-1 9-16,-4 2-3 15,-4-1 0-15,-3-1 0 16,-1 0-1-16,4-1 1 15,-2 0 0-15,3 0 0 16,1 0 2-16,-6 0 2 16,1-2-4-16,-5 2 4 0,-5 0-5 15,-1 1 1-15,0-3-2 16,-1 1 1-16,2 1 2 16,3 0 1-16,3 0-2 15,5 3 0-15,6-2-2 0,1 1 2 16,3 0 0-16,0-1-1 31,-3 0 2-31,-4 1 3 16,1 1-4-16,-4-4-1 15,-1 1-7-15,-3 0 9 0,3 1-1 16,-1-2 0-16,3 1 8 16,0-2-9-16,-2 2 1 15,-1-2 0-15,-3 0-3 16,-6 2 5-16,-2-2-2 15,-2 0 14-15,-2 0-14 0,0 0 30 16,0 0-30-16,5 0 1 16,0 0 0-16,2 2-1 15,1 1 0-15,1-1 0 16,3-1 0-16,-4 1 1 16,3 0-1-16,1 3 0 0,1-4 7 15,3 1-7-15,1 0-1 16,1 1 1-16,3-2-20 31,-2-1 18-31,-1 2-17 16,-5 1-4-16,-1-3 22 0,-8 0-9 15,-2 1 10-15,-2-1-1 16,0 0 1-16,0 0 28 16,0 0-6-16,0 0-21 15,0 0 6-15,0 0-7 16,0 0-7-16,0 0-2 0,-6 0 8 15,-4 0-6-15,2-4 7 16,-3-4 0-16,-1-4-1 16,-3 0 0-16,-3-4-12 15,-7-2-11-15,-4-4-18 0,-2 0-13 16,-7-4-13-16,-1-2 48 16,-1 0 20-16,-1 0 6 15,5 2 6-15,3 2-12 16,6 3 0-16,7 6 10 15,5 2-4 1,6 6 4-16,7 2 7 16,2 3-17-16,0 2 2 15,0 0-2-15,0 0-19 16,2 0 19-16,11 0-12 16,0 0 12-16,7 7-3 0,1 3 9 15,3 1-5-15,2 3-1 16,3 2 0-16,3 1-1 15,-1-2 1-15,1 2-1 16,-1-3-18-16,-3 0-18 16,-3-4 24-16,-5 0-6 0,-2-3 16 15,-7 0-7-15,-4-3 10 16,-3 0-2-16,-2-2 1 16,-2-2 1-16,0 2 0 15,0 0 5-15,0 2-4 0,0 2 8 16,-4 2-9-16,-7 4 2 31,-3 4 24-31,-3 4-13 16,-6 4 20-16,-4 4 12 15,-4 4-7-15,-4 3 10 16,1-1-15-16,-1 2 7 0,0-2 8 16,3 0-29-16,3-3 10 15,7-2-19-15,1-5-10 16,6-4 22-16,3-3-22 15,6-5 0-15,2-3-1 16,2-4 9-16,2 1-10 0,0-5 2 16,0-1 0-16,0 0 2 15,0 0-2-15,0 0-1 16,0 0-15-16,0 0-83 16,-3 0-120-16,-1-4-168 0</inkml:trace>
  <inkml:trace contextRef="#ctx0" brushRef="#br0" timeOffset="163524.046">12013 6856 818 0,'0'0'602'16,"0"0"-536"-16,0 0-36 0,-103 108-23 15,79-58 31-15,6 8-12 16,5 4-17-16,7 3 17 15,4-6-7-15,2-2-17 16,0-7 12-16,0-8-5 16,2-5-2-16,0-11-7 0,2-8-11 15,-4-9-8-15,0-9-121 16,-6-2-76-16,-9-18-384 0</inkml:trace>
  <inkml:trace contextRef="#ctx0" brushRef="#br0" timeOffset="163889.5369">11826 6921 783 0,'0'0'346'0,"0"0"-319"15,0 0-4-15,115-116-23 16,-79 100 36-16,0 13-12 0,-7 3 9 16,-8 10-4-16,-5 22-6 15,-7 5-6-15,-9 10-15 16,0 1 27-16,-6 3-22 15,-21-2 3-15,-9-3 11 16,-4-6-11-16,-3-4 9 0,4-7-13 16,1-7-5-16,7-6 14 15,6-8-7-15,7-2-8 16,7-4 7-16,9 0 4 16,2 1 11-16,0 0-22 15,6 6 0-15,15 4 0 0,8 3 1 16,2 1 25-16,2 2 6 31,3-3-24-31,-1 0 14 16,-1-2-22-16,1-1-5 15,-4-4 4-15,-2-3-152 0,-6-4-105 16,-9-2-102-16</inkml:trace>
  <inkml:trace contextRef="#ctx0" brushRef="#br0" timeOffset="164207.0987">12162 7231 760 0,'0'0'590'16,"0"0"-523"-16,0 0-58 16,0 0 91-16,0 0-61 15,0 0-30-15,0 0-9 16,0 54 0-16,0-18 44 0,0-3-28 16,0 2 0-16,2-4 10 15,3-6-24-15,-1-6 9 16,0-8-11-16,1-5 6 31,2-6-6-31,4 0 10 0,4-6-10 16,5-14 0-16,7-3-3 15,-2-6-17-15,0 0 5 16,-4-3 11-16,-5 5 3 16,-3-1 2-16,-3 2-1 15,-6 1 28-15,-4 6-17 0,0 2-11 16,0-1-27-16,0 4-123 15,0 0-205-15</inkml:trace>
  <inkml:trace contextRef="#ctx0" brushRef="#br0" timeOffset="164590.3063">12590 6702 958 0,'0'0'485'0,"0"0"-448"16,0 0-30-16,0 0-7 16,0 0 41-16,0 110 2 0,0-50-8 15,0 4 37-15,0 6-5 16,0-2-42-16,-2-1 5 16,0-8-21-16,-6-3 1 0,4-10-10 15,-3-8 8-15,1-3-4 16,0-10-4-16,-4-5-134 31,3-11-182-31,3-9-415 0</inkml:trace>
  <inkml:trace contextRef="#ctx0" brushRef="#br0" timeOffset="165107.1054">12547 7353 965 0,'0'0'719'15,"0"0"-626"-15,0 0-91 16,0 0 46-16,0 0-47 15,0 0-1-15,137-48 15 0,-100 38-14 16,1-3 2-16,-7 1-3 16,-4-1-14-16,-7-4 13 15,-9 1-9-15,-7 3 5 16,-4 1 4-16,0 2 2 16,-2 3 14-16,-13 7-14 0,-5 0-1 15,-3 3 10-15,-1 15-10 16,2 8 0-16,2 3 10 15,7 4-10-15,6-3 0 16,4-4 0 0,3-2 1-16,0-4 5 15,14-4-6-15,11-8 0 16,10-6-1-16,7-2-17 16,5-4-53-16,2-16-53 15,-2-6-55-15,-9-2 54 16,-11 4 60-16,-9 5 65 0,-10 8 129 15,-5 5 32-15,-1 4-11 16,2 2-102-16,6 0-29 16,5 8-19-16,3 10 0 15,7 7 0-15,-4-2-2 0,-2 0 4 16,-4-4 4-16,-8-3-6 16,-5-5 7-16,-2-6 15 15,0-1-9-15,-12-1 6 16,-9-3 14-16,-6 0-32 15,0 0-2 1,-2-9-76-16,9-7-237 16,7-2-483-16</inkml:trace>
  <inkml:trace contextRef="#ctx0" brushRef="#br0" timeOffset="165740.4089">13720 7433 1114 0,'0'0'243'16,"0"0"-160"-16,0 0 19 15,11-137-3-15,5 81-25 0,1-6-62 16,1-1 2-16,-2 2-14 15,-7 13 6-15,-2 12 10 32,-5 14-3-32,-2 10 52 15,0 10 5-15,0 2-54 16,0 4-16-16,-5 22-16 16,-5 16 13-16,-4 11 2 0,1 10 1 15,1 4 0-15,3-3 14 16,5-6-14-16,4-9 8 15,0-9-8-15,0-7 0 0,4-8 7 16,7-4-7-16,5-8-7 16,7-12 7-16,4-1-69 15,6-1 9-15,2-21-12 16,1-7-30-16,-5 1 18 16,-6 4 33-16,-10 9 51 15,-10 4 130-15,-3 8 10 0,-2 3-29 16,0 0-89-16,0 3-15 15,3 15-1-15,5 1-6 32,3 6 0-32,3-3 4 0,5-4-2 15,2-2-2-15,1-7 0 16,3-7 6-16,2-2 16 16,-3 0-22-16,-2-13 0 15,-2-8 8-15,-2-2-7 16,-4-1-2-16,-4-4-13 15,-5 2-34-15,-5 2 18 0,0-1-76 16,-36 2 8-16,-6 5-164 16,-9 1-399-16</inkml:trace>
  <inkml:trace contextRef="#ctx0" brushRef="#br0" timeOffset="166007.0766">13647 7132 1038 0,'0'0'368'0,"0"0"-280"0,0 0 33 15,0 0-26-15,0 0-40 16,154-32 23-16,-79 28-21 16,14-2-10-16,9 0 3 15,3-1-25-15,-5-6-1 0,-9 3-16 16,-14-2-7-16,-15 2 15 15,-16 2-15-15,-17 2 7 16,-15 4 5-16,-4 0-12 16,-6 2-1-16,-2 0-39 15,-46 4-63-15,1 9-154 0,-6-4-961 0</inkml:trace>
  <inkml:trace contextRef="#ctx0" brushRef="#br0" timeOffset="166956.6925">12063 7863 768 0,'0'0'184'0,"0"0"-116"16,0 0 75-16,0 0 83 16,0 0-62-16,0 0-62 15,0 0-22-15,-19-59 5 16,19 59-52-16,-4 3-22 15,-4 22-11-15,-1 15 0 0,-3 16 53 32,-7 13-27-32,4 7 2 15,-1 4-2-15,3 0-25 16,1-3 26-16,4-5-27 16,1-10 2-16,0-9 0 0,5-16-2 15,-3-11-74-15,-1-26-75 16,-1 0-170-16,-1-15-5 0</inkml:trace>
  <inkml:trace contextRef="#ctx0" brushRef="#br0" timeOffset="167673.1317">11948 7890 1086 0,'0'0'329'16,"0"0"-329"-16,0 0 0 15,0 0 46-15,0 0-15 0,136-83-1 16,-114 83-14-16,-2 13 32 15,-2 13 19-15,-7 6-29 32,-2 4-13-32,-7 3-6 15,-2-3-17-15,0-2 23 16,0-6-25-16,-6-6 0 0,-8-6 15 16,1-6-14-16,-1-5 5 15,1-5-5-15,5 0-1 16,0-3-30-16,8-17-21 15,0-6-71-15,12-9-4 0,19-2 5 16,13-3 34-16,10 0 2 16,4 2 4-16,0 5 59 15,-7 8 22-15,-8 8 9 16,-17 9 75-16,-8 8 8 16,-11 0 14-16,-7 11 38 0,0 15-61 15,0 5-3-15,-9 7-44 16,0 2-2-16,0-1 1 15,2-6-34-15,5-2 12 32,0-7-13-32,2-8 6 15,0-9-16-15,0-2 10 0,0-5-53 16,2 0-18-16,14-17-5 16,4-8-65-16,2-5 27 15,0 2-37-15,-3 3 90 16,-7 7 61-16,-5 9 61 0,-3 6 87 15,-2 3-48-15,2 0-33 16,0 8 13-16,2 10-32 16,5 5 0-16,3 0-37 15,3 0-5-15,4-5 13 0,3-6-19 16,3-8 0-16,0-4 0 16,1 0 0-16,-3-16-6 15,-5-12 6-15,-7-6-1 16,-7-5-6-16,-6 2 14 15,0-1 15-15,-17 5 27 0,1 9-5 32,3 6 25-32,3 10-51 15,2 8-18-15,2 0 0 16,-3 6-48-16,0 18-45 16,-2 17-130-16,4-8-115 15,5-5-205-15</inkml:trace>
  <inkml:trace contextRef="#ctx0" brushRef="#br0" timeOffset="168456.1418">13091 7878 499 0,'0'0'391'0,"0"0"-287"16,0 0-10-16,0 0 116 16,0 0-23-16,0 0-75 15,0 0-54-15,-11-51-31 0,-9 51-20 16,-3 12 12-16,0 9-15 15,-2 7-2-15,0 2 17 32,7 5-18-32,5-3 9 15,4-2-7-15,9-4 3 16,0-2 4-16,5-6-10 16,17-6 1-16,9-6-9 0,9-6 8 15,2 0-17-15,8-16 17 16,-1-11-36-16,-5-4 11 15,-4-3-8-15,-9-2 25 16,-10 4 8-16,-11 6 2 0,-7 8 50 16,-3 5 53-16,0 10-30 15,0 3-12-15,-3 0-63 16,-5 9-21-16,-3 14 19 16,1 3 2-16,4 4-9 15,4-4 8-15,2-2 2 0,0-4 4 16,6-6-5-16,15-8-16 15,8-6-28-15,6 0-33 32,8-12-5-32,5-12-33 15,0-6-42-15,-2-2 28 0,-5 5 74 16,-10 6 55-16,-9 6 65 16,-11 10 23-16,-9 5 29 15,-2 0 5-15,0 4-80 16,0 15-17-16,-6 6-3 15,-4 3-21-15,2-2 23 0,1-2-24 16,-1-4 0-16,2-6-1 16,2-6 1-16,2-6-26 15,2-2 3-15,0 0-19 16,0-16-143-16,20-7 60 0,7 0 87 16,9-4 27-16,8 5-1 15,5 0 12-15,3 7 0 16,1 2 0-16,-4 9 46 15,-5 4 15-15,-5 0 3 16,-12 0 29 0,-8 13-3-16,-9 0-2 15,-8 4-39-15,-2-3-34 16,-6 0 32-16,-15 2-12 16,-12 0 10-16,-10-1-11 15,-4 0-34-15,-6-1 0 0,-28-2-35 16,12-4-167-16,7-4-364 0</inkml:trace>
  <inkml:trace contextRef="#ctx0" brushRef="#br0" timeOffset="170906.1745">12298 8458 140 0,'0'0'578'0,"0"0"-462"16,0 0-21-16,0 0 19 15,43-118 90-15,-39 98-27 16,-2 7-11-16,-2 6-3 16,0 5-56-1,0 2-46-15,-2 0-61 16,-12 16 5-16,-5 10-13 16,-2 2 8-16,5-1 0 15,3-2 0-15,7-5-9 16,4-7 7-16,2-4 2 15,0-1-47-15,15-4 2 0,9 0-30 16,5-2 5-16,0 3 46 16,0-2 5-16,-4 6 18 15,-3 0 1-15,-4 3 0 16,-5 6 7-16,-4 3-6 0,-4-2 1 16,-5 3 7-16,0 0-2 15,-2-2-8-15,-17-1 1 16,-3-2 0-16,-9-3 15 15,-3 1-9-15,1-8-5 16,2-2 10 0,4-5-10-16,8 0-2 15,9-2-12-15,10-15-38 16,0-5-179-16,41-16-70 16,3 6 16-16,-1 2-357 0</inkml:trace>
  <inkml:trace contextRef="#ctx0" brushRef="#br0" timeOffset="171290.0558">12644 8504 937 0,'0'0'314'0,"0"0"-249"15,0 0-48-15,0 0 40 0,0 0 18 16,0 0-18-16,-37 111-19 16,37-88-21-16,0 2 8 15,0-6-21-15,5-3 8 16,9-6 4-16,4-3-16 15,1-7 1-15,6 0-2 0,2-12-27 16,0-15-23-16,-3 0-29 31,-4-5 12-31,-6 1 68 16,-6 5 0-16,-3 11 38 16,-5 4 62-16,0 8 15 15,0 3-26-15,0 0-80 0,0 3-3 16,0 15-12-16,0 4 6 15,4 2-1-15,2 0 1 16,4-4 0-16,-1-1 2 0,4-9-2 16,3-5-11-16,2-5-27 15,1 0-74-15,8-19 5 16,0-16-44-16,6-32-67 16,-4 6-60-16,-6 7-264 0</inkml:trace>
  <inkml:trace contextRef="#ctx0" brushRef="#br0" timeOffset="171606.3437">13060 8328 550 0,'0'0'536'0,"0"0"-285"15,0 0-92-15,0 0-76 16,0 0-65-16,0 0 14 31,0 0 16-31,-27 146-35 16,25-92 0-16,2-4-3 0,0-6 0 16,0-9-8-16,0-10 2 15,0-9-3-15,0-9-2 16,0-7-15-16,2 0-37 15,16-20 7-15,5-13-188 16,6-1 132-16,2-2 12 0,2 6 49 16,1 6 41-16,-3 7 1 15,-2 10 31-15,-7 7 45 16,-2 0-19-16,-4 10 27 16,-5 10 7-16,-5 3-38 0,0-2-2 15,-6 2-50-15,0-6 6 16,0 1-8-16,-12-5 1 15,-3-3-2-15,-10-10-39 16,5 0-172 0,2-9-149-16</inkml:trace>
  <inkml:trace contextRef="#ctx0" brushRef="#br0" timeOffset="171822.9364">13639 8453 954 0,'0'0'163'0,"0"0"-63"16,0 0 20-16,0 0 67 16,-4 125-75-16,-7-83-37 15,-3 1-29-15,-1-1-30 16,1-3 12-16,4-6-28 0,-3-8 1 16,3-6 7-16,-1-7-8 15,3-8-16-15,-9-4-101 16,5-16-198-16,-2-8-515 0</inkml:trace>
  <inkml:trace contextRef="#ctx0" brushRef="#br0" timeOffset="171956.0167">13633 8311 1079 0,'0'0'236'0,"0"0"-217"0,0 0-19 16,0 0-1-16,0 0-71 15,0 0-135-15,0 0-308 0</inkml:trace>
  <inkml:trace contextRef="#ctx0" brushRef="#br0" timeOffset="172272.713">13816 8520 785 0,'0'0'591'0,"0"0"-591"16,0 0 0-16,0 0 35 0,127-44-23 15,-94 26-7-15,-4 1-5 16,-7 3 0-16,-8 1 0 31,-7 3 19-31,-7 1 89 16,0 2 33-16,-2 2-34 16,-17 5-52-16,-5 0-49 0,-3 3 9 15,-4 15-3-15,2 2-11 16,5 4 27-16,4 2-14 15,3-1-13-15,9-4 7 16,4 2-8-16,4-6-1 16,0-3 1-16,10-4-47 0,19-5-67 15,32-5-94-15,-8-9-68 16,-1-9-433-16</inkml:trace>
  <inkml:trace contextRef="#ctx0" brushRef="#br0" timeOffset="172489.1643">14318 8381 1273 0,'0'0'333'0,"0"0"-253"16,0 0 5-16,0 0-40 31,0 0 0-31,0 0-45 16,0 0 0-16,-85 72 1 0,78-45 0 16,7-1-1-16,0-1 0 15,0-8 0-15,18-7-10 16,6-8-5-16,10-2-52 0,5-14 29 15,9-21-99-15,1-11-71 16,11-41-31-16,-13 9-64 16,-14 4-244-16</inkml:trace>
  <inkml:trace contextRef="#ctx0" brushRef="#br0" timeOffset="172672.9261">14600 8025 773 0,'0'0'487'0,"0"0"-287"0,0 0-13 16,0 0-53-16,0 0-38 15,0 0-96-15,0 0 8 16,-33 36-6-16,25 16-1 15,0 5 7-15,2 2 5 16,1 0-12-16,3-5 25 0,0-4-18 31,0-3-7-31,2-10 13 16,0-7-13-16,0-4-2 16,0-10-21-16,0-9-107 15,0-7-149-15,0 0-206 0</inkml:trace>
  <inkml:trace contextRef="#ctx0" brushRef="#br0" timeOffset="172822.8348">14458 8245 1322 0,'0'0'337'16,"0"0"-337"-16,0 0 10 16,0 0 3-16,0 0 13 15,122-38-26-15,-77 38-8 16,13 0-106-16,-14 0-108 15,-12 0-364-15</inkml:trace>
  <inkml:trace contextRef="#ctx0" brushRef="#br0" timeOffset="173506.269">15076 8756 810 0,'0'0'742'0,"0"0"-623"16,0 0-79-16,0 0 9 15,-2-128 13-15,-6 82-52 16,-3-4-10-16,-2-4 0 15,-5-2-28-15,0 2 21 0,-2 1-40 16,2 8 31-16,5 8 15 16,6 9-11-16,7 6 3 15,0 9-27-15,5 4-36 16,14 5-8-16,2 4 35 16,1 0 34-16,-2 6 10 0,-4 10-4 15,-10 4 5-15,-3 4 6 16,-3 6-6-16,-5 3 45 15,-17 3-22-15,-5 2-7 16,-4-3 8-16,-3 0-5 0,1-5 26 31,2-5-25-31,4-6-1 16,4-3 22-16,10-5-28 16,9-4-13-16,4-2 0 15,0-3-27-15,4-2 27 16,21 0 13-16,13 0 28 0,11 0-6 15,7 0-33-15,4-11-1 16,-3-1 3-16,1 1 2 16,-6-1-12-16,-8-2-51 15,-10 3-123-15,-18 2-180 0</inkml:trace>
  <inkml:trace contextRef="#ctx0" brushRef="#br0" timeOffset="174289.1794">12499 9174 557 0,'0'0'189'16,"0"0"-13"-16,0 0 27 0,0 0 47 16,0 0-38-16,0 0-88 15,0 0-48-15,-3-34-32 16,-6 39-43-16,-6 14 12 16,-3 6-12-16,-2 0-1 0,0 5 21 15,1-2-7-15,11-4-4 16,1-1-10-16,7-8 6 15,0-5-17-15,0-3 7 16,15-5 3-16,12-2-45 16,7-2 8-1,2-15-26-15,0-5-8 16,-7-4-2-16,-6-2 17 16,-9 0 22-16,-7 1 35 15,-7 1 0-15,0 5 14 16,-13 3 10-16,-12 4-24 0,-2 4 13 15,-2 4-13-15,0 6 0 16,5 0 0-16,4 0 1 16,6 0-1-16,8 3-10 15,6 4-10-15,0 1-105 16,20-3 35-16,31-5-108 0,-4 0-16 16,-1 0-399-16</inkml:trace>
  <inkml:trace contextRef="#ctx0" brushRef="#br0" timeOffset="174689.2643">12833 8915 960 0,'0'0'343'0,"0"0"-266"16,0 0 36-16,0 0-1 16,0 0-77-16,0 0-2 15,0 0-20-15,-72 135 11 0,68-84 12 16,-1 5-26-16,1-5 14 15,2-7-24-15,0-8 0 16,2-12 4-16,0-8-4 16,0-8 0-16,0-8-56 0,0 0-47 15,8-10 47-15,11-16-112 16,4-6 50-16,6-1 3 16,0 1 10-16,3 3 62 15,-6 7 43-15,-1 10 35 16,-2 5 46-16,-3 7 0 15,-5 0-26-15,-2 9 35 0,-3 13-31 16,-4 0 44-16,-6 4-65 31,0 0-37-31,0-3 36 16,-6-2-35-16,-15-3 15 0,-1-4 15 16,-5-4-32-16,-1-4 0 15,-22-6-49-15,11 0-260 16,0-4-397-16</inkml:trace>
  <inkml:trace contextRef="#ctx0" brushRef="#br0" timeOffset="174955.6723">13223 9156 1122 0,'0'0'283'15,"0"0"-219"-15,0 0-31 16,0 0-24-16,0 0 33 31,0 0 19-31,5 108-7 16,-3-65-26-16,-2 3 18 0,0 0-31 16,0-1-5-16,-5-3-7 15,-13-1 7-15,-4-7-14 16,-5-8 4-16,-24-12-61 15,8-10-220-15,1-4-441 0</inkml:trace>
  <inkml:trace contextRef="#ctx0" brushRef="#br0" timeOffset="175105.6899">13252 8959 1453 0,'0'0'22'16,"0"0"48"-16,0 0-70 15,0 0 0-15,0 0-102 16,0 0-166-16,0 0-89 0</inkml:trace>
  <inkml:trace contextRef="#ctx0" brushRef="#br0" timeOffset="175422.1922">13473 9224 1124 0,'0'0'217'16,"0"0"-170"-16,0 0-21 16,114-84 32-16,-77 55-47 15,-3 5-11-15,-10 2-20 0,-9 7 20 16,-8 4 36-16,-7 6 62 16,0 3 49-16,-2 2-92 15,-18 0-33-15,-2 4-16 16,-5 13 12-16,0 5 15 15,4 4-22-15,4 1-9 0,3 1 23 16,7-2-25-16,3-2 0 31,6-2-2-31,0-1-5 16,4-6 0-16,19-5-85 16,25-10-104-16,-1 0-41 0,-2 0-154 15</inkml:trace>
  <inkml:trace contextRef="#ctx0" brushRef="#br0" timeOffset="175822.0396">13974 9115 1091 0,'0'0'287'0,"0"0"-122"0,0 0 44 15,0 0-94-15,0 0-96 16,0 0-12-16,0 0 4 16,-63 39-11-16,57-11-7 15,4 0 7-15,2 0 1 0,0-5-1 16,6-6-7-16,12-9-25 15,5-8-22-15,8 0-14 16,7-22-9-16,4-12-100 31,1-14-81-31,-6-8 72 16,-3-9-84-16,-12-3-78 16,-11 0 320-16,-9 6 28 0,-2 8 543 15,0 15-255-15,0 12-17 16,-6 13-45-16,1 11-74 15,3 3-101-15,-2 9-46 0,-1 21-4 16,3 7-1-16,-5 12 11 16,3 3-10-16,-3 2 26 15,-2 0-5-15,2-1-14 16,1-3 16-16,1-8-24 16,1-2 0-16,2-8 8 0,2-6-8 15,-2-8-35-15,-1-6-145 16,-2-10-437-16</inkml:trace>
  <inkml:trace contextRef="#ctx0" brushRef="#br0" timeOffset="176155.6423">14005 9056 1243 0,'0'0'509'15,"0"0"-509"-15,0 0-22 0,0 0 22 16,145-29 45-16,-80 21-37 31,-1 2-8-31,-4 0 0 16,-8 1-10-16,-12-2-70 16,-13-3-86-16,-11 4-82 15,-14-2-124-15</inkml:trace>
  <inkml:trace contextRef="#ctx0" brushRef="#br0" timeOffset="177271.8427">13016 9800 669 0,'0'0'142'0,"0"0"-56"16,0 0 49-16,0 0 5 0,0 0 15 15,0 0 21-15,0 0-30 16,15-77-20-16,-15 77-49 16,0 0 10-16,-2 10-46 15,-13 18-40-15,-8 12 36 0,-2 6-12 16,-2 2-11-16,6-2 7 16,3-5-21-16,5-12 1 15,5-6-1-15,4-14-12 16,4-9-2-16,0 0-53 15,2-17-37-15,19-24-4 0,3-12-60 16,7-11 72-16,1-3-69 31,-1 6-22-31,-2 6 142 16,-4 13 45-16,-10 12 62 0,-5 14 76 16,-4 8 40-16,-4 8-28 15,-2 0-75-15,0 18-42 16,2 11 39-16,2 12-33 15,3 5-31-15,4 5 27 16,2 0-35-16,0-2 13 16,4-7-13-16,0-7-3 0,-1-4-10 15,-1-11-50-15,-5-8-63 16,-6-6-134-16,-4-4-152 0</inkml:trace>
  <inkml:trace contextRef="#ctx0" brushRef="#br0" timeOffset="177688.2669">12895 9948 751 0,'0'0'484'0,"0"0"-484"16,0 0 25-16,0 0 44 0,0 0-3 16,0 0-29-16,0 0-28 15,150-9-9-15,-97 9 30 16,2-3-30-16,3-7-32 15,-2-4-22-15,0-10-66 0,-2-6-53 16,-8-7-55-16,-8-3-69 16,-9-1 64-16,-11 0 233 15,-11 5 169-15,-7 9 317 16,0 6-192-16,0 9-30 16,0 6-80-16,-3 6-76 0,-1 0-80 15,2 13-28-15,-4 13 0 16,-2 9 32-16,-1 8-16 15,1 3 9-15,1 1-3 16,-4 0-13-16,2-3 14 0,0-6-23 31,0-4 0-31,2-7 5 16,5-8-5-16,0-7-27 16,2-4-61-16,0-8-49 15,0 0-76-15,25-22 61 16,2-10-60-16,4-6-109 0</inkml:trace>
  <inkml:trace contextRef="#ctx0" brushRef="#br0" timeOffset="177905.3951">13704 9557 1149 0,'0'0'356'16,"0"0"-258"-16,0 0-24 16,0 0 18-16,0 0-73 15,0 0-12-15,0 0 42 16,-24 114-13-16,15-70 30 15,0 1-41-15,-2 1-24 0,2-3 25 16,0-2-26-16,2-5 1 16,1-6 0-16,2-4-1 31,1-4-50-31,3-4-102 16,0-8-148-16,0-6-211 0</inkml:trace>
  <inkml:trace contextRef="#ctx0" brushRef="#br0" timeOffset="178088.3003">13655 9761 1232 0,'0'0'406'0,"0"0"-315"16,0 0-71-16,0 0 93 16,0 0-66-16,0 0-36 15,0 0 0-15,138-32-11 0,-88 24-12 16,-3-2-79-16,-3-7-113 15,-15 0-123-15,-14 1-788 0</inkml:trace>
  <inkml:trace contextRef="#ctx0" brushRef="#br0" timeOffset="178271.7396">13249 9775 606 0,'0'0'637'0,"0"0"-550"16,0 0-75-16,0 0 91 16,141-30-3-16,-79 23-52 15,5 0-48-15,9 2-67 16,-18 5-101-16,-16 0-424 0</inkml:trace>
  <inkml:trace contextRef="#ctx0" brushRef="#br0" timeOffset="178588.4893">13814 9878 785 0,'0'0'105'0,"0"0"-40"15,0 0 32-15,0 0 1 16,113 3-51-16,-86 8 8 15,-5 1-6-15,-6 0-26 0,-7 4 12 16,-7-2 24-16,-2 2 20 16,0-2-24-16,-7-2-26 15,-3-3-14-15,-2-2 25 16,5-3-18-16,3-4-3 0,4 0 18 16,0 0-18-16,0-16-19 15,9-11-6-15,11 1-26 16,7-9-48-16,19-13-147 15,-5 10-56-15,-8 6-579 0</inkml:trace>
  <inkml:trace contextRef="#ctx0" brushRef="#br0" timeOffset="178755.4896">14258 9832 1388 0,'0'0'207'0,"0"0"-162"16,0 0 1-16,0 0-19 15,0 0 0-15,0 0-4 16,0 0-22-16,8 63 18 16,-6-56-19-16,3-5-30 15,-5-2-129-15,0-9-119 0,0-8-428 0</inkml:trace>
  <inkml:trace contextRef="#ctx0" brushRef="#br0" timeOffset="178871.4431">14360 9557 980 0,'0'0'472'16,"0"0"-472"-16,0 0-39 16,0 0 32-16,0 0-132 31,0 0-145-31</inkml:trace>
  <inkml:trace contextRef="#ctx0" brushRef="#br0" timeOffset="179338.5745">14571 9506 1137 0,'0'0'565'0,"0"0"-525"15,0 0-12-15,0 0 15 16,0 0-9-16,0 0 17 16,-47 150-29-16,45-99-16 15,-2 2 14-15,2-6-19 0,-5-7-1 16,3-9 0-16,-1-11 4 15,1-8-16-15,4-6-7 16,0-6-26-16,0 0 2 16,0-16-127-16,17-8-9 0,10-6 67 31,9-2-8-31,5 2 34 16,1 6 82-16,-1 6 4 15,0 5 75-15,-7 10 2 16,-10 3-10-16,-9 0-24 15,-10 17-7-15,-5 5 81 16,0 4-72-16,-11 1-16 0,-16-1 6 16,-4-1-20-16,-5-4 11 15,1-7-3-15,1-6-23 16,8-6 22-16,3-2-22 16,11 0-34-16,10-14-49 0,2-5-125 15,16-8 61-15,38-13-13 16,-3 5-95-16,-2 8-269 0</inkml:trace>
  <inkml:trace contextRef="#ctx0" brushRef="#br0" timeOffset="179688.0704">14917 9682 117 0,'0'0'899'0,"0"0"-650"31,0 0-126-31,0 0-28 16,0 0-44-16,0 0 13 15,0 0-3-15,-15 63-26 16,10-36 3-16,3-3-28 0,2-2 23 15,0-3-32-15,0-5 0 16,4-4-1-16,7-7-3 16,3-3-4-16,1 0-2 15,6-20-16-15,-2-5-3 0,4-5-40 16,-5-2-5-16,-3 1 3 16,-3 8 69-16,-6 5 1 15,-4 6 77-15,-2 10 41 16,0 2-4-16,0 0-103 15,0 11-3-15,0 8-1 0,0 6-7 16,0 1 13-16,5-1-13 31,1-1 2-31,2-7-5 16,-2-5 3-16,7-10-41 16,3-2-64-16,3-2 1 0,15-41-76 15,-2 5-79-15,-8-6-362 16</inkml:trace>
  <inkml:trace contextRef="#ctx0" brushRef="#br0" timeOffset="180321.813">15346 9296 1207 0,'0'0'287'16,"0"0"-211"-16,0 0-59 16,0 0 1-16,0 0-9 15,0 0 12-15,0 0 20 16,-8 106 13-16,2-65 5 0,-3 2 6 15,-1 2-31-15,0 2 3 16,-3-3-5-16,1 2-31 16,3-7 19-16,3-4-19 31,1-5-1-31,5-6 6 0,0-6 0 16,0-7-5-16,0-3-1 15,0-6-19-15,0-2 18 16,11 0-27-16,5 0 25 15,6-5-7-15,3-14 20 16,6-5-20-16,4-3 10 0,-1-7-28 16,-1 2 20-16,-4 1-24 15,-4 4 32-15,-11 8 9 16,-6 7 29-16,-8 6 27 16,0 6-6-16,0 0-10 0,0 0-30 15,0 6-19-15,-8 11 0 16,-4 6 9-16,3 0-8 15,3 3 24-15,6 1-25 16,0-1 1-16,0-4 13 16,2-4-14-16,11-4 0 0,5-5 0 31,9-9-49-31,6 0 11 16,7-4-9-16,7-15-39 15,0-1 25-15,-2-2-28 16,-5 6 67-16,-11 2 22 15,-7 8 0-15,-7 4 35 0,-7 2-34 16,-6 0 11-16,-2 7 36 16,0 10 4-16,0 4-17 15,0-1-7-15,0 1-12 16,-2 0 9-16,-6-5-25 0,2-4 6 16,-3-5-8-16,-3-5 2 15,-19-4-100-15,2-15-240 16,-2-9-788-16</inkml:trace>
  <inkml:trace contextRef="#ctx0" brushRef="#br0" timeOffset="180571.5531">15361 9414 1413 0,'0'0'201'0,"0"0"-162"16,0 0 28-16,0 0-20 15,0 0-33-15,0 0 2 16,114 0 27-16,-56 0-27 16,8 0-9-16,5-1 6 15,1-10-13-15,-5-1 10 0,-13 3-10 16,-15 0 0-16,-12 4 15 16,-14 3-15-16,-8 2 9 15,-5 0-9-15,0 0-12 0,-18 0-70 16,-9 5-74-16,-4 3-353 15</inkml:trace>
  <inkml:trace contextRef="#ctx0" brushRef="#br0" timeOffset="205350.543">1832 410 68 0,'0'0'239'0,"0"0"-143"15,0 0 13-15,0 0 72 16,0 0-17-16,0 0-28 16,-16-75-9-16,16 63-20 15,-2-1-30-15,2 5-33 0,0-2 15 16,0 5-15-16,0-4-14 15,0 4 37-15,0-3-22 16,0 1-8-16,0 1-4 16,0 2-5-16,0 3 20 15,0 1-12-15,0 0-14 0,-6 11-22 16,-8 28 12-16,-7 20-5 16,-4 18 31-16,-4 11-37 15,2 0 12-15,8-3-13 31,7-11 0-31,4-11 5 0,4-8 1 16,2-13-6-16,-1-8 0 16,3-10 9-16,-2-8-1 15,0-8-8-15,2-5 0 16,-2-3 12-16,0 0 1 16,0-23-13-16,-3-15-37 0,1-12-59 15,4-12 43-15,0-8 9 16,0-9-24-16,6-1-60 15,10-3-67-15,-2 6 94 16,-2 0 82-16,-1 9 19 0,-1 9 80 16,-6 9-19-16,3 13 24 15,-5 11 33-15,2 12-12 16,-2 12-13-16,6 2-78 16,-2 14-6-16,9 27-9 15,6 17 22-15,8 12 7 0,2 7 2 31,7 6-24-31,0 2 3 16,0-5-10-16,-1-4 0 16,-1-5 21-16,-5-4-21 15,-4-9-1-15,-4-8 1 0,-6-8 8 16,-1-9-6-16,-7-10-2 16,0-5 0-16,-5-8 6 15,-4-6-6-15,0-1 0 16,0-3-1-16,0 0-21 15,-16-5-34-15,-6-7-216 0,-2-6-236 16</inkml:trace>
  <inkml:trace contextRef="#ctx0" brushRef="#br0" timeOffset="205551.0376">1553 740 1273 0,'0'0'195'0,"0"0"-150"31,0 0-22-31,0 0 3 16,0 0 21-16,0 0 30 16,0 0-32-16,108-14 0 0,-40 5-20 15,13 0-24-15,5-5 11 16,3-4-12-16,-4-3-19 16,-6 1-66-16,12-18-107 15,-20 6-105-15,-19-2-347 0</inkml:trace>
  <inkml:trace contextRef="#ctx0" brushRef="#br0" timeOffset="205767.4905">2360 265 1222 0,'0'0'261'15,"0"0"-158"-15,0 0-103 0,0 0 0 16,0 0 0-16,0 0 2 16,-24 153 37-16,24-83 33 15,0-1-39-15,0 5-7 31,0-3-21-31,0-5-4 16,2-6 15-16,-2-8-16 0,2-8 0 16,-2-10 0-16,0-8 1 15,0-8-2-15,0-12-37 16,0-8-107-16,0-18 11 16,0-11-378-16</inkml:trace>
  <inkml:trace contextRef="#ctx0" brushRef="#br0" timeOffset="206267.2">2305 360 879 0,'0'0'551'0,"0"0"-404"16,0 0-112-16,0 0-19 0,0 0 1 15,55-104 17-15,-17 104 4 16,2 2-38-16,3 20 2 16,-3 7-2-16,-5 4 7 15,-10 2 5 1,-7-5-12-16,-11 0 0 15,-7-4 9-15,0-1-9 16,-19-2 0-16,-12 0 15 16,-7-2-15-16,-1-3 18 15,-4-4-18-15,7-2 6 16,7-3 2-16,9-6-8 0,9-1 0 16,7-2 0-16,4 0-5 15,6 0 3-15,25 0-59 16,14 0 39-16,14 0 15 15,7 6 8-15,3 10-2 16,-2 6 1-16,-7 5 0 0,-11 1 3 16,-13 2 17-16,-11-1-5 15,-15 0 8-15,-8-3-22 16,-2-1 15-16,-15 1 5 16,-20-3 18-16,-12 0 30 0,-14-4-16 15,-3-3-27-15,-3-4 11 31,1-6-27-31,5-3-5 16,10-3-5-16,6 0-14 16,11-3 14-16,15-11-69 15,19-20-79-15,6 0-182 0,23 0-333 16</inkml:trace>
  <inkml:trace contextRef="#ctx0" brushRef="#br0" timeOffset="206717.0947">3210 421 831 0,'0'0'662'16,"0"0"-592"-16,0 0-57 15,0 0-7-15,0 0 20 16,0 0 47-16,-110 171-19 0,81-92 7 16,4 3-42-16,4-1-19 15,3-9 17-15,5-8-16 31,3-14-1-31,4-11 0 16,1-11 8-16,1-13-8 0,4-11 0 16,0-4 0-16,0-14 33 15,0-32-33-15,4-33-64 16,9-8-1-16,5-13-82 16,1-3-6-16,-6 23 95 15,0 2 58-15,-4 22 102 0,-5 17 30 16,-1 16 2-16,1 15-6 15,0 8-96-15,8 8-32 16,5 28-15-16,8 20 15 16,8 16 31-16,7 11-30 15,3 0 1-15,3 2 1 0,2-11 5 16,-2-6-1-16,1-8-7 16,-3-9 1-16,-3-7 6 15,-5-11-7-15,-10-6-38 16,-21-11-98-1,-5-11-148-15,-2-5-124 0</inkml:trace>
  <inkml:trace contextRef="#ctx0" brushRef="#br0" timeOffset="206867.0866">2913 918 1335 0,'0'0'170'0,"0"0"-134"16,0 0-36-16,0 0-23 15,0 0 23-15,189-74 0 16,-68 49-1-16,-3 2-36 0,31-13-140 16,-37 3-73-16,-34 5-592 0</inkml:trace>
  <inkml:trace contextRef="#ctx0" brushRef="#br0" timeOffset="207200.4016">4049 413 430 0,'0'0'1028'16,"0"0"-917"-16,-133 10-66 16,69 16-17-16,-1 10 49 15,3 6 31-15,6 5-58 0,4 9 3 16,12-1-43-16,9 4-9 16,9-3 24-16,11 0-24 15,9-2 4-15,2-6 9 16,13-1-12-16,22-8 18 15,19-7-1-15,15-6-12 0,32-11 49 16,-3-11-28-16,6-4-9 16,6-2-16-16,-21-20 6 15,4-4 0-15,-10-4-9 16,-18-3-8-16,-19 6 7 0,-19 1-23 16,-13 6 2-16,-14 6-30 15,-34 3-84-15,-13 7-172 31,-7 4-688-31</inkml:trace>
  <inkml:trace contextRef="#ctx0" brushRef="#br0" timeOffset="208433.7775">5131 627 666 0,'0'0'206'16,"0"0"-108"-16,0 0-38 16,23-120 48-16,-11 92 62 15,0 8 1-15,-7 10 2 0,-3 8-83 16,-2 2-37-16,0 18-49 16,-5 22 2-16,-15 15 41 15,-5 18-22-15,-2 7-9 16,3 3 10-16,0-7-25 15,6-6 8-15,5-7-3 0,3-13-5 16,8-13 16-16,0-10-17 16,2-13 0-16,0-11-8 15,0-3 20-15,0 0-22 16,0-19 10-16,2-15-158 16,10-15-1-16,1-4-7 0,1-5 6 15,-6 5 57-15,-1 7 51 31,-3 10 40-31,-4 9 12 16,0 6 10-16,0 5 17 16,0 0-27-16,0 2-23 15,0-3-14-15,4-1-20 0,4-6 41 16,0-3 9-16,3-7 7 16,1 1 16-16,-3 1 14 15,-1 2 34-15,-1 4 42 16,0 6-21-16,-2 4-18 0,-1 6-28 15,-2 6 6-15,0-1 16 16,-2 5-45-16,0-2-7 16,0 2-3-16,0 0 1 15,0 0-7-15,0 0 0 16,0-1 1-16,0-1 21 0,0-5-11 16,2 2-10-16,3-4 20 15,-3 0-21-15,2-2 18 31,1 1-3-31,0 1-14 16,-1-1 29-16,0 0-11 0,1 3-5 16,-1 3 21-16,-2 0-8 15,1 4 15-15,2 0-42 16,1 11-2-16,3 18 2 16,9 16 11-16,1 9-10 15,8 8 29-15,4 2-30 0,3 0 18 16,2-3-18-16,2-3 1 15,-3-4 12-15,1-6-13 16,-3-2 0-16,-2-8 0 16,-6-3 8-16,-7-9-8 0,-7-6 0 15,-4-5-13-15,-5-2-14 16,-2-2-91-16,-11-11-72 16,-14 0-62-16,-4 0-469 0</inkml:trace>
  <inkml:trace contextRef="#ctx0" brushRef="#br0" timeOffset="208650.5287">5042 838 1092 0,'0'0'149'0,"0"0"-105"16,0 0-1-16,0 0 62 15,0 0 46-15,0 0-72 16,0 0-55-16,31-19 30 15,12 12-16-15,10-5-16 16,9-4 3-16,8-2-24 0,1-1 6 16,0-2-7-16,-1 1-13 15,-8 2-31-15,2 1-89 16,-15 8-114-16,-16 2-102 0</inkml:trace>
  <inkml:trace contextRef="#ctx0" brushRef="#br0" timeOffset="209083.3463">5820 623 1035 0,'0'0'170'16,"0"0"-42"-16,0 0 46 0,0 0-13 15,0 0-85-15,0 0-76 16,0 0 13-16,36 62-4 16,-26-13-9-16,0 5 20 15,-1 2-7-15,-5 0-13 16,0-4 11-16,1-3-11 0,-1-8 13 16,-1-7-9-16,1-8-2 15,-2-9 10-15,1-12-11 31,-3-5-1-31,2 0 25 16,0-11 73-16,4-19-16 16,6-19-78-16,1-11 7 0,2-12-3 15,3-2-8-15,1 6 0 16,-4 10-2-16,-3 11 4 16,-6 13 2-16,-2 12-4 15,-4 13-15-15,0 6 9 0,0 3-149 16,0 36-62-16,-10 3-71 15,-9 1-364-15</inkml:trace>
  <inkml:trace contextRef="#ctx0" brushRef="#br0" timeOffset="209400.068">6404 730 937 0,'0'0'251'16,"0"0"-141"-1,0 0-1-15,0 0 118 16,0 0-87-16,0 0-61 16,0 0-22-16,-33-81-50 15,1 81-6-15,-5 15 0 16,-6 10-1-16,-1 8 29 16,3 5-14-16,5 4-15 0,12 0 21 15,6-2-21-15,12-3 0 16,6-6 1-16,0-4 5 15,17-5 3-15,14-7-7 16,10-6-2-16,10-7 0 16,11-2-13-16,8-14-70 0,5-18-33 15,23-46-148-15,-17 11-48 16,-19-3-267-16</inkml:trace>
  <inkml:trace contextRef="#ctx0" brushRef="#br0" timeOffset="209915.9848">6696 316 1038 0,'0'0'482'0,"0"0"-345"16,0 0-66-16,0 0-32 16,0 0-38-16,0 0 20 15,-91 145 17-15,86-67-31 0,2 4 30 16,3-1-37-16,0-5 1 16,0-10 8-16,0-10-9 15,0-12 0-15,0-12 0 16,8-10 1-16,-4-12 6 15,7-10-7-15,7 0-33 0,6-27 20 16,8-16-53-16,4-5-12 16,-1-2-24-16,-4 6 72 15,-4 12 30-15,-10 10 14 16,-7 10 26-16,-3 12 54 16,-3 0-48-16,2 5 7 0,6 18-8 15,7 7-33-15,6 1 3 16,9 1-15-16,1-6 0 31,6-7 12-31,1-9-12 16,3-10 0-16,-1 0-16 0,-2-14-52 15,-6-15 13-15,-7-10-25 16,-9-3-14-16,-14 0 42 16,-6 5 52-16,0 11 55 15,0 13 68-15,-10 11-49 0,-1 2-30 16,-1 11-41-16,1 19 7 15,5 9 22-15,6 4-17 16,0 3-2-16,0 0-13 16,8-5 9-16,3-7-5 15,3-7-4-15,-3-10-33 16,3-17-84-16,-6 0-151 0,-1-10-128 0</inkml:trace>
  <inkml:trace contextRef="#ctx0" brushRef="#br0" timeOffset="210032.9993">7324 386 91 0,'0'0'1476'15,"0"0"-1297"-15,0 0-179 16,0 0-92-16,0 0-107 16,0 0 109-16,0 0-130 0</inkml:trace>
  <inkml:trace contextRef="#ctx0" brushRef="#br0" timeOffset="210266.2319">7623 56 327 0,'0'0'1285'0,"0"0"-1132"16,0 0-140-16,0 0 5 15,-6 124-5-15,6-49 46 16,0 5 20-16,0 8-54 0,4 0-9 31,5 0-15-31,0-3-1 16,-2-8 15-16,-3-8-15 15,-4-9-15-15,0-3-77 16,-11-20-165-16,-7-13-339 0</inkml:trace>
  <inkml:trace contextRef="#ctx0" brushRef="#br0" timeOffset="210449.6798">7465 722 1145 0,'0'0'625'0,"0"0"-544"16,0 0-62-16,138-58 0 15,-71 46-17-15,6 3 23 16,6 4-10-16,3 0-8 16,-2 5-14-16,-3 0-13 0,-13 0-74 15,-9 0-10-15,-8-14-63 31,-13 1-26-31,-16-1-220 0</inkml:trace>
  <inkml:trace contextRef="#ctx0" brushRef="#br0" timeOffset="210649.5431">8149 563 222 0,'0'0'661'16,"0"0"-503"-16,0 0-41 16,0 0-3-16,0 0-21 15,0 0-25-15,0 0 67 16,-2-6-57-16,13 6-30 0,0 3-19 15,-4 0-23-15,-5-3 16 16,0 0-14-16,1 2-2 16,-1-2 14-16,0 0-19 15,-2 0-1-15,0 0 0 16,0 0 1-16,0 0-7 0,0 0-116 16,0 0-233-16</inkml:trace>
  <inkml:trace contextRef="#ctx0" brushRef="#br0" timeOffset="211316.7102">8049 916 1197 0,'0'0'357'0,"0"0"-188"0,0 0-98 15,0 0-9-15,0 0-45 16,0 0-9-16,0 0 11 15,127-56-19-15,-91 44-8 16,-5-5 7-16,-5 0-20 0,-8-1 19 16,-7 0 1-16,-9-2-19 15,-2 2 20-15,-2 4-19 16,-21 3 8-16,-14 9 11 16,-5 2 1-16,-7 4 19 0,-2 19-12 15,2 5-7-15,5 4 32 31,10 2-21-31,9 0-6 16,12-2 16-16,8-2-22 16,5-2 12-16,2-2-12 15,23-2 2-15,8-4 19 0,9-4-20 16,10-4-2-16,4-5-43 16,4-6-66-16,0-1-19 15,23-8-85-15,-18-9-70 16,-12-4-203-16</inkml:trace>
  <inkml:trace contextRef="#ctx0" brushRef="#br0" timeOffset="211533.4676">8586 773 2 0,'0'0'1089'15,"0"0"-869"-15,0 0-69 16,0 0-29-16,0 0-57 0,0 0-16 16,0 0-17-16,-93 9 3 15,72 25 13-15,4 4-23 16,3 2-6-16,6 1 7 31,5-2-20-31,3-7 3 16,0-4-9-16,7-7 0 0,18-7 15 15,6-10-15-15,9-4-24 16,9-10 6-16,9-25-57 16,26-46-75-16,-12 4-94 15,-12-5-255-15</inkml:trace>
  <inkml:trace contextRef="#ctx0" brushRef="#br0" timeOffset="212416.1814">8892 216 1187 0,'0'0'213'0,"0"0"-177"15,0 0-36-15,0 0 8 0,0 0 20 16,-87 119 74-16,84-63-18 16,3 4-34-16,0 6 11 15,0-2-26-15,3 0-4 16,3-3 10-16,-4-1-24 0,-2-7 10 31,0-2-19-31,0-5-7 16,0-6 17-16,2-6-18 15,2-6 0-15,0-4 5 16,4-3-4-16,3-10-2 16,8-2-6-16,5-9-83 0,10 0 19 15,8-10-53-15,5-19-36 16,-1-10-22-16,-1-8-10 15,-9-1 92-15,-9 1 100 16,-15 6 127-16,-5 9 90 16,-7 10 30-16,0 7-99 0,0 8-56 15,0 7-31-15,0 0-53 16,0 6-8-16,0 18 0 16,0 8 3-16,0 6-3 15,0 2 0-15,0-3 9 0,12-5-8 16,1-6 6-16,3-5-7 31,1-5-2-31,6-7-15 16,1-9 14-16,3 0-35 15,4-19 14-15,0-13-4 16,1-9-1-16,-5-8-3 0,-10 1-13 16,-3 3 45-16,-8 13 23 15,-4 11 50-15,-2 11-3 16,0 10-41-16,0 0-29 15,0 14-12-15,0 13 12 0,0 8 10 16,7 5-9-16,5-2 5 16,1-4 4-16,5-5-10 15,-1-7 6-15,1-8-6 16,5-9-6-16,1-5-3 16,2 0-16-16,6-18-25 0,-1-12 5 15,0-8-8-15,0-6-3 16,-6 5-19-16,-3 2 26 31,-7 13 49-31,-3 10 32 16,-3 14 0-16,-5 0-32 15,4 20 29-15,-4 12 47 0,2 10-45 16,-1 4-25-16,1-2 16 16,-1-5-22-16,0-10 1 15,-1-10 9-15,0-9-9 16,1-10 8-16,-1 0 28 0,5-12 71 15,2-20-55-15,5-11-43 16,2-7-10-16,2-7 0 16,-3 2 0-16,4 5-2 15,-2 12-63-15,-3 12-58 16,-7 19-47-16,-5 7-170 0,-4 0-531 0</inkml:trace>
  <inkml:trace contextRef="#ctx0" brushRef="#br0" timeOffset="212799.4617">10042 834 1039 0,'0'0'571'16,"0"0"-505"-16,0 0-5 15,0 0-16-15,0 0 6 16,114 0 24-16,-83 0-43 16,5-4-20-16,-1-4-4 15,3-2-8-15,-5-2 0 0,-6-6-8 16,-4-3-1-16,-11 0 1 15,-9-4-2-15,-3 6-15 16,0 3 8-16,-22 7 17 16,-7 9 6-16,-6 0-6 0,-4 13 2 15,1 13 30-15,3 6-13 16,6 4 2-16,6 5-2 16,15-2-13-16,8-1 8 15,0-2 0-15,13-3-13 16,20-8 42-16,14-2-17 0,9-13 26 31,6-6-6-31,5-4-32 16,-5 0 14-16,-1-12-22 15,-12-5-6-15,-11 2 16 16,-11-6-16-16,-15 1-15 0,-12-1-29 16,-37-12-103-16,-17 5-49 15,-10-1-439-15</inkml:trace>
  <inkml:trace contextRef="#ctx0" brushRef="#br0" timeOffset="213165.9492">8921 523 152 0,'0'0'1057'31,"0"0"-892"-31,0 0-65 16,0 0 22-16,0 0-14 15,0 0-9-15,0 0-39 0,17-14 3 16,39 14-4-16,16 0-42 16,12 0 9-16,10 0-12 15,2-4-13-15,2-4 24 16,-7 2-24-16,-10-2 0 0,-15 2-1 15,-17-1 8-15,-16 2-2 16,-12 1-6-16,-11 2 0 16,-6-1-2-16,-4 3 2 15,0 0-17-15,0 0-8 16,-8 0-48-16,-23 20 5 16,4-5-160-16,-4 1-322 0</inkml:trace>
  <inkml:trace contextRef="#ctx0" brushRef="#br0" timeOffset="214066.071">7295 359 719 0,'0'0'173'0,"0"0"-118"15,0 0 16-15,0 0 44 16,0 0-3-16,0 0-54 15,0 0-25-15,0-4 21 0,0 4-31 16,0 0 29-16,0 0 28 16,0 8-20-16,0 3-5 15,4 0-24-15,4-1-11 16,-4-2 12-16,3-2-30 16,-1-2 12-16,2-2 5 0,-4 0-19 15,-2-2 28-15,2 0 0 16,1 0 0-16,-1-2-3 31,0-8-17-31,-1 0-3 16,-3 1-5-16,0 4 1 0,0 1-5 15,-3 1 10-15,-1 2-6 16,0 1 13-16,-1 0-4 16,1 0-9-16,4 0 0 15,0 5 0-15,0 6-1 16,0 1 1-16,0 8-19 0,0-2-27 15,4-6-333-15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26:41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16417 17379 147 0,'0'0'126'0,"0"0"-112"0,0 0-13 16,0 0 32-16,-134 0-30 15,121 0-3-15,5 0 0 16,3 0 0-16,5 0 53 16,0 0-34-16,0 0-9 0,9 0-10 15,6 0-29-15,1 0-36 0</inkml:trace>
  <inkml:trace contextRef="#ctx0" brushRef="#br0" timeOffset="2649.7443">17296 17281 522 0,'0'0'257'0,"0"0"-194"16,0 0-21-16,0 0 39 15,0 0 33-15,0 0-25 0,0 0-43 16,60-28 12-16,-56 24 13 15,1 4-7-15,-3 0 1 16,0 0-13-16,-2 0 4 16,0 0 13-16,0 0-29 15,0 0-10-15,0 0 27 0,-7-5-42 16,-9 5 1-16,-5 0 2 16,-10-3-17-16,-12 3 19 15,-4 0-20-15,-6 0 0 16,-3 0 5-16,2 0-3 0,6 0 5 15,0 3-7-15,13 2 1 16,4 4 17-16,6-9-18 16,8 5-14-16,1-1 14 31,3-1 0-31,3 2 14 16,1-3-14-16,1 2 0 0,-2 0 3 15,-1 4-3-15,-2-2-1 16,0-3-5-16,-5 6 6 15,0-4 9-15,0 4-9 16,-2-1-3-16,0-2-3 0,3 3 12 16,-2-2-6-16,1 0 0 15,5-4 7-15,0 6-14 16,2-4 7-16,2-1 0 16,3 4 12-16,-2-5-12 15,2 4-5-15,-1-2-3 0,-4 2 8 16,0 3 0-16,-2-1 0 15,-1 0 0-15,1 4 9 16,2-8-9-16,1 7-9 16,2-5 9-16,1 1 0 0,1 1 11 31,-2-1-11-31,2 1 0 16,2-4 1-16,-1 4-1 15,1-6 0-15,-4 4-1 16,4 1 3-16,0-4 5 15,0 2-7-15,-1-2 0 0,1-1-12 16,2 6 13-16,0-4-1 16,-4 0 0-16,4 7 9 15,-2-6-5-15,2 6-4 16,-3-3 0-16,3 5 0 0,-2-2 0 16,2-1 0-16,0 3-1 15,-4-2 2-15,2 2 5 16,2 1-6-16,-3 0 0 15,1-1 3-15,0 0-3 16,0 1 0-16,1 0 0 0,0 3 9 16,1-4-2-16,2 0-7 31,0 2 1-31,0-1 13 16,0-2-14-16,0 1 1 15,0-1 11-15,0 5-12 0,0-1 18 16,0 2-11-16,5-5-7 15,2 4 16-15,1 0-15 16,1 2 8-16,3-2-1 16,-1 0-7-16,-1 0 17 15,7 4-8-15,-5-1-9 0,7-2 18 16,1-1-13-16,-1 0 3 16,4 0 0-16,2 1-8 15,2-2 8-15,0 1-9 16,-1-4 0-16,2-1 12 0,1 1-12 15,0-4 0-15,3-2 0 16,2 4 0-16,1-7 6 16,3 4-6-16,0-3-1 31,3 2-1-31,-2-4 4 16,3 0 5-16,3 0-7 15,0-2 2-15,4-2-8 0,-1 0 6 16,4 0-9-16,2 0 8 15,-1 0 1-15,-2 0 0 16,3 0 0-16,-5 0 0 0,-3 0-5 16,2 0 5-1,-4 0 0-15,1 0 5 0,-1 0-5 16,6 0-1-16,-2 0 1 16,4 0 0-16,-1 0-4 15,0 0 4-15,-2 0 0 0,3 0 6 16,-2 0-6-16,0 4-1 15,-1-4 0-15,0 0 1 16,-2 0-1-16,1 0 1 16,2 3-3-16,-1-3 3 0,2 0 0 31,-2 0 6-31,1 0-6 16,0 0 6-16,-3 0-1 15,2 0-5-15,-2 0-5 16,0 0 4-16,0 0 1 15,0 0-1-15,-1 0 1 16,1-3 0-16,0-1 3 0,0 4-3 16,-1-4 0-16,-1 2-3 15,-1-2 3-15,-1 0 0 16,-3 4-1-16,-2 0 2 0,-3-4 0 16,4 4-1-16,-3-4 0 15,1-2 6-15,-1 2-6 16,-1-1-6-16,-1 0 6 15,-2-4 0-15,1 2 6 16,-2-3-6-16,-2 2 0 16,2-6 3-16,-4 4-2 0,-3-3-1 31,-1-1 0-31,-3 1 2 16,-3-4 8-16,1-1-10 15,1 0 0-15,-4-4 11 16,1-1-11-16,1 0 0 0,1-7 0 15,0 2 0-15,0-2 2 16,2 2-2-16,-3 2 0 16,2-4 1-16,-6 5 5 15,-2-1-4-15,-2 1 10 0,-5 1-12 16,1-3 22-16,-5 1-11 16,0-1-10-16,0-4 23 15,0 4-17-15,-11-4 1 16,-10-1 0-16,-1-2 0 15,-5 6-1-15,3-2-7 0,-3 2 0 16,1 1-1-16,-3 1 1 16,2 3 0-16,-2 4 0 31,0 0-2-31,0 4 1 16,-5-2 1-16,1 3 0 15,-5-5-3-15,-2 6 4 0,-2-1-2 16,-3 2-6-16,0-1 7 15,-1-1 2-15,1 4-2 16,-1 1 0-16,-4 0 0 16,-1 5 0-16,0-4 0 0,0 4 0 15,1-3 0-15,2 4-3 16,0-1 3-16,2-1 0 16,-1 2 0-16,3 1 1 15,-1 2-1-15,-2 0 0 16,2 0 0-16,-1 0 2 0,-1 0-2 15,-1 0 0-15,2 0-9 16,-1 0 8-16,5 0 1 16,0 0 0-16,3 0 0 31,0 0 0-31,1 0 0 0,2 0 0 16,0 0-2-16,0 0 3 15,3 0-1-15,2 0 0 16,0 0 1-16,0 0 10 15,1 0-11-15,1 0 0 0,0 0-3 16,-2 0 5-16,-2 0-2 16,-5-4 0-16,1 4 0 15,-4 0 1-15,-3 0-1 16,-1 0-3-16,0 0 3 16,3 0 0-16,0 0 9 0,4 0-9 15,2 0 0-15,3 0-9 16,1 0 9-16,1 0 0 15,3 0 11-15,-1 0-9 16,0 0-2-16,0 4 0 16,2 1 1-16,0 0 10 0,0-1-11 31,2-1 0-31,1-3 0 16,2 5 1-16,-3-3-1 15,3 2 0-15,-1 0-24 16,-4 0-60-16,-12-4-114 0,5 0-296 15,-1 0-547-15</inkml:trace>
  <inkml:trace contextRef="#ctx0" brushRef="#br0" timeOffset="18913.6248">2244 2842 430 0,'0'0'82'0,"0"0"-52"16,0 0-8-16,0 0 1 0,0-9 33 16,0 7-20-16,0-2-14 15,-2 2 24-15,2 0 48 16,0-2-22-16,-2 2-10 16,2 2-43-16,0-2 11 15,0 2-19 1,0 0 4-16,0 0 9 15,-2 0-23-15,2 0 1 16,0 0 2-16,-2 0-2 16,-4 0 15-16,2 0-8 15,-5 0-8-15,3 0 20 0,-3 0-15 16,-2 0 4-16,0 0 6 16,-3 0-6-16,1 0 27 15,-1 0-11-15,1 0-13 16,0 0 8-16,4 0-19 0,0 0 15 15,7 0-1-15,0 0-16 16,2 0 19-16,0 0-19 16,0 0-8-16,0 0 7 15,0 0-6-15,0 0 7 16,8 0 7-16,10 0-7 0,7 2 31 16,6-2-2-16,5 0 6 31,4 0 5-31,5 0-28 15,-1 0-2-15,3 0-1 16,-1 0-8-16,-4-2 11 0,1-3-12 16,-7 2 1-16,-1-1 24 15,-1 0-25-15,2 1 1 16,-3-2 2-16,3 3 5 16,-3-3-1-16,3 5-7 15,-1 0 0-15,1-3-1 16,2 3 2-16,0 0-1 0,0-2 1 15,-1-2-1-15,2 2 16 16,-4-2-15-16,-1-1-1 16,-3 4 15-16,-2-1-14 15,-2-2 4-15,0 4-5 0,-6-2 7 16,0-1-4-16,-1 3 3 16,-5 0-6-16,1 0 13 31,-1 0-13-31,-1 0 12 15,-1 0-9-15,3 0 3 16,-3 0-6-16,3 0 0 0,-1 0 1 16,2 0 4-16,0 0-5 15,1 3 0-15,1-1-1 16,4 0 10-16,2 0-9 0,-1 0 1 16,1-2-1-16,-3 0 16 15,0 0-16-15,1 0 0 16,-3 0-7-16,-3 0 16 15,0 0-1-15,-2 0-8 16,-1 0 1-16,-4 0 35 16,-1 0-23-16,-3 0 6 0,0 0-7 15,-4 0 4-15,-2 0 22 16,0 0-6-16,0-2-5 16,0 2 11-16,0 0-37 15,0 0 0 1,0 0-1-16,-20 0-103 15,-10 0-208-15,-7 0-787 0</inkml:trace>
  <inkml:trace contextRef="#ctx0" brushRef="#br0" timeOffset="22263.2033">2162 4423 101 0,'0'0'326'0,"0"0"-197"15,0 0-86-15,0 0-16 0,0 0 87 16,0 0-57-16,0 0-17 16,-13-42 25-16,10 38-27 15,1 1-7-15,2 0 0 16,-2 0 5-16,-1 2 19 0,3 1-36 16,-2 0-2-16,2 0 15 31,-2-2-19-31,2 2 6 15,0 0-9-15,0 0-4 16,0 0 12-16,0 0-18 16,0 0 0-16,0 0 16 0,0 0-16 15,0 0 6-15,0 0 11 16,0 0-8-16,0 0 18 16,0 0-27-16,0 0-8 15,0 0 7-15,0 0-29 0,0 0 2 16,7 0-5-16,8 0 33 15,3 0 19-15,6 0-13 16,5 0-5-16,8 0 24 16,3 0-23-16,1 0 12 15,7 0-12-15,3 0-2 0,0 0 20 16,5 0-19-16,-2 0-1 16,1-2 16-16,-2-2-16 15,1 0 1-15,-3-2 2 31,-2 2 4-31,0 1 0 0,1-4-7 16,-2 2 0-16,2-2 2 16,-3 3-2-16,-3-2 0 15,-2 4 0-15,-1 0 1 16,1 0-2-16,-5 0 1 16,4 0-1-16,-1 0 1 0,0 2-5 15,3-2 5-15,1-1 0 16,-1 3 5-16,-1-3-5 15,-2 1 0-15,3 0 1 16,-4 0 1-16,1-1-2 0,1 3 0 16,1-3 0-16,0 1 1 15,3 2 15-15,-1 0-16 16,1 0-1-16,-1 0 1 16,4 0 0-16,-2-2 1 15,1 2-1 1,-1 0 8-16,0-2-15 15,-2 2 7-15,-4-2 0 16,-2 2 0-16,-2 0 1 16,-5 0 7-16,2 0-8 15,0 0-7-15,4 0 1 0,-2 0 6 16,5 0 0-16,0 0 3 16,3 0-1-16,-3 0-3 15,0 0 1-15,-2 0-1 16,-2 2 1-16,-1 2 1 15,-1-2-1-15,-5 1 0 16,0 2 0-16,-3-1 0 0,1-1-1 16,-2 0 1-16,1 1 4 15,-1-2-4-15,-1 0 0 16,1 0 7-16,2 0-7 16,0 0-7-16,2-2 6 0,2 3 1 31,2-3 1-31,1 0 0 15,-1 0-1-15,2 0 10 16,3 0-2-16,-1 0-3 16,2 0-5-16,1 0 4 0,3 0-4 15,-1 0 0-15,2 0 1 16,-1 0 16-16,-3 0-15 16,3 0 7-16,-3 0-9 15,0 0 0-15,3 0 16 16,-1 0 0-16,-1 0-16 0,2 0 9 15,-1 0-2-15,-2 0-7 16,1 0 0-16,-3 0 2 16,-1 0 2-16,-1 0-4 15,2 0 0-15,0 0 15 16,2 0-13-16,-1 0 4 0,2 0-6 16,-1 0 10-16,3 0-7 31,-3 0-2-31,0-3 6 15,-2 3 4-15,0 0-11 16,0 0 7-16,2 0-7 0,0 0 0 16,0 0 9-16,-2 0-9 15,3 0 0-15,-4 0 7 16,1 0-6-16,0 0-1 16,0 0 0-16,-2 0 1 15,1 0 0-15,1 0-1 0,-2 0 0 16,2 0 1-16,-2 3 0 15,-3-3-1-15,2 0 0 16,3 1 10-16,-1-1-12 16,2 0 2-16,1 0 0 0,1 0-8 15,1 0 16-15,2 0-3 16,-1 0-5-16,1 0 0 16,1 0 6-16,-1 0-6 31,-1 0 0-31,1 0-1 0,-2 0 1 15,1 0 0-15,2 0 0 16,2-1 1-16,-1-2 4 16,3 3-5-16,3-2-4 15,-1 0 2-15,0 0 2 16,1 0-1-16,2 2-1 0,-4-2 2 16,2 2 3-16,-1-2-3 15,-2 0 0-15,0-1-2 16,-3 3 5-16,4-3-3 15,-6 1 0-15,3 0-4 16,0 0-2-16,-2-1 6 0,2 3 0 16,-3-3 4-16,0 1-3 15,1 0-1-15,-1 0 0 16,1 0 10-16,0 2-10 16,-2 0 0-16,-2 0 0 0,2 0 6 31,-3 0-5-31,-2-2-1 15,2 2 0-15,0 0 1 16,0-1-5-16,0 1 4 16,3-3 0-16,-1 3 11 15,1 0-11-15,-3 0 0 0,-3 0-3 16,1 0 3-16,1-3-9 16,-2 3 9-16,3 0 0 15,1 0-8-15,-3 0 15 16,1 0-8-16,-1 0 1 15,1 0 0-15,1 0-1 0,-1 0 1 16,2-1 0-16,-1 1-2 16,0 0 4-16,3-2-2 15,-1 2 0-15,5-2 1 16,1 2 3-16,2 0-4 0,-2-2 0 16,2 2 0-16,-1-2 0 31,-1 0 0-31,2-1 0 15,-4 3 6-15,-1-1-4 16,2 1-2-16,2 0 0 16,-4 0 8-16,1 0-7 0,-2 0 5 15,2 0-6-15,1 0 0 16,-1-2 8-16,1 2-8 16,0-2 0-16,-2 2-9 15,-1 0 16-15,1 0-8 0,-1 0 1 16,-2 0-9-16,3 0 9 15,-3 0 0-15,-1 0 0 16,-1 0 7-16,-5 0-1 16,1 0-4-16,-3 0 2 15,0 0 6-15,0 0 5 0,-5-2-15 16,1 2 0-16,0 0 2 16,-2-2-1-16,-1-1-1 31,3 3 0-31,0-3 6 15,3 3 4-15,-1-2-10 0,2 2 0 16,1-2-1-16,1 2 7 16,4-2-1-16,-2-1 1 15,-3 2-6-15,-5-1 20 16,-9 2-18-16,-7-2 12 16,-11 2-14-16,-2 0-10 0,-48 0-69 15,-10 0-95-15,-14-3-433 0</inkml:trace>
  <inkml:trace contextRef="#ctx0" brushRef="#br0" timeOffset="24829.4188">2356 5089 87 0,'0'0'92'16,"0"0"-41"-16,0 0-31 16,0 0-6-16,0 0 35 15,0 0-24-15,0 0 2 0,-56-6 11 16,47 2 25-16,0 3-1 15,0-2-13-15,-1 1-11 16,-2 2-9-16,-1 0-28 0,-1 0 0 16,1 0 14-16,-1 0-9 15,-1 0 27-15,1 0 12 16,1 0 17-16,0 0 21 16,-1 0-42-16,6 0-10 15,1 0 12 1,5 0-23-1,2 0 2-15,0 0 3 0,0 0-11 16,0 0 24-16,0 0-38 16,17 0 7-16,10 0 45 15,9-4-16-15,3 2-5 16,6 2-12-16,3 0-18 0,-4 0 16 16,0 0-17-16,1 0 0 15,-1 0 3-15,3 0-3 16,0 2 0-16,2 4 0 15,1-3 2-15,2-2 1 16,4 1-3-16,4-2 0 0,3 0 3 16,4 0-3-16,-2 0 0 15,2 0 7-15,-3 0-7 16,1 0 21-16,-3 0-21 16,-2 0 1-16,3 0-4 0,-1 0 9 15,3 0-6-15,0 0 0 31,-3 0 0-31,-1-2 1 16,-4 1 0-16,-1-2 7 16,-5 3-8-16,-4 0 0 15,0 0 5-15,-2-2-5 0,-1 2 1 16,0-2 4-16,3 0-5 16,3 0 0-16,-2-2 16 15,6 0-13-15,0 0 1 16,-1 0 2-16,2-1-6 15,3 5 11-15,-2-3-10 0,0 3 0 16,-2 0 6-16,-4 0-1 16,0 0-6-16,-1 0 0 15,-3 0-3-15,2 0-4 16,-4 0 7-16,3 0 0 0,-3 0 1 16,4 0 1-16,-2 3 4 31,3-3-6-31,3 3 1 15,1-3 1-15,2 0-2 16,3 0 0-16,-2 0 5 0,2 0-4 16,-2 0-2-16,0 0-1 15,-3 0-5-15,-1 0 7 16,-1 0 10-16,2 0-10 16,-2 2 1-16,1 0-1 15,0 0 7-15,-4 0-7 0,1 0 0 16,-2-2 8-16,-2 2-8 15,1 0 0-15,-1 2 14 16,-1 0-14-16,1 0 16 16,2 2-16-16,2 0 0 0,0-1-7 15,2-2 14-15,1-1-7 16,-1 0 0-16,0 0-16 16,3 1 16-16,2-3 7 15,-3 0-5-15,2 0 19 16,-1 0-21-1,0 0 1-15,-1 0-12 16,-2 0 11-16,-2 0 0 16,-1 0 4-16,-2 0-2 15,-1 0 12-15,1 0-13 16,-1 0-1-16,2 3 9 0,2 1-9 16,0-2 0-16,2 0-1 15,5 0 1-15,2-2-10 16,0 0 10-16,0 0 0 15,0 0 19-15,-1 0-19 16,1 0 19-16,0 0-19 0,3 0 0 16,-6 0-1-16,4-2-2 15,-4 0 3-15,-1-2 6 16,-1-1-6-16,-2 5 0 16,3-3-1-16,-3 1 3 15,3 0 4 1,-1 0 1-16,1-1-7 15,2 3 14-15,-1-3-14 16,1 3-2-16,-3-2-9 16,3 0 11-16,0 0 8 15,-3 0-8-15,3 0 0 0,2 1-9 16,0 1 15-16,0-3-6 16,0 1 0-16,-2 0-7 15,-2 0 7-15,-6 0 0 16,-1 1 6-16,0-2 4 15,-2 1-2-15,-1 0-9 0,1 0 1 16,1 0 0-16,4 0-1 16,-2 0 1-16,-1 0-6 15,3 2 5-15,-2-3 2 16,-1 3-1-16,2 0 0 0,0-3-4 16,1 1-2-16,-4 0 12 15,1 0-6-15,0-1 10 31,-4 0-10-31,-4 1 0 16,1 2 0-16,1-2-3 16,-3 2 3-16,-1 0 0 0,-1 0 0 15,-1 0-7-15,-4 0 17 16,1 0-10-16,-1 0 0 16,1 0 0-16,-1 0 0 15,-3 0 0-15,6 0 0 0,-2 0-2 16,1 0-6-16,5 2 8 15,-3-2 0-15,3 2 7 16,0 1-15-16,2-3 8 16,-2 3 0-16,0-1-6 15,0-2 3-15,0 0 3 0,-3 0-1 16,-1 0-4-16,-1 0 5 16,0 0 0-16,2 0 1 15,0 0 10-15,-2 0-10 31,1 0 9-31,-1 0-10 0,-2 0 1 16,3 0-9-16,-1 0 8 16,-2 0 0-16,0 0 3 15,-2 0-3-15,0-2-2 16,0 2 1-16,-4-3 1 16,0 3 11-16,-3-3-10 0,-2 1 1 15,-4 0 30-15,-1 0-9 16,-5 0 18-16,-4-1 5 15,-4 3-34-15,-2 0 11 16,0 0-23-16,0 0-19 16,-22 0-35-16,-10 0-171 0,-7 0-63 15</inkml:trace>
  <inkml:trace contextRef="#ctx0" brushRef="#br0" timeOffset="27679.3001">2228 5823 462 0,'0'0'97'0,"0"0"-61"0,0 0-20 16,0 0 4-16,0 0-5 16,0 0-13-16,0 0 30 15,-37-10-1-15,30 10 26 16,3-2 41-16,-1 0-43 0,1 0-19 16,1 2 0-16,1 0-27 15,2 0 8-15,0 0-11 16,0 0-5-16,0 0-2 15,0 0 7-15,0 0-6 16,0 0 0-16,0 0 1 0,0 0-1 16,12 0 41-16,5 0 9 15,3 0 8-15,7 2-10 16,2 2 0-16,9-1-5 16,4-3-14-16,7 1 16 0,7-1-33 15,4 0-2-15,3 0 4 31,3 0-13-31,-1 0 6 16,-1 0-7-16,2 2 0 16,1-2 5-16,-1 0-4 15,1 0 9-15,2 0-10 0,1 0-1 16,-2 0 1-16,1 0 0 16,3-2 14-16,-1-4-7 15,2 2-6-15,-1-2-1 16,1 1 0-16,-2 2 2 0,1 1 5 15,-5-2-7-15,-2 1 2 16,-3 0 3-16,0 1-5 16,-4 0 0-16,0 2 0 15,0-2 0-15,-4 0 0 16,-5-1 0-16,-2 3 1 0,-3 0 7 16,-1-3-6-16,-1 1 3 15,3 0 20-15,-1 0-23 31,1 2 11-31,2-3-13 16,-2 3 4-16,-1-1-4 0,1 1 4 16,-3 0 2-16,0 0 3 15,1 0-9-15,-1 0-10 16,-2 0 8-16,2 0 4 16,-4 0 6-16,2 0-8 15,1 0-1-15,1 0-1 16,1 0 4-16,1 0-2 0,-2 0 0 15,-1 0 0-15,-2 0 12 16,-1-2-12-16,1 2-3 16,-4 0-5-16,1 0 7 0,1 0 1 15,-1-2 0-15,2 2 6 16,-2 0 3-16,2 0-9 16,-3 0 0-16,3 0 2 15,0 0 0-15,0 0-2 16,-3 0 0-1,1 0 6-15,-1 0-8 16,0 0 2-16,0 0 0 16,1 0 6-16,-3 0-6 15,3 0 0-15,-1 0-1 16,-2 2 1-16,2-2 6 0,-2 2-6 16,3-2 0-16,-3 1-13 15,0 4 13-15,-2-3 0 16,3 0 1-16,-5 1-1 15,2-3 17-15,0 0-17 16,0 0-13-16,1 0 12 0,1 0-16 16,0 0 7-16,4 0 8 15,-2 0-2-15,3 0 4 16,-1 0 0-16,2 0 0 16,-1 0-1-16,-3 0 8 15,1 0-7-15,-3 0 0 0,3 0 12 31,-3 0-9-31,3 0-3 16,-2 0 0-16,-1 0-9 16,3 0 9-16,-3 0 0 0,2-3-1 15,1 3 4-15,0 0-5 16,2 0 3-16,2 0-1 16,1 0 8-16,1 0-7 15,0 0-2-15,5 0-4 16,-1 0 5-16,6 0 6 15,-1 0-5-15,1 0-1 0,1 0 20 16,0 0-14-16,1 0-6 16,4 0 0-16,-2 0 10 15,-1 0-10-15,-1 0 0 16,-1 0 6-16,3 0 0 0,-3 0-6 16,-1 0-10-16,1 0 1 15,-3 0 18-15,-4 0-15 31,-1 0 6-31,-3 0 0 16,2 0 11-16,1 0-11 16,2 0 0-16,0 0 0 0,4 0 1 15,0 0 6-15,1 3-7 16,-1-3-3-16,0 0 3 16,0 0 0-16,-1 0 12 15,-4 0-12-15,3 0-6 0,-2 0 6 16,2 0 0-16,1 0 9 15,0 0-15-15,2 0 6 16,-1 0 0-16,0 0-1 16,-2 0 9-16,3 0-11 15,-4 0 3-15,0 0 0 0,0 0-2 16,1 0 3-16,-1 0-1 16,-2 0 0-16,1 0 7 15,2 0-7-15,0 0 0 31,1 0-4-31,-2 0-2 0,4 0 7 16,1 0-1-16,0 0 0 16,3 0 1-16,0 0 4 15,0 0-5-15,-3 0 0 16,0 3-5-16,3-1 5 16,-2 2 0-16,0-2-1 0,-1-1-2 15,2 1-5-15,-1 1 8 16,0-3-2-16,2 2-7 15,-3 0 8-15,2 0-12 16,1 1 13-16,2-3-3 0,-2 3 2 16,0-1 1-16,0 0-12 15,-3 0-2-15,-2 0 9 16,3-2 5-16,-6 0-1 16,2 0 2-16,-3 0 2 15,-3 0-3-15,-2 0 0 0,-1 0-9 31,-1 0 8-31,-3-2 1 16,2-2 0-16,-1 2 1 16,-3-1 0-16,3 3-1 15,-3-3 0-15,2 1 11 0,-2 0-11 16,1 0-10-16,-1-1 3 16,-1 3 14-16,1 0 3 15,2-2-10-15,-4 2 2 16,2 0-11-16,-3-1 9 15,-1-1 0-15,-2 2 5 16,-2-2-4-16,-1 0 11 0,1 0 0 16,-3-1 14-1,3 0 1-15,-2 1-11 0,-1 0-15 16,3 0 11-16,-2-1-11 0,-4 3 14 16,2-1-3-16,-3-1-3 15,-2 0 33-15,-4 2-41 31,-6-3 13-31,-3 3-12 16,-5 0-2-16,-3 0-7 16,-19 0-190-16,-7-3-362 0</inkml:trace>
  <inkml:trace contextRef="#ctx0" brushRef="#br0" timeOffset="30411.7716">2380 6578 98 0,'0'0'318'0,"0"0"-259"16,0 0-46-16,0 0-7 0,0 0 5 15,0 0 24-15,0 0-9 16,-46 17 36-16,41-15 16 16,1 0-31-16,-4 0 1 15,2 1-19-15,2 2-22 16,-3-1 11-16,1 0-17 0,-2 0 10 16,4-1-5-16,2-3 36 15,0 1 23-15,-1-1-39 31,3 0-15-31,-2 0 12 16,2 0-23-16,-4 2 1 0,0 0 0 16,-4 2 5-16,2-1 1 15,1-3 19-15,1 0 16 16,0 0 39-16,4 0-16 16,0 0-26-16,0 0-39 15,0 0-1-15,0 0-12 0,0 0-32 16,8 0 45-16,9 0 31 15,2 0-14-15,6 0-8 16,4 0 7-16,6 0-3 16,5 0 16-16,9 0-29 0,7-3 1 15,5 1 22-15,3 0-23 16,3 0 1-16,-1 0-2 16,0 1 2-16,-2 1-10 15,-1-3 19-15,1 3-10 16,-1-2 19-1,-1 0-19-15,-2-2 2 16,0 2-4-16,-4 0 12 16,0 0-8-16,-1-1-2 15,3 3 0-15,0 0 10 16,0 0-9-16,2 0-1 16,1 0 0-16,-3 0 0 0,2 0 2 15,-2 0-2-15,0 0 2 16,0 0 8-16,0 0-10 15,-5 0-5-15,3 0 3 16,-3 0 4-16,1 0-8 0,0 0 6 16,1 0 0-16,1 0 6 15,0 0-6-15,2 0 2 16,-2-5-2-16,2 1-2 16,0-1 2-16,-3 4 0 15,0-1 0-15,1 0 10 0,-2 0-10 31,0 0 0-31,4-1-2 16,-3-2-12-16,3 1 14 16,0 0-5-16,0 0 16 15,-2 2-22-15,0 0 22 0,-3 0-6 16,0 0-5-16,1 2 1 16,-3 0-8-16,-2 0 7 15,2 0 0-15,-1 0 0 16,-2 0 1-16,4 0 11 15,0 0-12-15,0 0 0 0,4 0 9 16,-2 0-9-16,2 0 0 16,-5 0 7-16,0 0-7 15,-2 0 0-15,-2 2-1 0,2 2 1 16,-2 0 10-16,-3-1-10 16,2 4-1-16,-7-2-9 15,3-2 18-15,-1 1-15 31,1 0 7-31,2-3 0 16,6 4 3-16,1-1-3 16,2-2 0-16,5 1-10 0,2 2 16 15,-2-3-6-15,0 0 0 16,-2 0 1-16,0 0 14 16,0 0-15-16,0-2 0 15,-3 2-12-15,-2-2 13 16,-1 0-1-16,-2 0 0 0,-3 0 11 15,1 0-7-15,2 0-4 16,-2 0-5-16,1 0 5 16,-1 0 1-16,2 0 10 15,-2-2-11-15,1-2 6 0,1 0 6 16,-4 2-12-16,3-3 0 16,-3 2 31-16,1 1-30 15,-1-2-1-15,4-1-1 31,-4 2 1-31,0-1 5 0,-1-1-5 16,-3 2 0-16,-1-1 6 16,0 2 0-16,-1-2-7 15,-3 2 1-15,3 0 0 16,3-2 22-16,-4 2-21 16,3 0-1-16,1 0 7 0,1-3-7 15,-2 4 0-15,0-1-1 16,2 2 7-16,-2-2 2 15,-1 0-8-15,1 2 1 16,-1-2 10-16,2 2-3 0,-1-3-8 16,0 3 1-16,1 0 0 15,-2 0 15-15,3 0-16 16,-1 0 1-16,1 0-1 16,0 0 0-16,1 0 1 15,-1 0 9-15,3 0-9 16,-1 0 5-1,1 0-6-15,0 0 0 16,0 0 10-16,-1 0-10 16,-2 0 0-16,3 0 0 15,-3 0 1-15,1 0 0 16,-3 0-1-16,1 0 2 0,0 0-2 16,1 0 0-16,-2 0 0 15,-1 0 0-15,-4 0 6 16,1 0 0-16,-3 3-6 15,-2-1-1-15,3 0-9 16,-3 0 10-16,2-2 0 0,0 0 5 16,0 2 5-16,-5-2-6 15,1 0-4-15,2 0 0 16,-2 0-1-16,0 0 1 16,0 1-2-16,0-1 1 0,-2 3 1 15,0-3 2-15,2 2-2 31,-2-2 0-31,-1 0 17 16,3 0-16-16,-2 0-1 16,2 0 14-16,-5 0-12 15,3 0 8-15,0-5-10 0,-3 4 2 16,3-3 4-16,0 2-6 16,0-3 9-16,-3 2-9 15,3 1 9-15,-5 0-2 0,1 0 6 16,-6 0-12-16,1 2 38 15,-3-3-24-15,-1 3 5 16,1 0 13-16,-1 0-33 16,-3 0 31-16,3 0-23 15,-3 0-7-15,0 0 25 0,0 0-25 16,0 0 0-16,0 0 5 16,1 0-5-16,-2 0 10 15,-3 0-11-15,-2 0-31 31,-5-5-62-31,-16 1-146 16,-15-8-304-16</inkml:trace>
  <inkml:trace contextRef="#ctx0" brushRef="#br0" timeOffset="32028.2719">1105 2402 2 0,'0'0'369'15,"0"0"-210"-15,0 0-120 16,0 0-28-16,0 0 64 15,0 0 25-15,-9-64-21 16,9 48-34-16,0 1 20 16,4 0 32-16,-1 1 0 0,-3 0 24 15,2 2 5-15,-2 2-18 16,0 2-5-16,0 1-37 16,0 4 7-16,2 1-19 15,-2 0-19-15,0 2 9 0,0-3-23 16,0 3-19-16,0 0 0 31,0 0-2-31,3 0-13 16,1 0 13-16,3 14-4 15,4 9 4-15,3 1 0 16,1 5 0-16,1 2 9 0,1 1-9 16,-1-2 0-16,1-2-5 15,2-1 11-15,-1-6-4 16,-5-3-2-16,-2-6 0 15,-2-2 4-15,-5-6-4 0,3-1 0 16,-5-1 4-16,2-2-3 16,1 0 10-16,4 0-11 15,6-24 54-15,14-15 16 16,14-17-64-16,12-16-5 16,13-10-2-16,5-3-25 0,6 1 26 15,-2 6-8-15,-3 10 0 16,-3 10 8-16,-6 7 0 31,-12 14 0-31,-11 9 4 16,-13 9-2-16,-8 6 3 0,-8 4-5 15,-6 6 1-15,-3 1 11 16,-1 2-12-16,-3 0 0 16,0 0-2-16,2-3 9 15,-2 3-14-15,4 0 0 16,0 0-86-16,-4 0-75 0,0 12-156 15,0 0-286-15</inkml:trace>
  <inkml:trace contextRef="#ctx0" brushRef="#br0" timeOffset="41876.6004">2253 8157 123 0,'0'0'190'15,"0"0"-136"-15,0 0-37 16,0 0 12-16,0 0 11 0,-11 0 5 15,9 0-8-15,2-1-16 32,-2-2 2-32,-2 3 10 15,-2-2-14-15,2 2-8 16,-5 0-10-16,1 0 13 16,-2 0-13-16,-1 0 1 15,0 0 12-15,0 0-13 0,0 0 17 16,-3 0 19-16,3 0-1 15,0 0 8-15,5 0-17 16,-1 0-7-16,4 0 22 0,3 0-22 16,0 0 8-16,0 0 14 15,0 0-5-15,0 0 8 16,0 0-20-16,0 0-18 16,0 0-14-16,0 0 8 15,5 0-1-15,9 0 32 16,3 0-9-16,5 0 13 0,5 0-16 15,2 0-10-15,5 0 25 32,-1 0-9-32,8 0-4 15,1 0-2-15,2 0-11 0,5 0 7 16,3 0-16-16,-2-2 1 16,2-2 3-16,0-2-3 15,-4 3 2-15,1-4 4 16,-1 2-7-16,-4 3 1 15,-2-1-1-15,-1-1 0 16,-4 2 4-16,-1 0-4 0,-1 1 0 16,-1-5-1-16,0 5 2 15,-3-1 6-15,-3 0-7 16,1 2-3-16,0-2-4 0,2 0 7 16,1 2 0-16,-1-2 6 15,1-1-5-15,-1 2-2 16,2 1 1-16,3-2 0 15,-1 2 8-15,1-2-8 16,2 0 0 0,2 0 7-1,0 2-7-15,0-3 6 0,-1 3-6 16,-2-3 0-16,-1 1 3 16,-3 0-3-16,-2 0 0 15,-2 2-2-15,0 0 9 16,2-3-7-16,1 3 0 0,-1 0 1 15,4-1 5-15,-1 1-6 16,0-1 0-16,1 1-6 16,1 0 7-1,-1 0-1-15,3 0 0 0,-1 0 0 16,0 0 5-16,3 0-5 0,0 0 0 16,-2 0-1-16,2 0 2 15,0 0 12-15,-1 0-13 16,1 0-4-16,-3 0 4 15,3 0 0-15,1 0 1 0,-4 0 11 32,1 0-11-32,-2 0-1 15,0 0 0-15,-3 0 1 16,3 1-3-16,2-1 2 16,1 0 0-16,2 1 13 15,-1-1-11-15,0 3 3 0,1-1-5 16,-4 2 0-16,3-1 0 15,1-3 0-15,-4 5 0 16,3-1-3-16,-2-2 11 16,3 2-7-16,-1 0-1 0,1-2 0 15,5 0 9-15,-2-2-9 16,1 2 0-16,3-1 7 16,2 2-6-16,-1-3-1 15,0 0 0-15,0 0 1 16,3 0 6-16,-2 0-7 0,2 0 1 15,-1 0 28-15,0 0-29 32,0 0 9-32,1 0-9 15,2 0 8-15,-2 0-5 16,2 0-3-16,0 0 0 0,0 0 8 16,-2 0-7-16,-2 0 4 15,-1 3-5-15,-2-3 0 16,0 1 13-16,1 1-13 15,4 0 0-15,2 0 13 16,-2-2-11-16,4 0 3 0,-2 2-5 16,0-2 0-16,-3 3 10 15,-2-3-10-15,2 2 0 16,1-2 15-16,-2 0-14 16,4 0 6-16,0 0-7 0,2 0 0 15,-3 0 13-15,2 0-13 16,1 0 0-16,0 0 11 15,-2 0-3-15,1-2-5 32,-1-3-3-32,-1 3 0 15,1-2 8-15,0 3-8 0,-1-2 0 16,-2-1 19-16,3 2-18 16,-4-2 5-16,2 2-6 15,0 0 9-15,1-1 4 16,-2 2-13-16,1 1 0 0,-3 0 7 15,-3 0-6-15,-1-2 0 16,-1 2-1-16,-4 0 0 16,3-2 13-16,-3 2-12 15,2-2 0-15,1 0 8 0,-1 2-1 16,1-3-7-16,-1 3-1 16,-2 0 0-16,-2 0 0 15,-2 0 0-15,-1 0 0 16,1 0 2-16,-3 0 4 15,5 0-6-15,-2 0 0 16,2 0 2 0,-1 0-1-16,3 0-1 15,1 0 0-15,-1 0 5 16,3 0-4-16,-1 0-1 16,0 0 0-16,1 0 0 0,-1-3 7 15,1 1-7-15,-1 2 0 16,0-2-3-16,-2 0 9 15,2 2-4-15,-2-3-2 16,1 2 2-16,-1 0-2 16,0 1 0-16,-5-3 0 15,4 3 10-15,-4-3-4 0,1 3-6 16,-1-1 0-16,1-1 0 16,0 0 4-16,-3-2-4 15,3 2 0-15,-3 0 25 16,1-2-24-16,-3 2 9 0,2 0-10 15,-4 0 7-15,0-1 12 32,0 0-18-32,-2 1 0 15,0 0 25-15,0 0-26 16,0-1 12-16,-4 0-12 16,4-1 1-16,2 2 22 0,2-2-22 15,1-3 0-15,-1 4 15 16,0 0-15-16,0-1-1 15,-4 3 0-15,0 1 6 16,-5-3 0-16,-1 3-6 0,-4 0 0 16,1 0-5-16,-5 0 5 15,-1 0-1-15,-5 0 0 16,-3 0-40-16,-4 0-6 16,0 0-93-16,-9 0-128 15,-15 0-7-15,-8-3-806 0</inkml:trace>
  <inkml:trace contextRef="#ctx0" brushRef="#br0" timeOffset="43559.8841">2180 8909 529 0,'0'0'161'16,"0"0"-110"-16,0 0-8 0,0 0 71 15,0 0-44-15,0 0-34 16,0 0-20-16,-2-10 2 31,2 10 47-31,0 0-12 16,-3-2-9-16,3 2 14 0,0 0-21 16,-2 0-14-16,2 0-7 15,0 0-15-15,0 0 23 16,0 0-23-16,0 0 8 15,0 0 19-15,0 0-21 16,0 0 3-16,0 0-10 0,0 0-4 16,5 0 4-16,5 0 8 15,9 0 7-15,2 0 15 16,6 0-18-16,4 0-2 16,3 0 13-16,2 0-21 0,2 0 25 15,2 0-21-15,3 0 3 16,1 0 7-16,3 0-16 15,1-2 0-15,2 0 0 16,-2 0 6 0,2-3-6-1,-1 2 0-15,-1-1 0 0,2-1 4 16,-6 5-4-16,1-2 0 16,-5-1-1-16,0 1 9 15,-2 2 1-15,0-2-9 16,2 0 0-16,3-1 10 0,1 3-10 15,3-3 0-15,-1 1-2 16,2 0 4-16,-4 0-3 16,-1 2 1-16,-3 0 0 15,-3 0 2-15,-3 0-2 16,-3 0-4-16,-2-2 1 0,0 2 6 16,-2 0 7-16,4-2-9 15,0 0 8-15,2 0 11 16,3-1-19-16,0 2-1 15,2-1 0-15,0 0-1 0,-3 2 1 32,-2 0 0-32,-1 0 1 15,-3 0 8-15,-2 0-9 16,2 0-1-16,-3 0 0 16,3 0 1-16,3 0 2 15,-1 0-2-15,2 2 0 0,0 0 11 16,1 2-11-16,0-2 0 15,2 0 5-15,-1-2-3 16,1 2 11-16,-1-2 7 16,3 0-20-16,-2 0 26 0,0 0-26 15,-1 0 0-15,-1 0 12 16,-3 0-11-16,0 0 19 16,-2 0-20-16,-2 0 1 15,-2-2 18-15,-1 0-5 16,0 0-5-16,-1-1 5 15,-1 2-13-15,3-3 17 0,0 2-18 16,-2-3 0-16,2 5 21 31,-3-3-20-31,-1 1-1 16,-8 0 16-16,-2 2-16 0,-4 0 26 16,-3-2-10-16,-4 2-8 15,0 0 50-15,0-3-24 16,0 3 7-16,0 0-28 15,0 0-13-15,0 0 0 16,0 0-53-16,-24 0-82 16,-8 0-125-16,-5 0-605 0</inkml:trace>
  <inkml:trace contextRef="#ctx0" brushRef="#br0" timeOffset="48175.423">1027 7622 13 0,'0'0'121'0,"0"0"-80"0,0 0-14 16,0 0 60-16,0 0 28 15,0 0 6-15,21 0-11 16,-17 0-13-16,0 0-31 16,1 0 28-16,-3-2 3 0,-2 2-9 15,2-2-1-15,-2 2-29 16,0-3-5-16,0 3 18 16,0-1-8-16,0 1 8 15,0 0 17-15,0-3-16 16,0 3-1-16,0-3-14 0,0-1-19 15,2-1 3-15,0 0-16 16,0-2 3-16,3 3 3 31,-5 3-1-31,0-2 14 16,0 3-33-16,0 0 1 16,0 0-24-16,0 0 0 0,0 0-20 15,0 11 15-15,0 5 17 16,7 3 4-16,0 6-4 15,1 2 0-15,1-4 3 16,1 1-3-16,-2-4 0 0,1-3 12 16,-2-3-12-16,-2-3 11 15,-3-2-11-15,0-4 0 16,0 2 5-16,2-4-5 16,-2 3 0-16,3 2 1 0,-1-2-1 15,4 0 6-15,-4-2-6 16,-2 0 0-16,2-4 3 15,1 0-3-15,-3 0 0 16,0 0 15-16,0 0-14 31,6-5 24-31,5-18-16 16,9-12-3-16,9-17 1 0,9-9-7 16,9-10-19-16,2-5-5 15,5 0 11-15,2 0 12 16,0 2-7-16,7 3 2 15,-3 10-3-15,0 6 9 0,-6 9-1 16,-4 9-1-16,-8 11 4 16,-8 6 2-16,-12 6-4 15,-6 7-1-15,-9 2 1 16,-7 5 0-16,-2 0 1 16,0 0 13-16,0 0-14 0,0 0 21 15,0 0-17-15,0 0-4 16,0 0-3-16,0 0-78 15,0 5-91-15,0 7-153 16,-11 0 9-16</inkml:trace>
  <inkml:trace contextRef="#ctx0" brushRef="#br0" timeOffset="67189.3044">22681 7660 388 0,'0'0'152'15,"0"0"-92"-15,0 0-5 16,0 0 66-16,0 0-51 0,0 0-15 16,-6-27-31-16,6 27-23 15,0-1 27-15,0 1-2 32,-3 0-5-32,1-1 21 0,0-2-17 15,-4 0-1-15,-4 2 5 16,-1 1-19-16,-5 0 6 15,-3 0-16-15,-4 0 1 16,-4 0 25-16,-4 0-25 16,0 0 16-16,-5 4 16 15,1 1-31-15,-6 4 22 0,3-1-24 16,-1-1 7-16,-2 2 21 16,3-1-27-16,1 0 7 15,3 1 9-15,1 3-17 16,0 3 1-16,1 2-1 0,-4 0 0 15,3 5 6-15,-3 0-6 16,1 2 0-16,1 2-1 16,3 2 2-16,0 1 4 15,0-1-5-15,4 2 0 16,0 2 6 0,0 0-6-16,5 0 0 15,2 1-1-15,4 1 2 16,1-1 4-16,1 5-4 15,3 0-1-15,0 3 17 16,2 0-17-16,0 2 0 0,5-3 7 16,0 1-6-16,1-2 4 15,3 1-5-15,0-1 0 16,0 0 12-16,0 0-12 16,0-1 0-16,5 0 0 15,1-2 7-15,3-2 2 0,0-1-9 16,-2-4 1-16,-1-5 11 15,1 0-12-15,-1-2 0 16,0 0 0-16,-4 0 1 16,0 0 6-16,0 1-7 0,0-1 6 15,0-3 2-15,1 3-8 16,-1-2 0-16,0 3 0 31,0 0 6-31,-2-2-1 16,2 1-5-16,-2-2 0 15,2 0 8-15,-2-4-8 0,0 1-7 16,0-3-5-16,0-1 21 16,0-1-18-16,0 0 9 15,-2 0 0-15,-4 0-7 16,-5 0 5-16,-3 0 1 16,-5 0 0-16,-4 0 2 0,-6 3 20 15,-2-3-21-15,-2 0 7 16,-5 2-14-16,-1 2 7 15,-1 0 0-15,-2 0 13 16,0-1-3-16,0 2 8 0,-1-2-18 16,5 2-5-16,0-1 5 15,5-1 1-15,2 0 5 32,4 1 7-32,2 0-12 15,3 0-1-15,2 2 0 0,0 0 1 16,2 2-5-16,-2 2 4 15,0 0-1-15,-1 5-6 16,0 3 7-16,0 2 6 16,-1-1-6-16,2 3 0 15,0 1-10-15,0-2 9 16,2 1 1-16,0 1 4 0,1 1 3 16,-1 0-6-16,-1 3-1 15,0 1 0-15,-1-3 6 16,-1 4-6-16,0-5 0 0,0-2 23 15,1-4-23-15,-2-5 32 16,2 0-23-16,-3-1-2 16,2-3 15-16,-2-1-21 15,-1-1 6-15,1 0 18 16,4-2-25 0,-4-1 13-16,3 0-13 15,2 1 8-15,0 0 5 16,0-1-12-16,3 2-1 15,1 1 16-15,1 0-14 16,0 1 1-16,-1 1-3 16,1 2 0-16,1-4 7 0,2 2-7 15,1 2 0-15,-1-2 12 16,4 2-4-16,-1 0-8 16,-1 3 0-16,0-3 1 15,2 3 15-15,2 1-10 0,-1 1-6 16,1 2 22-16,2 0-15 15,0 2 3-15,-1 0-10 16,3 2 3-16,0-5 17 16,0 4-20-16,0-5 1 15,0 0 8-15,0-1 1 0,9-4-9 16,-2 0-1-16,1-2 6 31,0 0 10-31,0-1-16 16,-1 0 1-16,1-2 15 15,2 0-15-15,-1-1 6 0,1 3-7 16,4-1 1-16,1-1 15 16,1 0-16-16,2-3 2 15,2 5 33-15,5-5-29 16,2 1 10-16,2 0-16 16,4 0 6-16,3 2 9 0,-1-2-15 15,5 1 0-15,3-3 9 16,1 1-8-16,3 2-1 15,-1-4 0-15,0 4 1 16,0-3 4-16,1 0-5 0,0-2 0 16,0-1 4-16,-2-1-3 15,-1 1-2-15,3-2 1 16,-3-4-2-16,4 1 1 31,-2 0 1-31,-1-2 0 16,-3 1 4-16,-2 2-3 0,0-3-1 15,0 0 0-15,2 0 1 16,1-2-4-16,-1-2 3 16,3 0 0-16,-1 0 8 15,-2 0-8-15,3 0-1 16,-3 0 1-16,4 0 0 0,-2-2 0 16,1-2 0-16,-1-2 0 15,1 0 2-15,-3 3-2 16,0-4 0-16,1 2 0 15,-1 2 0-15,-1-3 2 0,-2 2-2 16,-1 0 0-16,0 0 0 16,0-1 0-16,-2 0-8 15,1-1 8-15,-1-3 0 16,-1 4 0-16,-1-2 0 0,2 3 0 31,0-1 0-31,-1-1 0 16,3-1 0-16,1 0-1 15,-2 1 0-15,1-3 1 16,-3 2 0-16,1 0 0 16,-3 2-1-16,-4 1-3 0,0 2-2 15,-2-1 6-15,-4 2-1 16,-1-2-1-16,-5 3 2 16,4 0 0-16,-3-1-1 15,2 1 2-15,2 0-1 16,-2-3 0-16,0 3 0 0,-2 0 9 15,-1 0-9-15,4 0 0 16,-5 0-5 0,1 0 5-16,-3 0 0 0,-3 0-1 15,-3 0 2-15,2 0 2 0,-3 0-3 16,1 0 0-16,1 0-10 31,5 0 11-31,-3 0-1 16,5 0 0-16,-1 0 0 15,3 3 9-15,-1-2-9 16,4 3 0-16,1 1-11 0,1 0 12 16,0 2-1-16,4 0 0 15,0 4 2-15,2-3 2 16,-2-1-4-16,0 4 0 16,0-5 0-16,0 2 0 15,0-2 0-15,1-3 0 0,3 4 0 16,1-3 5-16,-4 0-5 15,3 0 0-15,-2 0-3 16,-2-1 3-16,2 3-1 16,-2-3 1-16,2-1 0 0,0 0 9 15,2 0-9-15,-2 0-5 16,2 1-4-16,-2-3 9 31,0 0 0-31,-2 5 0 16,0-3 4-16,0 0-4 15,0-2 0-15,-1 3 0 0,1-3 7 16,2 0-7-16,0 0-4 16,0 0 2-16,2 0 4 15,0 0 3-15,-2 0-5 16,0-3 0-16,-2 1 6 0,2 0-6 16,-4 0-13-16,2-1 13 15,-2 3 0-15,0 0 13 16,4 0-13-16,0 0 0 15,2 0-8-15,1 0 6 16,-1 0 2-16,2 0 0 0,4 0 0 16,-2 0 1-16,3 0-1 15,1 0 0-15,0 0 7 32,-3 0-7-32,1 0 0 15,-1 0 2-15,-1 0 4 0,2 3 9 16,-2 3-15-16,-1-3 0 15,-1 2-6-15,0 1 7 16,1-2-1-16,-3 0 0 16,0-2 8-16,2 2-6 15,-2-3-2-15,1 2 0 0,-1-3 22 16,2 3-21-16,1-2 5 16,0 1-6-16,-1 2 9 15,-2-2 1-15,1 3-10 16,-3-5 0-16,0 3-5 0,2-1 5 15,-2-2 0-15,0 2 0 16,-2-2 6-16,-4 2-2 16,0-2-4-16,-3 0 0 15,0 0 12-15,-2 0-11 16,2 0 10-16,-2 0-11 0,0 0 8 31,1-4 3-31,0-4-10 16,-1-2 0-16,-1-4 17 15,1-2-17-15,-1-2 0 16,4-6-1-16,1-7 9 0,-2 0-10 16,0-7 1-16,3-1 0 15,-3-3-7-15,0-2 1 16,-4 2-4-16,-1-4 9 16,-1 2-7-16,-1-5 1 15,-3 3 7-15,0-2-12 0,1 2 11 16,-5 2-10-16,4 1 11 15,-4 2-1-15,3 1 3 16,-3 4-2-16,2 0 0 16,-2 2 0-16,-3 2-1 0,-1-3 1 15,-2 3-2-15,0 0 1 16,0 1-7-16,0 2 8 31,0 0 0-31,0 3 1 16,0-1-5-16,-2 2 4 15,-1 2 0-15,3-1-1 0,0 1 2 16,0 0 1-16,0-2-2 16,0 1 0-16,0-1 0 15,3-4 0-15,-1 0 0 16,0 0 0-16,0-2 8 0,0-2-11 16,0 1 3-16,1-5 0 15,-1 2 4-15,-2-2-3 16,0 2-1-16,0-4 0 15,0 4 0-15,0-2 7 16,0-1-7-16,0 2 0 16,-5-3 13-16,-1 2-13 0,-1 1 0 15,-1-2-8-15,0 1 19 16,4-1-8-16,0 1-3 31,-1-2 1-31,5 1 0 0,0-2-1 16,0 0-1-16,0-2 0 15,0-1-4-15,7 1 4 16,-1 2 1-16,2 1 0 16,-4-2 4-16,3 1-4 15,-3 0 0-15,0-3 0 0,1-4 7 16,-1 1 0-16,3-2-7 16,-2-1 0-16,-1 2-1 15,2 1 1-15,-1 0 0 16,2 0 0-16,0-1 8 0,-3-1-7 15,0 0-1-15,1 1 0 16,-3 1 0-16,-2 2 0 16,0 0 0-16,0 0-1 15,0 2 3-15,0-2-8 16,0 2 6-16,0-1-13 16,-9 1 7-1,0 3 1-15,0-2-2 16,-2 3 6-16,2 4 1 15,3-1 6-15,-6 4-6 16,4 1 1-16,-3 2-10 16,-3-1 9-16,3 1 0 0,-1 2-2 15,2 2 9-15,-3 2-6 16,1 1-1-16,-1 0 0 16,-1 4-9-16,-1 0 9 15,-3 0-4-15,0-1 2 16,-4 1 4-16,-3-3 3 0,0 2-5 15,-4-4 0-15,2 2-5 16,-2-1 5-16,0 2 0 16,-2 1-6-16,3 2 12 15,-4-1-3-15,1 4-3 0,0-1 0 16,-3 0-8-16,-3 1 8 31,-1 1 0-31,-2 1 0 16,-3-2 1-16,1 4-1 15,-3 0 0-15,-1 1 0 16,-3 1-3-16,2-2 3 0,-2 3-1 16,-1-2 1-16,4 0 0 15,-1 2 4-15,1 2-4 16,-2 1 0-16,2-2-5 16,1 3 5-16,3 2 0 0,1-2-1 15,6 2 2-15,1 0 1 16,3 0-2-16,0 0-2 15,-2 2-4-15,-3 6 6 16,1 3-7-16,-6 1 6 16,-1 1 2-16,0 4 4 0,-5-1-5 15,-1-3 0-15,0 4 3 16,-1-5-3-16,0-1-5 31,2-2 5-31,3-1 0 16,-1-3 7-16,3 2-7 0,-1-4 0 15,3 0-3-15,0-3 3 16,-1 0 0-16,2 0-1 16,1 0 2-16,-5 0 3 15,3 0-4-15,0-4 0 16,-3-3-5-16,1 1 5 0,0 1 0 16,-3 1-1-16,1-2 7 15,-1-1-9-15,-3 4 3 16,0-4 0-16,-1 2-3 15,3 1 3-15,-2 0-1 0,4 1-1 16,-1 3 4-16,3 0 1 16,2 0-3-16,2 0-2 15,0 0-6-15,3 0 8 16,-1 0 0-16,1 0-6 16,1 0 13-1,3 0-7-15,-1 0 0 16,1 0 0-16,0 0-3 15,-3 0 3-15,1 0 0 16,0 0-1-16,-1 3 3 16,3 1 4-16,0 1-6 0,0 2 0 15,2 0-6-15,2 2 6 16,4-1-6-16,2 1 5 16,5 0-5-16,3 0 4 15,1 0 2-15,3-2-6 16,3 2-6-16,2-2 10 0,1 2-11 15,3 0 7-15,-3 8-142 16,1-5-87-16,-4-6-271 0</inkml:trace>
  <inkml:trace contextRef="#ctx0" brushRef="#br0" timeOffset="75437.8808">17875 619 522 0,'0'0'141'0,"0"0"-67"0,0 0-44 16,0 0 71-16,0 0 8 15,0 0-44-15,0 0-26 16,0 0-22-16,0 0-4 16,0 0 42-16,0 0-7 15,0 0-9-15,0 0-7 0,0 0-16 16,0 0 0-16,0 0 14 16,0 0-7-16,-4 0 15 31,-4 0-12-31,-2 0-11 15,-8 0 4-15,-2-4-18 0,-5 2 28 16,-6-2-10-16,-4 3-12 16,-8-1 25-16,-1 2-31 15,-8 0 9-15,-1 0 2 16,0 0-11-16,1 0 12 16,6 5-1-16,1 5-12 0,5 0 29 15,-1 0-21-15,5 2-8 16,3 1 18-16,2 1-17 15,2 2 8-15,4 1-9 16,1 4 0-16,0-2 3 0,-3 1-3 16,0 5 0-16,-2-4 1 15,0 6 0-15,2-3 4 16,0 0-5-16,4-2 0 16,0 0-8-16,3-2 8 31,2 1 0-31,2-2 2 0,0 1 8 15,5 1-6-15,1-1-4 16,0-1 0-16,4 2 0 16,-1-1 0-16,3 2 1 15,-1 0 0-15,3 2 5 0,0 2-6 16,2-1 0-16,-2 0 0 16,2-1 7-16,0-1-7 15,0 0 0-15,0 2 3 16,0-2-3-16,2 1 5 15,5 1-5-15,1-4 0 0,3 2 5 16,3-1-4-16,-1 0 6 16,7-1 13-16,1 4-14 15,2 1 13-15,6 0-13 16,3 0 0-16,0 3 13 0,3-4-18 16,1-1 0-16,4 0 18 31,2 2-17-31,0-2 15 15,6 3-16-15,0-1 0 16,-1-1 23-16,2 1-24 16,-2 1 0-16,2-3 17 15,2 0-16-15,5 0 15 0,0 0-16 16,2 1 0-16,0-2 14 16,0 0-14-16,1 3 0 15,-1-3 10-15,-2 0-9 16,0-3-1-16,0-1 0 0,0-2 1 15,0-2 11-15,2-1-12 16,-3-2 0-16,5 0 10 16,-2-1-10-16,2 1 7 15,0-3-7-15,-2 0 9 16,-2-1-8-16,0-2-1 0,0-3 0 16,-3 0 6-16,1-1-6 15,-1-2 0-15,3 0-2 31,-3 0 2-31,-1 0 7 16,-3-12-7-16,-1-2 0 0,0-4 15 16,-1-4-9-16,-5-2 11 15,-2-9-11-15,-3-3-4 16,-2-8 21-16,-4-4-13 16,-7-6-1-16,-2-6 16 15,-1-2-2-15,-6 0 1 0,1-3 5 16,-8 3-27-16,1 1 36 15,-4 0-37-15,-3 2 5 16,-2 4 16-16,0 1-13 0,0 0 10 16,-2-1-19-16,-12-2 6 15,-3 2-3-15,-8 1-3 16,-6 0 0-16,-7 4 0 16,-7 0 6-16,-6 1-7 15,-5 0 1 1,-6 6-6-1,-3 2 6-15,-4 6 0 0,-4 0-5 16,-7 8 4-16,-8 3 2 16,-5 3 0-16,-5 6-1 15,-7 5 0-15,-2 1 2 16,0 6-2-16,0 3-1 0,0 0 1 16,3 0 0-16,0 0 0 15,2 0-4-15,0 1 4 16,3 10-5-16,1 3 5 15,0 0 0-15,7 4-6 16,-27 8-30-16,24-3-149 0,16-6-321 0</inkml:trace>
  <inkml:trace contextRef="#ctx0" brushRef="#br0" timeOffset="77320.9245">23682 710 500 0,'0'0'160'16,"0"0"-128"-16,0 0-12 15,-140 0 8-15,106 0 64 0,5 0-48 16,3 0-21-16,-1 0 14 16,0 2-31-16,0 1 7 15,-2 4-7-15,-4-2-5 16,0 3 24-16,-5 1-25 0,-3 3 12 16,-3 0 17-16,1 2-10 15,-1 4 24-15,1 1-10 16,3 2-7-16,3 2 19 31,-1 0-17-31,5 5-15 16,-2-2 1-16,7 4-13 0,-1 1 13 15,4-2-12-15,1 4-1 16,3-4 29-16,2 3-24 16,3 3-5-16,1 0 19 15,3 2-18-15,3 1 8 0,5-2-10 16,4 3 2-16,0-2 10 15,0 1-12-15,0 3 0 16,13-4 12-16,5 1-11 16,5 1 8-16,0 0-9 15,9-2 0-15,1 1 19 0,8 0-10 16,3-1 1-16,7-4 34 16,5-1-4-16,7-1 5 15,3-1-8-15,5-1-11 31,8 2 16-31,6-1-24 0,4-2-8 16,5-1 18-16,1 2-28 16,3-5 11-16,-2-2-11 15,-3-1 1-15,-1-6 10 16,-3-3-4-16,-2-3-6 16,-2-4 10-16,0 0-10 0,-6-4 8 15,0-1-9-15,-8 0 0 16,-1 0 7-16,-4 0-6 15,-1 0 12-15,-1 0 12 16,-1-8-11-16,1-2 17 0,4-1-22 16,-4-4-8-16,3-3 18 15,-4-5-18-15,-5-4 7 16,-3-7 14-16,-6-9-21 16,-4-4 43-16,-5-8-31 15,-5-5-4 1,-4-2 23-16,-8-2-4 15,-10 0-18-15,-6 0 46 16,-7-2-41-16,0 1 1 16,-9 0-16-16,-13 2 2 15,-7 2 15-15,-4 3-17 16,-6 3 6-16,2 3 2 0,-5-1-7 16,-1 3-1-16,-4 4 0 15,-4 0-4-15,-3 5-4 16,-4 4 8-16,-2 3-2 15,-5 1-4-15,-1 8 1 0,-5 1 5 16,-6 3 0-16,-5 3 0 16,-4 4 2-16,-8 4-2 15,-5 5 0-15,1 1-2 16,-2 1 3-16,2 3-2 16,2 0 0-16,4 0 1 0,3 0-1 15,3 4 1-15,3 7-5 31,1 6-5-31,1 4 7 16,3 6 3-16,0 10-6 16,3 3-13-16,-21 18-104 15,20-10-225-15,16-11-856 0</inkml:trace>
  <inkml:trace contextRef="#ctx0" brushRef="#br0" timeOffset="78987.6013">29264 543 654 0,'0'0'143'0,"0"0"-76"16,-134-4-44-16,83 4 63 16,9 0 21-16,3 0-63 15,8 0-36-15,2 12-8 0,4 2 2 16,2 4 14-16,-4 7-16 16,2-2 2-16,-4 5 21 15,0 4-23-15,-2-1 27 16,0 0 10-16,0 1-11 0,1 2-3 15,1 1-16-15,3-1-5 16,1 2 12-16,1 0-14 16,4 0 1-16,2 2-1 15,2 2-5-15,8 3 4 16,0-1 1-16,6 4 0 0,2 1-8 16,0 0 3-16,14-1 5 15,13 2 20-15,4-2-4 31,11 0 36-31,5 1-4 16,8-1-22-16,5 0 2 0,5-2-12 16,5-2-3-16,5-1 1 15,4-1-13-15,0-3 31 16,6-1-1-16,4-2-2 16,1-2 31-16,1-1-30 15,5-1-5-15,-1 0-12 16,4-2-7-16,-5 0 16 0,-3 1-13 15,-2-4-9-15,-7-1 16 16,1 1-14-16,0-4 5 16,-1 2 3-16,-2-3-10 0,3-3 10 15,-3 0-8-15,0-3-2 16,-2-1 16-16,-2-1-13 16,0 1 3-16,1-5 4 15,2-2-9-15,2-2 20 16,-2-4-21-1,0 0 0-15,-2 0 3 16,1-2 12-16,-2-13-12 16,0-4 2-16,-1-9-3 15,-1-9 2-15,-3-2-4 16,-2-5 0-16,-5-7 20 0,-4 3-19 16,-10-4 10-16,-4-2-2 15,-9-4-2-15,-8-3 15 16,-2-4-21-16,-10-4 17 15,-1 1 15-15,-9 2-26 16,-3-2-5-16,-4 3-2 16,0 3 0-16,-13 2 19 0,-14 2-18 15,-4 0 0-15,-6 3-2 16,-11-1 2-16,-3 5-2 16,-6 2 1-1,-4 3 0-15,-6 4-1 0,0 3 1 0,-2-2 0 31,0 3-6-31,-2 3 9 16,0 3-9-16,0 3 4 16,-4 3 2-16,2-1 8 15,-1 3-8-15,5 3 0 16,0-2 5-16,-3 5-4 0,4 0-2 16,-3 6 1-16,-6 0 0 15,-2 2 0-15,-8 3 0 16,-5-2-5-16,-3 4-1 15,-9-1 7-15,0 5-1 0,-18 1 0 16,-21 0-3-16,-18 12-4 16,0 6 8-16,12 6-1 15,13 1 6-15,12 4-5 16,-3 12-2-16,-6-6-9 16,36-4-121-16,14-12-414 0</inkml:trace>
  <inkml:trace contextRef="#ctx0" brushRef="#br0" timeOffset="80203.789">15562 974 430 0,'0'0'121'15,"0"0"-45"-15,0 0 44 16,0 0 23-16,0 0-35 0,0 0-53 15,15-12-7-15,-13 6 58 16,2 0-41-16,-2 0 3 16,0 4-7-16,2 0-6 15,-2 0 45-15,-2 2-20 16,0 0-17-16,2 0-5 0,-2 0-31 16,0 0-1-16,0 0-26 15,0 0-5-15,0 9 5 31,0 14 0-31,0 9 1 16,0 10 15-16,0 6-15 0,0 3 19 16,0 3-19-16,0-2-1 15,0 0 27-15,0-4-27 16,0-6 1-16,0-3 3 16,0-9 4-16,2-6-8 15,-2-9 0-15,2-3 0 0,-2-5-3 16,0-4 3-16,0-1 0 15,0-2 16-15,0 0-15 16,0 0 9-16,0 0-10 16,0 0-15-16,0 0 2 15,0 0-87-15,0-9-168 0,-4-9-770 0</inkml:trace>
  <inkml:trace contextRef="#ctx0" brushRef="#br0" timeOffset="81486.7696">21642 1131 851 0,'0'0'204'0,"0"0"-180"0,0 0 1 16,0 0 20-16,0 0 7 15,0 0-6-15,141-50-21 16,-103 40 2-16,2-1 43 16,-3 6-15-16,-2 1-24 0,-4 1-7 15,-10 3-24-15,-2 0-2 16,-11 0-17-16,-3 0-23 15,-3 3 42-15,-2 6 21 16,0 5-13-16,0 4 13 16,-11 7-11-16,-7 3 13 0,-4 4-13 15,-5 4-8-15,0 0 20 16,-4 0-14-16,2-4 4 16,2-2 7-16,3-4-18 15,-1-4 11-15,6-3-12 0,-2-6 0 31,8-2 16-31,-1-3-15 16,8-3-1-16,1 0 16 16,5-3-16-16,0-2 8 15,0 0-8-15,0 2-33 16,13-2 17-16,12 0 16 0,13 0 30 16,13 0 15-16,14 0-23 15,9 0 7-15,8 0-17 16,1-7 4-16,-3 2 31 15,-9-2-11-15,-9 1 1 0,-12 2 11 16,-12 0-23-16,-14 3 2 16,-9 1-17-16,-5-3-4 15,-10 3 0-15,0 0-6 16,0 0-36-16,-16 0-100 16,-7 3-181-16,-8 2-361 0</inkml:trace>
  <inkml:trace contextRef="#ctx0" brushRef="#br0" timeOffset="84736.9497">23210 16124 792 0,'0'0'152'0,"0"0"-110"15,0 0 7-15,0 0 62 16,0 0-48-16,0 0-34 16,-12-22-3-16,10 22 16 0,0 0 40 15,-5 0-45-15,-1 0-10 16,-11 0-20-16,-5 0 1 15,-10 8-7-15,-8 6-1 16,-5 0 0-16,-4 8 3 16,-2 0 4-16,-1 0-6 0,0 0 11 15,8 2-12-15,3 2 16 16,8 0-16-16,3-3 1 16,8 3-3-16,4 1 2 15,2-1 0-15,4 3 0 16,3 0 2-16,3 4-3 0,1-3 1 31,2 2-2-31,1-2 2 16,4 2 0-16,-2-6 0 15,2 2-2-15,0-6 4 16,0 4 2-16,0-3-4 16,0-4 0-16,0 2 2 0,0 3-2 15,2-2-1-15,9 0 1 16,2 4 7-16,1 2 3 15,4-2-9-15,2 6-1 16,5-2 20-16,4 7-11 0,6-6-3 16,7 10 8-16,5-7-7 15,4 2 7-15,5 0-7 16,4-4-7-16,0 2 32 16,5-2-19-16,3 0-2 15,0 3 3-15,6-3-12 0,0-1 14 16,3-1-11-16,2-2-4 31,2-1 10-31,6-1-11 16,0-2 10-16,3-4 0 15,-1-6-9-15,0-1 11 0,-2-2-12 16,2-3 1-16,-1-8 14 16,-1 4-15-16,-1-4 0 15,-1 0 6-15,-1 0-6 16,-3 0 8-16,-1 0-8 15,-2-4 1-15,0-4 6 0,0 2-7 16,1-2 0-16,0-2 5 16,0-2-4-16,0 2 8 15,-3-8-9-15,0 4 1 16,-2-9 22-16,-5 6-22 0,0-9 7 16,-7-1 9-16,-2 1 2 15,-6-1 12-15,-5-5-11 16,-2-3-18-16,-7-2 23 31,-6-7-25-31,-5-2 0 16,-8-5-1-16,-2-4 4 0,-11 1-4 15,0 1 1-15,-8-5 0 16,0 5 6-16,0-1-6 16,-4 4 0-16,-6-3 3 15,-1 5-3-15,-5 2 12 0,1-2-12 16,-6 2-2-16,-1 6-8 15,-5-4 10-15,-1 4 0 16,-3 4-4-16,-6-1 11 16,-3 2-6-16,-2 5-1 15,-5-1 0-15,1 4-6 0,-1 4 8 16,3 5-2-16,-2 1 6 16,2-3-5-16,1 8 7 15,1-5-8-15,2 3 8 16,0 4 2-16,0-4-10 0,-1 6 0 31,-3-4-1-31,-5 6 1 16,-2-2-1-16,-1 0 1 15,-1 1 0-15,0 4 2 16,-3-1-2-16,2-1 0 16,-2 1-1-16,-2 3 2 0,-2 1 4 15,-6 0-5-15,-5 0 1 16,-8 0 4-16,-25 0-5 15,-26 14 0-15,-28 8-3 16,-16 5 9-16,7 4-6 0,9 5 0 16,11-1 0-16,1 6 3 15,-3 7-3-15,-3 11-7 16,3 4 1-16,2-4-107 16,38-15-218-16,24-15-866 0</inkml:trace>
  <inkml:trace contextRef="#ctx0" brushRef="#br0" timeOffset="85536.1661">21961 16825 1129 0,'0'0'154'0,"0"0"-142"15,0 0 74-15,0 0 41 0,0 0-55 16,0 0-47-16,0 0-24 15,91-63 12-15,-60 50-13 16,-2 4 0-16,0 0 0 16,-2 4 0-16,-4 2-8 15,-7 3 7-15,-3 0-4 0,-5 0 5 16,-5 0-34-16,-3 8 17 16,0 1 16-16,0 0-6 15,-5 4 7-15,-10 1 17 16,-1 0-10-16,-3 4 18 31,0-6-25-31,1 2 1 0,5-6 13 16,2-2-11-16,2-2 4 15,7 0-14-15,2 0 6 16,0-4-26-16,0 6-63 16,6 2 70-16,10 1 20 0,1 8 0 15,6 1-1-15,-5 5-18 16,0-3-13-16,-7 1 22 15,-2 1-12-15,-7-4 21 16,-2-2-5-16,0 3-3 16,-4-10 9-16,-14 4 26 0,-4-3 32 15,-5-6 44-15,-4 1-25 16,0 0-21-16,0-5 12 16,-1 0-41-16,8 0 11 15,1 0-5-15,8 0-21 16,3 0 3-16,8 0-15 0,2 0-19 31,2 0-67-31,0 0-210 16,-2 0-560-16</inkml:trace>
  <inkml:trace contextRef="#ctx0" brushRef="#br0" timeOffset="87569.2051">27868 1013 77 0,'0'0'720'0,"0"0"-571"16,0 0-77-16,0 0 47 15,0 0 27-15,0 0-49 16,0-75 21-16,3 72-27 16,-3 0-14-16,0 3-2 15,0 0-42-15,0 0-11 16,0 0-22-16,0 0-16 0,0 0 15 15,-3 15-27-15,-7 7 28 32,-7 10 13-32,0 6-12 15,-3-1 9-15,-1 4-10 16,2-5 0-16,-4 0 18 0,1-4-18 16,-1-1 8-16,4-6-8 15,1-3 7-15,3-2-1 16,-1-4-6-16,5-4 7 15,-1 0 4-15,3-3-11 16,5-4 0-16,0 2-4 0,-1-4 14 16,5-3-6-16,0 2-4 15,0-2-28-15,0 0 4 16,0 0-51-16,16 0-17 16,8 0 82-16,10-2 10 0,8-5 4 15,3-4-4-15,1 0-48 16,3-1-10-16,-1 0-32 15,-2-1-24-15,-3 3-30 32,-8 2-9-32,-8-2-7 15,-10 5-123-15,-10-2-85 0</inkml:trace>
  <inkml:trace contextRef="#ctx0" brushRef="#br0" timeOffset="87902.4355">28016 1187 705 0,'0'0'250'0,"0"0"-172"0,0 0 2 16,0 0 93-16,0 0-10 15,0 0-96-15,0 0-8 16,0-7-14-16,0 7-24 31,0 0-21-31,0 7-10 0,0 7 10 16,0 4 11-16,0 6-10 15,0 4 27-15,-3 4-19 16,-3 9 10-16,1 0 4 16,0 5-17-16,-1 0 13 15,2 0-19-15,-1 0 0 0,1-7 3 16,0-3-3-16,-2 5-64 15,2-12-122-15,0-7-191 0</inkml:trace>
  <inkml:trace contextRef="#ctx0" brushRef="#br0" timeOffset="88836.0921">28107 782 897 0,'0'0'156'0,"0"0"-104"15,0 0 31-15,0 0 7 16,0 0-48-16,0 0-21 15,0 0-21-15,-81-62 12 16,64 57 6-16,-5 2 7 0,-3-1 35 16,-4 2-27-16,0 2-14 15,-4 0 3-15,-3 0-12 16,1 0 22-16,-3 4-15 16,1 6 7-16,4 0 8 0,2 2-31 15,2-1 0-15,2 6 9 16,3-2-8-16,2 8 7 31,-1-1-9-31,3 4 0 16,0 2-1-16,2 4 1 15,-1 0 0-15,0 3-1 0,1-2 7 16,3 2 2-16,1-1-8 16,1-2 0-16,2-1 13 15,2 4-12-15,0-3 0 16,3 2 10-16,1 1-11 0,3 0 20 15,0 0-20-15,2-1 0 16,0-3 14-16,0 1-13 16,0 2-1-16,2-1 8 15,9 1-7-15,0-2 6 16,5 0-7-16,1 0 0 0,6 0 0 16,4-2 1-16,4 0-1 15,2 0 3-15,3-2 9 16,4-2 8-16,-2-3-8 31,2-6-12-31,1-2 27 0,1-3-25 16,2-5 8-16,1 0 21 15,-1-5-30-15,-1-2 19 16,-1 0-20-16,-2 0 0 16,-4-12 22-16,0-4-21 15,-3-3-1-15,0-4 4 0,1-5 5 16,-3-4 10-16,-2-7-6 15,-2-5-12-15,-5-6 6 16,-7-8 2-16,-1-8-9 16,-7-5 0-16,-3-7 12 15,-4 0-21-15,0 0 9 0,0 4-5 16,-13 4 5-16,-12 4 1 16,-4 5 17-16,-4 7 37 15,-6 4-15-15,0 3 4 16,-3 6-35-16,-3-1-8 0,-2 5 17 31,0 5-18-31,-4 9-6 16,-4 8 5-16,-13 15-25 15,-52 32-44-15,15 17-151 16,-1 1-286-16</inkml:trace>
  <inkml:trace contextRef="#ctx0" brushRef="#br0" timeOffset="97584.357">29471 11776 811 0,'0'0'136'16,"0"0"-96"-16,0 0 2 31,0 0 61-31,0 0-29 16,0 0-35-16,-14-32 9 16,14 32 2-16,0 0 1 0,0 0 3 15,0 0-12-15,0 0-29 16,0 0 26-16,0 0-23 15,0 0 15-15,0 0-2 16,0 0-13-16,0 0 16 16,0 0-16-16,0 0-9 0,0 0 17 15,0 0-24-15,0 0-13 16,0 9 1-16,-4 9 12 16,0 5 3-16,-1 8-2 15,-1 4-1-15,2 6 18 0,-4-3-12 16,4-1-5-16,0 0 9 15,-1-7-9-15,3-2 13 16,0-3-14-16,2-6 8 31,-2-1-3-31,0-4-5 16,2-1 1-16,-3-5-8 0,3 0 15 16,0-2-8-16,0-2 0 15,0-3 0-15,0 1 9 16,0-2-9-16,-3 0 0 15,3 2 2-15,0-2 5 16,0 0-2-16,0 0-5 0,0 0 0 16,0 0-4-16,0 0 4 15,0 0-1-15,0 0 1 16,3 0 0-16,10 0 9 16,6-2-9-16,8-3 1 0,8-2 11 15,5 0-12-15,7-1 0 16,4 0 0-16,7 0-2 15,4 2 2-15,5-1 0 32,3 2 1-32,1 0 8 0,-3 1-9 15,4 0 0-15,-3 3 1 16,0-1 6-16,0 0-5 16,-1 0-2-16,0-1 0 15,-1 2-7-15,0-2 7 16,0 2-1-16,-2-2 1 0,-3 3 0 15,-2 0 7-15,-4 0-7 16,-1 0 6-16,1 0-5 16,0 0-1-16,2 0-1 15,0 0 0-15,-2 0 2 0,0 0 3 16,-3 0-4-16,-2 0-2 16,-1 0 2-16,-6 0 0 15,1 0 0-15,-1 0 0 16,0 0 6-16,1 0-8 15,3 0 2-15,-2 0 0 0,1 0 6 16,-3 0-6-16,-2 0 0 31,1 0-1-31,-1 0 9 16,3 0-4-16,-3 0-3 16,3 0 0-16,-3 0 16 0,0 0-16 15,-1 0 6-15,-3 0-7 16,-3-1 0-16,-6-2 8 15,-4 3-8-15,-5-1 0 16,-5 1-1-16,-4-3 1 16,-1 3 0-16,-4-2 0 15,1 2 8-15,-7 0-5 0,0 0 14 16,0 0-17-16,0 0 22 16,0 0-22-16,0 0 0 15,0 0 0-15,0 0-4 16,0 0 4-16,0 0 0 0,0 0 1 15,0 0 30-15,0 0-17 16,0 0 11-16,0 0-6 31,0 0-18-31,0 0 38 16,0 0-21-16,0 0 9 16,0-4 21-16,0-1-5 0,0-5-5 15,0-10-23-15,0-3-13 16,-5-6 7-16,3-10-9 15,0-5 0-15,-2-6 9 16,-1-4-9-16,2-2 0 0,-1-1 6 16,2 5-5-16,0 6 40 15,2 6-16-15,0 8-7 16,0 8 35-16,0 4-22 16,0 6-7-16,0 4 1 15,0 2-13-15,0 4 28 0,0 2-40 16,0 2 1-16,0 0-2 15,0 0 0-15,0 0-10 16,0 0-7-16,0 0-63 16,0 0-76-1,-25 0-108-15,-4 0-305 16,-9 0-637-16</inkml:trace>
  <inkml:trace contextRef="#ctx0" brushRef="#br0" timeOffset="98834.759">28684 12767 1204 0,'0'0'310'0,"0"0"-234"0,0 0-60 16,0 0 46-16,0 0-51 15,0 0-10-15,0 0-1 16,-56 107 28-16,25-47 5 15,-2 10-19-15,-3-2-13 16,3-2 8-16,2-6 0 16,4-11-3-1,5-13-6-15,3-10 1 16,6-10-2-16,5-10-3 16,3-6-62-16,5-6 46 15,0-28-130-15,5-17-87 16,16-13 69-16,10-11 67 0,2-4 58 15,0 1 43-15,-2 10 62 16,-2 11 60-16,-9 13-3 16,-2 16 34-16,-10 12 31 15,-3 11-75-15,-1 5-58 0,-1 3-51 16,4 26 0-16,-1 12 23 16,5 15 20-16,5 9-24 15,-1 3 5-15,6 2-23 16,-1-6 29-16,1-4-23 15,0-5-6-15,-1-9-2 0,-5-8-11 16,-3-6-70-16,-10-4-87 31,-2-10-155-31,0-8-171 0</inkml:trace>
  <inkml:trace contextRef="#ctx0" brushRef="#br0" timeOffset="98984.4651">28390 13266 884 0,'0'0'386'0,"0"0"-243"16,0 0-96-16,0 0 66 16,0 0 0-16,0 0-112 0,0 0 10 15,98-86-11-15,-38 74 0 16,10-2-8-16,3 0-38 16,25 0-75-16,-16 1-85 15,-15 1-105-15</inkml:trace>
  <inkml:trace contextRef="#ctx0" brushRef="#br0" timeOffset="99250.158">29048 13029 1295 0,'0'0'216'0,"0"0"-168"16,0 0 77-16,0 0-12 15,-121-3-77-15,94 13-5 16,5 9-30-16,2 1-1 15,2 3 33-15,5 1-27 16,4 1 9-16,2-4-15 0,7 4 10 16,0-4 0-16,0 2-10 15,9-4-5-15,18-3-2 16,11-4-50-16,11-5-12 16,9-7-1-16,33-11-141 0,-12-13-101 15,-13-3-175-15</inkml:trace>
  <inkml:trace contextRef="#ctx0" brushRef="#br0" timeOffset="99467.5583">29389 13046 846 0,'0'0'277'15,"0"0"-204"-15,0 0 12 16,0 0-5-16,0 0-16 16,0 0-21-16,-123 9 25 15,94 11 36-15,0 1-36 16,4 4-12-16,6-1-4 0,3-1-30 15,9 0-1-15,5-2-21 16,2-1 9-16,0 1-11 16,23-6 2-16,12 1-9 15,9-5-24-15,39-11-49 16,-14 0-137-16,-7-7-329 0</inkml:trace>
  <inkml:trace contextRef="#ctx0" brushRef="#br0" timeOffset="99850.6022">29482 13214 816 0,'0'0'518'0,"0"0"-518"0,0 0 0 15,0 0 112-15,0 0-6 16,166-35-74-16,-108 15-32 15,-1 3 16-15,-4-4-15 16,-5-2-1-16,-17 0-7 16,-14 3-6-16,-9 1-3 15,-8 3 32-15,-10 5 11 0,-14 8 18 16,-10 3-36-16,-2 0 42 16,1 11-23-16,2 15-9 15,6 1 5-15,6 4-23 16,8 1 7-16,7 3-7 0,4-3 7 15,2-2-4-15,0-2-4 16,13-6-7-16,7-4 5 31,7-5-75-31,6-10-19 16,18-5-76-16,-6-15-135 16,-7-7-474-16</inkml:trace>
  <inkml:trace contextRef="#ctx0" brushRef="#br0" timeOffset="100267.6695">30011 13090 1091 0,'0'0'326'0,"0"0"-325"0,0 0-1 16,0 0 51-16,0 0-31 15,0 0-9-15,133 8-10 16,-106 8 26-16,-4 3-27 16,-4 2 0-16,-7-1 0 15,-6 0-26-15,-6 0 4 0,0-2 13 16,-2-1 9-16,-14-1 31 15,-3-5-24-15,-4-3-7 16,1-5-16-16,2-3-73 31,4 0-6-31,8-8 25 0,5-10-30 16,3-4 26-16,13-5-83 16,21 1-149-16,11 2 43 15,5 2 66-15,8 4 197 16,0 4 66-16,-4 7 179 15,-4 2 13-15,-13 5-48 0,-8 0-80 16,-9 5-11-16,-9 10-41 16,-8 5-33-16,-3 3 71 15,0 2-54-15,-9 3 15 16,-11-1-38-16,-5 0-20 16,-4-2 9-16,-4-2-27 0,-17-6-2 15,10-7-202-15,5-10-546 0</inkml:trace>
  <inkml:trace contextRef="#ctx0" brushRef="#br0" timeOffset="101350.2853">31337 12950 1185 0,'0'0'144'0,"0"0"-96"16,0 0 71-16,-115 4-20 31,76 13-40-31,1 9-44 16,3 6 4-16,4 3 6 16,2 2-14-16,6-5 2 0,6-3-13 15,5-2 8-15,6-8-8 16,3-2 0-16,3-8-16 15,0-3-11-15,15-4-112 16,17-2 19-16,11 0 68 0,7 0-42 16,6-10-22-16,2-4-65 15,-6-4 115-15,-6 2 66 16,-12 4 21-16,-12 2 51 16,-10 7 80-16,-8 0 17 15,-4 3 14-15,0 0-94 0,0 0-66 16,-4 3 5-16,-1 14-27 15,0 1 27-15,5 2-26 16,0 0-2-16,10 0 0 31,13-3-23-31,4-8-5 0,7-2 8 16,2-7 0-16,0 0-15 16,-7-11-10-16,-5-9 20 15,-11-4 25-15,-6-1 0 16,-7-2 1-16,0 3 29 15,-23 4-9-15,-5 5 12 0,-8 7-16 16,-4 5-16-16,2 3 27 16,3 0-28-16,6 3 0 15,8 5 3-15,10-3-3 16,9 2 0-16,2-7-17 16,7 0-69-16,22 0-20 0,13 0 68 15,9 0 8-15,5-9-24 16,-5 1 5-16,-4 2 49 15,-11 2 16-15,-12 4 36 16,-9 0 39-16,-7 0-46 0,-6 0-26 31,-2 15-4-31,0 2 36 16,0 4 2-16,0 4-18 16,-7-2-23-16,2-1 8 15,3-4-19-15,2-4 0 16,0-4-1-16,0-9-24 0,0-1-59 15,16 0 10-15,7-14 50 16,5-10-12-16,8-7-46 16,2-1 10-16,-3-3 34 15,-1 5 37-15,-7 6 91 0,-9 8 41 16,-5 5 3-16,-9 6 0 16,-2 5-50-16,-2 0-63 15,0 0-22-15,0 8-20 16,0 9 20-16,0 9 27 15,0-1-25-15,0 5 32 0,0-2-26 16,0-2-2-16,0 1-12 31,0-8-13-31,0-4-49 16,10-15-137-16,-4 0-72 16,3-6-122-16</inkml:trace>
  <inkml:trace contextRef="#ctx0" brushRef="#br0" timeOffset="101867.5872">32215 12707 1472 0,'0'0'167'0,"0"0"-161"16,0 0-12-16,0 0 4 16,0 0 2-16,0 0 15 15,-31 151 4-15,27-97 14 16,-3-2-17-16,3 0-10 0,-4-4 13 15,2-6-19-15,-1-6 0 16,-3-6-1-16,0-8-21 31,1-6-16-31,-1-8-26 16,0-5-89-16,1-3 59 0,5 0 49 16,4-16 25-16,0-7-28 15,4 0 45-15,19-3 3 16,4-1 9-16,6 3 2 15,0 8 17-15,3 5 24 16,-5 6 26-16,-2 5-12 0,-2 0-30 16,-7 14-11-16,-5 11-22 15,-1 2 11-15,-7 4 0 16,-5 1-13-16,-2-4 15 16,0-5 3-16,0-6-19 0,0-8 21 15,0-4-9-15,0-5 19 16,0 0 65-16,0-8 6 15,0-19-55-15,0-8-44 16,17-9-3-16,12-5-6 16,8 6-7-16,3 4-26 15,4 11 24 1,-1 11-27-16,-4 8-56 16,-3 9-106-16,-5 4-65 15,-8 15-75-15,-13 5-395 0</inkml:trace>
  <inkml:trace contextRef="#ctx0" brushRef="#br0" timeOffset="102383.5668">32721 13080 705 0,'0'0'298'16,"0"0"-100"-16,0 0 11 16,0 0-66-16,0 0-90 15,0 0-20-15,0 0-33 16,-33 88 0-16,33-70 0 16,4-1 0-16,7-3 0 0,5-6 0 15,1-7-4-15,6-1-4 16,2 0 8-16,-1-14-1 15,-4-12-23-15,-4-8 16 16,-10-5-1-16,-6-4-25 0,0 2 34 16,-8 6 8-16,-8 9 47 31,-2 8-10-31,2 9-29 16,3 9-7-16,5 0-9 0,0 0-12 15,8 13-11 1,0 4 11-16,5-4-20 0,17-1 16 15,9-6-4-15,10-4 2 16,8-2-47-16,4-7-68 16,3-19-112-16,-5-9 50 15,-10-10 21-15,-10-4 174 0,-16-6 149 16,-11 3-9-16,-4 8 109 16,0 10 15-16,0 11-130 15,-6 14-35-15,-3 9-93 16,-4 0-6-16,-3 30 0 0,-4 15 0 15,-4 16 4-15,1 11 3 16,3 8-5-16,5-1 28 16,5-3-12-16,6-6 2 15,4-5 5 1,0-12-10 0,0-9 2-16,0-5-17 0,0-11 1 15,0-11-7-15,0-9-108 16,-4-8-464-16</inkml:trace>
  <inkml:trace contextRef="#ctx0" brushRef="#br0" timeOffset="103200.1602">28680 14013 1309 0,'0'0'284'16,"0"0"-246"-16,0 0-16 15,0 0-3-15,0 0-6 0,0 0 10 16,0 0 14-16,2 136-7 15,-2-85 35-15,-6-4-37 16,-8-1-21-16,3-2-2 0,-5-7-4 16,1-10-2-16,-6-5-24 15,-12-18-155-15,4-4-157 16,4 0-294-16</inkml:trace>
  <inkml:trace contextRef="#ctx0" brushRef="#br0" timeOffset="103516.7822">28524 14052 413 0,'0'0'942'0,"0"0"-823"16,0 0-107-16,0 0 73 16,131-65-41-16,-91 65-42 15,-1 0 17 1,-2 5-18-16,-5 14 16 16,-3 3-15-16,-7 6 11 15,-7 0 3-15,-4 3 1 16,-3 3-17-16,-8-5 18 15,0 0-9-15,0-2 4 16,-21-3 20-16,-6 2-27 0,-8 1 29 16,-5-6-24-16,-9-3-11 15,-3 1 34-15,1-5-34 16,6-5 7-16,8 2-7 16,8-6-4-16,12-3-37 0,17-2-113 15,6 0-144-15,15-7-95 0</inkml:trace>
  <inkml:trace contextRef="#ctx0" brushRef="#br0" timeOffset="103850.6001">28871 14304 1011 0,'0'0'293'31,"0"0"-211"-31,0 0 46 16,125-46-36-16,-80 27-41 15,-5 3-44-15,0 2-5 16,-9-2 2-16,-6 2-4 0,-9 0 0 15,-8 3 1-15,-5-2-1 16,-3 3 0-16,0 1 60 16,-13 6-27-16,-6-3 5 15,-5 6-37-15,-5 0 8 16,0 2 23-16,-2 14-6 0,1 7 18 16,7 2-26-16,2 3-15 15,7 4 22-15,4-4-25 16,3 2 1-16,7-6 11 15,0 0-11-15,0-4-2 0,9-2 1 16,11-4-62-16,9-3-10 16,2-6-18-16,9-5-55 15,23 0-129 1,-12-12-52 0,-2-3-292-16</inkml:trace>
  <inkml:trace contextRef="#ctx0" brushRef="#br0" timeOffset="104283.3722">29580 14159 1098 0,'0'0'153'16,"0"0"-54"-16,0 0 73 0,0 0-17 15,0 0-94-15,0 0-60 16,0 0 11-16,-77 21-12 16,47 2 1-16,1 3 29 15,0 3-12-15,0 2-9 16,7-1-1-16,5-6 0 0,5-2 0 15,5-5-8-15,7-4-4 16,0-8-2-16,19-1-13 16,14-4 0-16,13 0 18 15,10-14-59 1,9-9-53-16,2-5-63 16,-4-4-46-16,-8 0 70 15,-10 0-7-15,-14 6 159 16,-13-2 51-16,-11 10 69 15,-7 6 118-15,0 7-18 16,0 2-84-16,0 3-42 0,-7 0-68 16,0 3-19-16,-4 14 7 15,2 5-3-15,2 2 30 16,2 0-16-16,5 0-10 16,0-2 10-16,0-2-25 0,8-6 6 15,9-3-6-15,4-6-45 16,12-5 4-16,-2-16-113 15,-6-8-336-15</inkml:trace>
  <inkml:trace contextRef="#ctx0" brushRef="#br0" timeOffset="104400.3419">29928 13922 1348 0,'0'0'215'0,"0"0"-215"16,0 0-152-16,0 0 111 15,0 0-50-15,0 0-216 0</inkml:trace>
  <inkml:trace contextRef="#ctx0" brushRef="#br0" timeOffset="104799.8703">30131 14105 971 0,'0'0'561'0,"0"0"-500"16,0 0 0-16,0 0 32 15,0 0-14-15,0 0-69 16,0 0-10-16,-55-9-1 0,30 26-1 16,0-1 1-16,0 2 1 31,6 0 0-31,5-3-8 16,5 5 8-16,7-8-16 15,2-1-50-15,5 1-105 0,21 0 48 16,8-1 81-16,6-6 14 15,3 2 27-15,-1-2 0 16,-5-1-3-16,-6 1 4 16,-8-2 16-16,-7 3 42 15,-10-2-28-15,-6-2-6 0,0 3 77 16,-4 0-3-16,-18 2-37 16,-7 2-34-16,-9 3-26 15,-3-2 25-15,-1 0-26 16,4-2 1-16,3 1-8 0,6-6-38 15,11-3-78-15,9 0-77 16,9 0-115-16</inkml:trace>
  <inkml:trace contextRef="#ctx0" brushRef="#br0" timeOffset="105016.3779">30550 14105 1320 0,'0'0'283'16,"0"0"-205"-16,0 0-20 0,0 0 12 16,0 0-44-16,0 0-20 15,0 0 26-15,-31 82-8 16,28-52-2-16,3-6-19 16,0-4 3-16,0-2 10 15,0-4-16-15,0-6-22 0,-2-8-54 16,2 0-142-16,-2-4-99 0</inkml:trace>
  <inkml:trace contextRef="#ctx0" brushRef="#br0" timeOffset="105166.6823">30612 13941 1579 0,'0'0'245'0,"0"0"-238"16,0 0 66-16,0 0-70 15,0 0-3-15,0 0-82 0,0 0-65 16,31 30-138-16,-31-17-350 0</inkml:trace>
  <inkml:trace contextRef="#ctx0" brushRef="#br0" timeOffset="105883.67">30798 14119 814 0,'0'0'301'0,"0"0"-216"0,0 0-14 16,0 0 11-16,0 0-7 31,0 0-24-31,-60 120-21 16,58-92 7-16,2-2-18 15,0-3 4-15,10-7 31 0,15-5-32 16,11-7-20-16,6-4-2 15,7 0-20-15,5-18-15 16,-6-6-74-16,-7-6 18 16,-12-2 70-16,-12 1 21 15,-15 2 39-15,-2 5 57 0,0 6 25 16,-17-1-39-16,-1 12-43 16,2 0-18-16,5 7-8 15,2 0-13-15,5 0-1 16,4 0-14-16,0 11-13 0,0 1 28 15,19-2-51-15,11-2 32 16,5-3 12-16,8 0 3 16,-1-1-5-16,-3-1-19 31,-6-1 8-31,-9 3 13 16,-8 1 7-16,-10 0 0 15,-6 2 10-15,0 4 39 0,0 4 26 16,-6 2-37-16,-5-4-37 15,3 0 24-15,4-6-25 16,2-4 0-16,2-4-1 0,0 0-11 16,9 0-14-16,17-12 3 15,13-8 15-15,7-6 7 16,8-2-43-16,-2 0 3 16,-4 4 40-16,-10 8 1 15,-11 6 35-15,-9 3 32 16,-9 7-5-16,-5 0 10 0,-2 0-36 15,3 19 4-15,4 8 31 16,2 2-28-16,7 5-3 16,5 0-18-16,0-6-12 15,11-3 21 1,2-8-18-16,8-9-7 16,3-8-6-16,2 0-3 15,2-45-118-15,-11 0-119 16,-19-7-441-16</inkml:trace>
  <inkml:trace contextRef="#ctx0" brushRef="#br0" timeOffset="106765.9629">29862 14008 773 0,'0'0'256'0,"0"0"-190"15,0 0 34-15,0 0 29 16,0 0-78-16,0 0-44 16,0 0 29-16,0 0-11 0,0 0 8 15,0 0-6-15,0 0 0 16,0 0 15-16,4-4-41 16,-2 2 0-16,2-3 59 15,-1 0 3-15,-1 2-37 16,-2 1-4-16,0 2-5 0,0 0 11 15,0 0 1-15,0 0 22 16,0 0 21-16,0 0-39 16,0 0-20-16,0 0-13 31,0 0-4-31,0 0 3 0,0 0-4 16,0 0 5-16,0 0-9 15,0 0 9-15,0 0-10 16,0 0-12-16,4 0-10 15,1-5 31-15,4-5 1 16,0 0 0-16,-3 1 25 0,-2 0-24 16,-1 4 35-16,0 2 56 15,-3 3-27-15,0 0-27 16,0 0-36-16,2 0 7 16,-2 0-18-16,0 0 3 15,0 0-10-15,0 0-31 0,0 5-119 16,2 7 1-16,-2-1-187 0</inkml:trace>
  <inkml:trace contextRef="#ctx0" brushRef="#br0" timeOffset="107832.4509">30795 13950 100 0,'0'0'112'16,"0"0"-77"-16,0 0-19 15,0 0 18-15,0 0 27 16,0 0-19-16,0 0 17 15,-51-4-10-15,45 4-23 0,-2 0-7 16,4 0 15-16,2 0 56 16,0 0 14-16,0 0-48 31,2 0 5-31,0 0-9 16,-3 0-15-16,3 0-1 0,0 0-30 15,-2 0 16-15,2 0-5 16,-2 0-8-16,2 2 23 15,-2-2 8-15,0 2 47 16,0 1-1-16,2-1-20 0,-4 0 0 16,4-1-36-16,-2-1-23 15,2 4 15-15,0-4-22 16,0 0 1-16,0 2 2 16,0-2 4-16,0 0-4 15,0 0-3-15,0 0 1 0,0 0 17 16,0 0-18-16,0 0 28 15,0 0-27-15,2 0-1 16,6 0 0-16,-2-6 0 16,-1 1 1-16,-3 0 26 15,-2 3 28-15,0 2 20 0,0 0 6 32,0 0-34-32,0 0-6 15,0 0-41-15,0 0 8 16,0 0-20-16,0 0 12 15,0 0 0-15,0 0-9 16,0 0 18-16,0 2-7 0,0 0-2 16,0-2-19-16,0 0 19 15,0 0-25-15,0 0 8 16,0 0 16-16,0 0 2 16,-2 0 15-16,-3 0-16 0,1 0 0 15,-2 0 28-15,-2-2-27 16,4 0 0-16,-3 2 17 15,3 0-17-15,0 0 11 16,2 0-12-16,2 0 0 16,0 0-10-16,0 0 10 0,0 0-6 15,0 0-15-15,0 0-142 32,2 0-224-32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28:47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2784 5615 5 0,'0'0'212'0,"0"0"-124"15,0 0-26-15,0 0 21 31,0 0 20-31,0 0-20 0,-2 2 13 16,2-2-34-16,0 0-29 16,0-7 12-16,0-3-32 15,6-2 16-15,1 0-28 16,-1-2 6-16,2 0-14 16,-4 3-41-16,0-1-15 15,-4-2-38-15,0 2-74 0,0 3-21 0</inkml:trace>
  <inkml:trace contextRef="#ctx0" brushRef="#br0" timeOffset="266.8365">2635 5444 312 0,'0'0'162'16,"0"0"-135"-16,0 0-4 15,0 0-17-15,0 0 19 16,0 0 44-16,0 0-11 0,-5-12-5 16,5 12-5-16,0-2-41 15,-2 2-7-15,-3 0-13 16,-2 0-124-16,1 0-179 0</inkml:trace>
  <inkml:trace contextRef="#ctx0" brushRef="#br0" timeOffset="3383.3016">2637 5243 677 0,'0'0'184'0,"0"0"-142"16,0 0-9-16,0 0-7 16,0 0 16-16,0 0 0 15,0 0-34-15,-12-1-2 16,12 1 24-16,0 0-21 0,0 0 46 16,0 0-20-16,0 0-21 31,0 0 11-31,0 0-25 15,0 0 6-15,0 0 6 16,-4 0-11-16,-3 0 15 0,-1 0-14 16,-6 3-2-16,1 6 36 15,0-4-29-15,1 2 9 16,1-3 4-16,-1 0-12 16,6-3-1-16,2 2-6 15,1-2 12-15,1 2 6 0,0-3-1 16,2 0-18-16,0 2 3 15,0-2 4-15,0 0-3 16,0 0-4-16,0 0 0 16,0 0-6-16,0 0 5 0,0 0 1 15,2 0-1-15,7 0 1 16,5 2 31-16,3 0 2 16,6-1 17-16,10-1 9 31,7 0-31-31,9 0 10 15,9 0-15-15,5 0-21 16,1-1 22-16,1-3-24 0,-1-1 1 16,1 1 9-16,-5 0-10 15,0 0 0-15,-2 3 0 16,-4-4 1-16,-3 1-1 0,0 1 0 16,-4 1 10-16,-3-1-9 15,2 1-1-15,-2 0 0 16,1-1-1-16,1 1 7 15,3-3 10-15,5-1-15 16,0 2 0-16,1-1 17 0,3-2-18 16,-4 2 0-16,-1-2 0 15,-4 2 0-15,-4 0 8 16,-3 1-8-16,1 1 0 16,-3-2 9-16,-1 1-9 0,4 0 15 15,-5 0-15-15,0 0 6 31,0 0-11-31,0 2 6 16,0 0-1-16,1 2 7 16,2 0-6-16,-1 0-1 15,0 0 0-15,1 0 2 0,-4 0 1 16,3 0-3-16,1 0 0 16,-1 0-7-16,2 0 7 15,1 0 0-15,1 0 0 16,-2 0 0-16,1 4 5 15,-1-1-5-15,-2 1 0 0,2-3-4 16,0 3 5-16,1-2-1 16,-3 0 0-16,2 2 2 15,-1-1 4-15,-1 0-6 16,-1-1 0-16,2 2-5 0,-1-1 6 16,0-3-1-16,-1 2 0 31,-4-2 8-31,1 2 3 15,-3-2-11-15,0 1 1 16,1 1 7-16,4 3-8 16,2-3 0-16,4 1 0 0,6-1 2 15,1 2 6-15,0 0-8 16,2 0 0-16,-1 0 6 16,0 0-6-16,0 1-1 15,-2-3-1-15,1 1 2 0,-2-1 10 16,-2-2-10-16,-5 0 0 15,-2 0-6-15,1 0 8 16,-6 0-2-16,3 0 0 16,3 0 6-16,-2 0 5 15,1 0-11-15,3-2 0 0,-1 1 6 16,4-1-5-16,2 0-1 16,1-1 0-16,2 1 1 31,0 2 0-31,-1-2-1 15,0 2 0-15,2 0 12 16,-1 0-12-16,2 0 0 0,-1 0-1 16,-1 0 3-16,1 0 3 15,-2 0-5-15,2 0 0 16,-3 0 5-16,0 0-4 16,-2 0-1-16,2 0 0 0,0 2 0 15,0 0 3-15,2 1-3 16,3 1 0-16,-1-1 0 15,3 1 8-15,-1 3-14 16,1-2 6-16,2 0 0 16,0 0-2-16,5 2 2 0,-1-1 0 15,5-1 2-15,5 2 4 16,-1-1-6-16,5-3 0 16,-3 4 0-16,0-3 0 15,1 0 0 1,-1 0 0-16,-3 0-6 15,-1-3 8-15,-4 4-2 16,-5-3 0-16,0-1 1 16,-2 2-3-16,-2-1 2 15,-3-2 0-15,-2 2 11 0,1-2-11 16,-4 0 1-16,4 0-1 16,-1 0 11-16,0 0-9 15,1 0-2-15,-3 0 0 16,3 0-3-16,-2 0 9 15,4-2-4-15,0 2-2 0,-2-2 0 16,4-1 6-16,0 2-6 16,2 1 0-16,2-2 5 15,-2 2-4-15,3-2-1 16,-1 2 0-16,0-3 1 16,-2 2 4-16,-2 1-5 0,-3-3 0 15,1 2 13-15,-1 1-12 31,-1-2 6-31,-4 0-7 16,4-1 1-16,2 2 17 16,-2-1-18-16,2 0 0 15,0-3 4-15,0 3 3 0,1 1 7 16,0-1-14-16,3 0 1 16,0 0 11-16,3 0-12 15,1 2 1-15,0 0-7 16,3 0 12-16,0 0-6 0,0 0 0 15,2 0 0-15,1 0-1 16,4 0 1-16,-1 0 0 16,0 0 1-16,3 0 1 15,-3 4-2-15,0-2 0 16,1 1 0-16,-3-1 4 0,-2 3-4 16,0-3 0-16,0 0 1 15,0-2 0-15,0 1 6 31,1-1-7-31,2 3 0 16,1-3-4-16,0 2 4 0,-1 0 0 16,1 2 1-16,-2-3 5 15,-2 2-12-15,2 1 6 16,2-3 0-16,3 2 3 16,0-1-3-16,1 0 0 15,1 2-1-15,2-3 5 0,2 4-4 16,-1-3 0-16,0 2 0 15,0-1-6-15,-2-3 6 16,4 3 0-16,-3-1 7 16,0 2-6-16,0-1-2 0,0 0 0 15,2 1 1-15,-1-3 0 16,0 2 0-16,0-1 0 16,-4-2-1-16,4 0 2 15,-4 0 9-15,1 0-10 16,2 0 0-1,0 0 4-15,-3 0-4 16,2 0 0-16,-2 0 3 16,-1 0-3-16,1 0 8 15,-1 0-8-15,2 0 0 16,-4 0-4-16,1 0 4 0,0 0 0 16,1 0 3-16,-1 0 3 15,1 0-4-15,0 0-2 16,-2 0 0-16,-4 0 26 15,-1 0-26-15,0 0 0 16,-3 0 9-16,-1 0-2 0,-3 0 8 16,0 0-15-16,-4 0 2 15,0 0 18-15,-5 0-20 16,-2 0 0-16,-4 0 13 16,-1-2-11-16,-3-1 7 0,-1 2-9 15,-3-1 6-15,-1-3 14 31,-1 4-20-31,0-3 1 16,-4 0 13-16,0 1-8 16,2-4 19-16,1 2-20 15,-1 2-4-15,2-1 11 0,1 0-12 16,-1 1 0-16,2 2 6 16,-2-1-4-16,-1 0 7 15,-3 2-9-15,0-3 0 16,-2 2 19-16,-2 1-19 0,-2-3 0 15,-2 3 3-15,2 0-2 16,0-1 3-16,0-1-4 16,-1 2 0-16,0-2 0 15,1-1 0-15,4 2 0 16,2-1-4-16,2 0 10 0,6 0-11 16,1-1 5-16,0 1 0 15,2 1 6-15,0-1-6 31,-2 0-4-31,-3 0 2 16,-6 0 4-16,-5-1 4 0,-6 1-6 16,-2 0 0-16,-2 1 6 15,-3-1-6-15,0 2 0 16,-2-2-1-16,1 0 2 16,-3-1 5-16,1 2-6 15,0 1 0-15,-1-3-4 16,1 2 4-16,4 1-1 0,1-3 0 15,1 3 2-15,3-1 4 16,-2-2-5-16,-1 3 0 16,-1-1-6-16,-3 1 6 0,-6 0-1 15,-3 0 0-15,-3 0-24 16,0 0 12-16,-7 0-80 16,-63 0-141-16,1 0-64 15,-11-10-1170-15</inkml:trace>
  <inkml:trace contextRef="#ctx0" brushRef="#br0" timeOffset="12214.8108">4768 11390 182 0,'0'0'0'0,"0"0"-68"0</inkml:trace>
  <inkml:trace contextRef="#ctx0" brushRef="#br0" timeOffset="12314.4121">4444 11434 133 0,'0'0'163'15,"0"0"-72"-15,0 0-41 16,-120 0-12-16,75 0-38 0,10 3-42 16,2 4-268-16</inkml:trace>
  <inkml:trace contextRef="#ctx0" brushRef="#br0" timeOffset="16264.2934">2527 11064 439 0,'0'0'101'15,"0"0"-78"-15,0 0-8 16,0 0 58-16,0 0-5 0,0 0-23 15,0 0-34-15,-11-7 26 16,11 2 28-16,0 1-19 16,0 0-23-16,0 1 1 15,0-1-9-15,0-1 8 16,-2 3-1-16,0 1 8 0,2 1 19 16,-2-2-21-16,2 2 2 15,0 0 8-15,0 0-21 16,0 0 14-16,0 0-5 31,0 0-6-31,0 0-20 0,0 0 0 16,2 0 0-16,13 0 20 15,10 0 12-15,6 0 9 16,7-2-25-16,9 2-6 16,4-4 20-16,7 0-22 0,2-5-8 15,7 2 4-15,0-1 2 16,2 0 0-16,-2 2-6 15,-3 2 9-15,-1 0-6 16,-5 0-3-16,-3 1-1 16,-1 1 1-16,-2-2 0 15,0 3 13-15,4-3-8 0,0 1-4 16,2-3 23-16,2 2-23 16,3-1 14-16,-3-4-15 15,2 4 10-15,-1 1-3 16,-1-1-7-16,0 2 0 0,0-2-3 31,-2 3 4-31,2 0-1 16,-4 1 4-16,2-1-2 15,-2 2 8-15,-1-3-10 16,-1 3 0-16,0 0-3 16,-3-2 3-16,0 2 0 0,-2 0 0 15,1-2 1-15,-4 2 4 16,1 0-5-16,0 0-1 15,0 0-7-15,1 0 6 16,4 0 2-16,4 0-1 0,0 2 8 16,6 0-4-16,2 1-3 15,3-1 0-15,6-1 11 16,1 1-11-16,0 0-1 16,0 0-1-16,-3 1 4 15,-3-2 2-15,0-1-4 0,-1 2 0 16,-3 0 1-16,1 1-1 31,-1 1 0-31,1-3 0 16,-5 2 0-16,2-3 0 15,-1 1 8-15,-1 1-7 16,-2 0 14-16,0 0-15 0,-2-2 0 16,0 0 13-16,0 0-12 15,-1 0 33-15,3 0-27 16,0 0-6-16,2 0 29 15,0 3-30-15,-2-2 0 0,0 2-1 16,-2 1 2-16,0-1 4 16,0 1-5-16,-3-1 1 15,2 1 15-15,1-3-15 16,0 3 11-16,0-2 2 16,2 2-13-16,-3 0 18 0,3 0-19 15,0 1 7-15,2-1 4 16,1 0-10-16,-1-3 10 31,0 2-11-31,0-2 6 16,3-1 10-16,-1 0-12 0,-2 0 3 15,2 0 1-15,-3 0-8 16,1 0 0-16,-2 0 8 16,0 0 0-16,-2-4 4 15,2 0-12-15,-2 1 0 0,-1-4 16 16,3 3-15-16,2 0 7 15,4-2 15-15,6 2-22 16,-3 1 20-16,2-2-21 16,-1 3 0-16,0 0 8 15,1-1-8-15,-2 0 0 0,-3 3-1 16,-1 0 2-16,-3 0 7 16,-4 0-8-16,-5 0 0 15,1 0 2-15,-6-1-2 16,-1 1 0-16,1-3-2 15,0 2 4 1,-2-2 2-16,5 1-4 16,0 0 6-16,2 0 2 15,5 1-7-15,0-3-1 16,6 1 0-16,1 2 1 16,-1-2 4-16,2 3-5 15,3 0 0-15,-2 0-2 0,-3 0 2 16,0 0 0-16,-4 0-2 15,-2 0 4-15,-2 0-7 16,-2 0 5-16,-2 0 0 16,-2 0 5-16,0 3-5 0,-1 1 0 15,-3-3-2-15,4 2 4 16,-1-2-1-16,1 1-1 16,2 0 1-16,3 0 5 15,0 1-6-15,1-2-10 16,0 3 10-16,2-1 0 0,-4 0 4 15,2 1-4-15,0-1 0 32,2 1 3-32,2-3-3 15,0 1 0-15,-1 0 0 16,1 0 1-16,-2 2-3 0,-3-1 2 16,-1-2 0-16,-1 2 2 15,0-2-2-15,1 2-6 16,-4-1 6-16,2-2 0 15,-3 2 13-15,-1-2-13 16,-1 0-6-16,-3 0-3 0,2 0 11 16,4 0-2-16,-4 0 0 15,3 0 6-15,-1 0-6 16,4 0 0-16,-1 0 0 16,2 0-1-16,2 0 1 0,1 0-1 15,2 0 0-15,2 0 2 16,-2 0 2-16,1 0-3 15,-1 0-2-15,0 0-5 32,0 0 9-32,2 0-2 15,0 0 0-15,0 0 7 0,-2 0-10 16,1 0 3-16,-1 0 0 16,0 0 5-16,0 0-5 15,-3 0 0-15,0 0-6 16,-1 0 13-16,1 0-7 0,-1 0 0 15,-1 0 0-15,0 0-4 16,1 0 4-16,-4 0 0 16,2 0 0-16,-1 0 6 15,-1 0-5-15,4 0-1 16,0 0 0-16,-4 0-6 0,6 0 6 16,-3 0 0-16,2 0-1 15,1 2 7-15,4-1-3 16,0 2-3-16,2-2 0 15,0 2-7-15,0-2 7 0,1 2 0 32,-1-3 0-32,2 2 6 15,1 0-4-15,1-2-2 16,1 2 0-16,1-2 1 16,2 0-1-16,-3 1-1 15,1-1 1-15,1 0 0 0,-3 0 0 16,3 0 0-16,-1 0 0 15,0 0 6-15,1 0-6 16,0 0-1-16,-3 2-7 16,4-2 8-16,-4 0 9 0,-1 0-9 15,-1 0 0-15,-2 0 0 16,0 0 0-16,-2 0 0 16,-3 0 0-16,1 0 7 15,-2 0 0-15,0 0-7 16,-3 0 0-16,2 0 0 0,1 0 0 15,0 0 0-15,-1 0 0 32,0 0 2-32,3 0-1 15,-2 0-1-15,2 0 0 16,-1 0 11-16,6 0-11 0,-1 0 0 16,4 0-8-16,1 0 16 15,2 0-5-15,-1 0-3 16,4 0 0-16,-1 0-8 15,-2 0 8-15,1 0 0 16,-1 2 0-16,1 1 11 16,1-1-14-16,-3-2 3 0,1 2 0 15,1 0 5-15,-4-2-4 16,1 0-1-16,-3 0 0 16,0 0 8-16,1 0-10 0,-1 0 2 15,0 0 0-15,1 0 8 16,1 0-8-16,-1 0-8 15,-1 0 7-15,0 0 2 32,2 0 11-32,-4 0-12 15,-3 0 0-15,1 0 0 0,0 0 0 16,-4 0 0-16,-1 0 0 16,-2 0 1-16,-1 0 10 15,1-2-11-15,-2 0 0 16,2 0 10-16,1-3-10 0,-2 3 0 15,2 1 0-15,-1-1 8 16,1 0-4-16,-1 0-4 16,2-2 1-16,-1 4 5 15,-2-3-6-15,4 2 0 16,0-2 1-16,-2 3 11 16,-2-1-9-16,0-1-3 0,-4 2 0 15,-3-2 9-15,-6 2-9 16,-3-2-1-16,-1 2 1 31,-4-3 0-31,0 3-1 16,-4-1 1-16,0 1 0 0,-4-3 0 15,0 2 0-15,-1-2 0 16,-3 3 0-16,4-1 0 16,1-2 5-16,1 3-5 15,0 0 0-15,4 0-8 0,-2 0 8 16,0 0 0-16,-1 0 0 15,0 0 1-15,-1 0 2 16,-3 0-3-16,-3 0 0 16,4 0 9-16,-5 0-9 15,1 0-2-15,-1 0 2 0,-3-2 0 16,1 2 4-16,-1-2-4 16,0 0 0-16,1 2 15 15,-1-1-13-15,1-1 2 16,-4 2-4-16,2-2 2 15,-1 2 15-15,0 0-17 0,3 0 0 16,1 0 3 0,1 0-2-1,1 0-1-15,-1-3 0 16,-3 3 0-16,-1 0-5 16,-6 0 5-16,-1 0-11 0,-5 0 10 15,-9 0-104-15,-16 0-161 16,-8-2-365-16</inkml:trace>
  <inkml:trace contextRef="#ctx0" brushRef="#br0" timeOffset="18913.9106">22122 10960 299 0,'0'0'121'16,"0"0"-62"-16,0 0 6 15,0 0-1-15,0 0-59 16,0 0 8-16,-4 0-7 0,-4 0 11 16,2 0 31-16,-3 0 1 15,0 0-29-15,0 0-5 16,-2 0-15-16,2 0 0 16,0 0 15-16,0 0-15 0,3 0 0 15,1 0 12-15,1 0-12 16,1 0 0-16,1 0-1 15,0 2 1-15,2-2 7 32,0 0-7-32,-3 0 0 15,3 0 21-15,-2 0 5 0,-2 0-6 16,0 0-3-16,-1 0 5 16,-2 0 20-16,0 0-42 15,3 0 0-15,0 0 19 16,-1 0-9-16,5 0 29 0,-2 0 16 15,2 0-16-15,0 0 25 16,0 0-16-16,0 0-18 16,0 0-11-16,0 0-10 15,2 0-5-15,11 0 16 16,10 0 28-16,8 0 33 0,7 0-56 16,9 0-16-16,9 0 21 15,4 0-28-15,9 0 11 16,6 0-1-16,6-2-11 15,4 2 23-15,2-2-23 16,6 1-1 0,5 1 14-16,4-2-5 15,19 0 7-15,-12-1-8 16,3-1-7-16,15-2 30 16,0 1-29-16,29-4 14 15,-15 4 23-15,-27-2-39 0,-33 3 39 16,-14 0-34-16,9 2 2 15,11-2 11-15,11 1-18 16,-2-2 0-16,-5 3-1 16,-4 0 8-16,-2 2 6 15,-2-2-13-15,-5 2 1 0,0 0 6 16,-5 0-7-16,1 0 0 16,-1 0 14-16,-2 0-12 15,4 0 4-15,-4 0-6 16,0 0 0-16,1 0 2 15,-1 0-1-15,-3 0 1 0,2 0-2 32,-3 0 0-32,-3 0 0 15,1 0-1-15,-3 0 2 16,3 0 14-16,-3 0-15 0,4 0 0 16,-2 0 14-16,1 0-13 15,-1 2 5-15,3 0-6 16,-3 2 0-16,3 1 11 15,-1 0-11-15,0 0 0 16,1 0 0-16,0-1 0 16,-1 0 0-16,4 0 0 0,-1-2 8 15,-2 2 5-15,1 0-12 16,0-1-1-16,1 1 9 16,-2-1-9-16,-1-1-1 0,4 0-5 15,-1 1 6-15,0-3-15 16,0 0 21-16,-2 0-6 15,0 0 2-15,-3 0-1 32,1 0 8-32,-1 0-9 15,1 0 0-15,-1 0 8 16,-3 0-8-16,-1 0-3 0,-2 0 2 16,-2-3 2-16,0 3 6 15,0 0-7-15,-3 0-1 16,2 0-10-16,-1 0 12 15,0 0-1-15,-3 0 2 0,-4 0 5 16,-2 0 3-16,-3 0-10 16,0 0 1-16,-2 0 0 15,0 0-1-15,3 0 0 16,-3 0-6-16,2 0 8 16,1 0-4-16,1 0 2 0,-2 0 0 15,1 0 5-15,1 0-5 16,1-4 0-16,1 2-1 15,2-2 9-15,-2 3 2 32,3 1-10-32,-1 0 1 0,0 0 3 15,2 0-4-15,1 0 0 16,-2 0-1-16,2 0 3 16,3 0-2-16,-1 0 0 15,2 0 0-15,1 0 0 16,-2 0 0-16,0 0 0 0,-6 4-1 15,0-3 1-15,-4 3 21 16,-1-2-21-16,-1 1 1 16,2-3 8-16,-1 2-8 15,1-2-1-15,1 0 14 0,-3 0-12 16,-1 0 15-16,1 0-17 16,-3 0 0-16,2 0 14 15,-3 0-14-15,2 0-9 16,-3-2 7-16,2-1 3 15,1 1-1-15,-3 0 0 0,3 2 0 32,1-2-3-32,1 2 3 15,3-1 0-15,-1-2-1 16,1 2 7-16,-1-2-2 16,2-1-4-16,0 2 0 0,-1 2-6 15,1 0 6-15,4 0 0 16,-2-2-6-16,-1 2 12 15,3-2-1-15,-4-2-5 16,-1 0 7-16,-3 0-11 16,-2-1 4-16,1-2 0 0,-10 2 15 15,-2 0-6-15,-10 1 22 16,-3 1-1-16,-7 0-9 16,-3 1 19-16,-1 2-40 15,-5 0-1-15,0 0-6 0,0 0-18 16,-17 0-66-16,-13 0-177 15,-7 0-340-15</inkml:trace>
  <inkml:trace contextRef="#ctx0" brushRef="#br0" timeOffset="21796.8796">2579 12061 462 0,'0'0'132'0,"0"0"-98"15,0 0-1-15,0 0 37 16,0 0-5-16,0 0-6 16,-19 0-39-16,19 0 3 15,0 0 34-15,0 0-42 16,0 0-6-16,0 0 7 0,0 0-7 15,0 0 20-15,0 0 10 16,0 0-8-16,0 0 0 16,0 0-24-16,0 0-7 15,3 0 23-15,15 0 41 0,2 0 14 16,9 0 0-16,9 5-27 16,8-2 6-16,8 1-35 15,6 1-21-15,7-1 18 16,0-1-17-16,4-1 1 15,-2 3-3-15,-2-4 0 0,-2 2 28 16,0-2-28-16,2-1 10 31,-1 3 18-31,5-3-27 16,1 0 19-16,-1 0-20 16,6 0 0-16,-2 0 2 0,3 0 5 15,0 0-7-15,2 0 1 16,1-3 5-16,3 2 20 15,1-3-26-15,4 1 0 16,0-1 11-16,3 1-11 16,-5 1 0-16,-2 0-2 0,-6 2 9 15,-5-3-5-15,-5 3-2 16,-2 0 0-16,-3 0 18 16,4 0-18-16,-1 0 0 15,-3 0-5-15,3 0 16 0,-5 0-11 16,1 0 0-16,-3 0 1 15,0 0 2-15,-2 0-2 16,-2 3-2-16,2-3 2 31,0 0 11-31,0 0 12 16,2 0-23-16,3 0-1 0,1 0 42 16,1 0-41-16,1 0 7 15,1 0-8-15,-2 0 7 16,2 0-4-16,-2-3-3 15,-1 1 0-15,1 0-4 0,-3 0 4 16,-2 2 0-16,-2 0-8 16,0 0 23-16,-2 0-14 15,0 0-1-15,-1 0 0 16,-1 0 8-16,2 0-8 16,2 0 1-16,2 0-1 0,0 0 10 15,5 0-10-15,-1 0 0 16,5 0 8-16,-1 0 0 15,3 0-7-15,-2 0-1 16,3 2-2-16,-1-2 2 16,0 2 19-1,1-2-19-15,-1 2 1 16,-5 1-14-16,-1-1 10 16,-3 0 3-16,-6-1 0 15,-2 1 9-15,-3 0-10 16,-4-2 1-16,0 0 0 0,-5 2 0 15,1-2 2-15,-1 0 3 16,-3 0 22-16,4 0-27 16,2 0 27-16,0 0-14 15,1 0-13-15,3 0 27 16,2 0-26-16,5 0-1 0,2 0 2 16,2 0 9-16,2 0-13 15,1 0 2-15,-1 0 0 16,-2 0 0-16,-2 3 0 15,-2-3 0-15,-4 1-2 0,-6-1 11 32,-5 0-7-32,-6 3-2 15,-1-3 0-15,-3 0 2 16,-2 0-2-16,0 0 0 16,2 0 3-16,3 0-2 15,1 0-2-15,5 0 1 0,1 0 0 16,3 0 5-16,1 0-5 15,1 0-2-15,6 0-8 16,-1 0 8-16,4 0 2 16,-1-4 0-16,0 1 0 15,-3-1-6-15,0 1 6 0,-4 1 0 16,-1-3-1-16,-1 3 8 16,-3 0-3-16,4 0-4 15,-2 1-5-15,3-3 5 0,-1 1 0 16,4-1 0-16,-3 1 0 15,-1-3 1-15,1 4-2 32,-2-3 1-32,0 1 0 15,-3 1 13-15,0-2-13 16,1 1-4-16,1 1-4 16,-5-2 16-16,2 3-7 0,-3-2-1 15,-3 3 15-15,-1-1-14 16,-3-3-1-16,2 3-1 15,-1 0-11-15,0 0 24 16,-1 1-13-16,0-2 1 0,0-1 0 16,0 3-1-16,-2 1 10 15,3-3-9-15,-1 1 0 16,0 0 1-16,0 0 7 16,0-1-8-16,0 3 0 15,-2 0 9-15,1-3-9 0,1 1 1 16,2 2 17-16,3-2-17 15,-1 2 23-15,1-2-24 32,-5 2 0-32,0-2 21 15,-2 2-21-15,-4-1 12 0,-3 1 6 16,-1-2-18-16,-9 2 22 16,-5 0-3-16,-3 0-18 15,-4 0 4-15,0 0-5 16,0 0-21-16,0 0-7 15,-19 0-102-15,-6 0-97 0,-4-3-505 0</inkml:trace>
  <inkml:trace contextRef="#ctx0" brushRef="#br0" timeOffset="31928.6181">8428 14482 49 0,'0'0'212'16,"0"0"-109"-16,0 0-33 15,0 0-16-15,0 0-17 16,-33 0-30-16,28 0-5 16,2 0 10-16,1 0 20 31,0 0 0-31,0 0 20 0,-2 0-23 16,-1 0 1-16,-3 0-14 15,-4 0-15-15,1 0 15 16,-5 0-10-16,3 0-5 15,-3 0 11-15,3 3-12 0,-1 0 20 16,1-3-4-16,3 2 0 16,0-2 34-16,3 0-18 15,1 0-6-15,2 0 6 16,1 0-6-16,1 0 27 16,2 0-25-16,0 0-4 0,0 0 28 15,0 0-27-15,0 0 24 16,7 0 28-16,10 0-54 15,8-7 3-15,8 2-25 0,6 3-1 16,3-3 4-16,0 0-4 16,1 3-5-16,-1 2 4 31,-3 0 2-31,2 0 9 16,1-2-10-16,1 2 1 15,1 0 13-15,0 0-13 16,1 0-1-16,3 0 1 0,-2 0 0 15,1 0 13-15,6 0-1 16,3 2-13-16,4 5 22 16,5 0-19-16,-1-3 6 15,4 2-8-15,-2 0 9 0,-1-5 2 16,-3 4-12-16,-4 1 0 16,-4 0 8-16,-5-6-8 15,-4 4 0-15,1 0-10 16,-1-2 22-16,-1 0-12 15,3 0 0-15,2-2 0 0,2 0 5 16,1 0-5-16,2 0-5 16,1 0 3-16,3 0 4 31,2 0 12-31,2 0-14 16,1 0 0-16,-3 0-6 0,-4 0 3 15,-3 0 2-15,-1 3 1 16,-4 4 0-16,2-2 6 15,-4 0-6-15,1 1 0 16,-2-4-5-16,2 2 5 16,-3 0 0-16,3-2 5 0,0 0-4 15,2 2 4-15,0-4-5 16,0 0 0-16,5 0 7 16,-3 0-6-16,5 0-1 15,0 0 0-15,-1 0 6 0,3 0 5 16,2 0 2-16,0 0-13 15,0 0 10-15,-2 0-3 16,1 0-7-16,-4 0 5 16,-1 0-4-16,-3 0 8 15,2 0-8 1,1-4 4-16,2 2 21 16,2 0-21-16,2 1 6 15,1 1-10-15,-1 0 0 16,-3 0 5-16,-1 0-6 15,2 0 0-15,0 0-1 0,2 0 1 16,2 0 0-16,3 0 17 16,5 0-16-16,-1 0 5 15,4 0-6-15,1 0 0 16,-1 0 19-16,3 0-18 16,-5 0 7-16,0 0-8 0,-1 0 1 15,-3 0 19-15,-1 0-8 16,-1 0-12-16,2 0 9 15,-5 0-8-15,2 0 0 16,0 0-1-16,-2 0 6 0,3 0 15 16,-1 1-21-16,5-1 0 15,-2 2 11-15,0 0-11 32,0 2 0-32,-5-4-1 15,1 5 2-15,-3-5 13 16,0 0-14-16,0 5 1 15,3-3 4-15,-1 3-5 0,0-5-1 16,3 5 1-16,-1-5 0 16,1 2 2-16,1 0-2 15,-2 0 0-15,1-2 14 0,1 0-13 16,1 2 0-16,2-2 2 16,3 0 7-16,1 0-10 15,1 0 0-15,-1 0 0 16,3 0-1-16,0 0 1 15,0 0 0-15,1 0-1 0,2 0 2 16,-2 0 4-16,2 0-5 16,-2 0 0-16,0 0 1 31,-6 0 1-31,1 0-2 16,-1 0 0-16,-3 0 8 0,4 0-1 15,1 0-6-15,-2 0 0 16,4-2 12-16,-4 2-12 15,0-2-1-15,-2 2 0 16,0-2 9-16,0 0-9 16,-1 2 0-16,-2-5 0 15,3 2 0-15,-2-1 9 0,0-1-10 16,-7 5 1-16,-2-5 0 16,-2-3 6-16,-3 1-5 15,1 4-1-15,-1-3 15 16,1 1-15-16,-1 2-7 0,3-1 5 15,0-1 4-15,-3 2-5 16,1-1 3-16,-1 2 0 16,1-1 3-16,-3 3-3 15,2-1 0 1,1 1 0 0,0 0 0-16,4 0 11 0,-3 0-11 15,-1 0 0-15,-3 0 15 16,-2 0-15-16,-4 0 0 15,-3 1-2-15,-4 4 12 16,-2-1 12-16,-1-1-21 0,-1-3-1 16,-1 0 19-16,-2 0-18 15,0 0 8-15,-2 0-2 16,0 0-5-16,-2 0 29 16,0 0-22-16,0 0-1 0,-5 0 1 15,0-3-3-15,-6 1-2 16,-3 2-4-16,-4 0-14 15,-9 0 13-15,-15-4-117 16,-19 0-225-16,-11-4-376 0</inkml:trace>
  <inkml:trace contextRef="#ctx0" brushRef="#br0" timeOffset="34744.626">19449 14604 320 0,'0'0'106'0,"0"0"-34"16,0 0-19-16,0 0 51 16,0 0-19-16,0 0-60 15,0 0-5-15,0-6-11 0,-2 4 4 16,0 2 16-16,-1 0 11 16,1-2 15-16,2 0-16 15,-3 2-3-15,1 0 16 16,2 0-13-16,0 0 23 15,0 0-8-15,0 0-42 0,0-5 8 16,0 5 0-16,14 0 18 16,6-5-9-1,11 3-28-15,7-3 10 0,4 5 1 32,8-5-6-32,3 5 5 0,2 0-11 15,8 0 1-15,3 0 17 16,4 0-18-16,3 0 9 15,4 0-3-15,-2 0-2 16,1-4 31-16,0 2-19 16,2 0 14-16,-3 1 20 0,2 1-33 15,-2 0 20-15,1 0-16 16,0 0-13-16,0 0 10 16,1 0-18-16,2 0 0 15,-2 0 9-15,2 0-9 16,-3 0 0-16,-3 0 0 0,-2 0 0 15,-3 0 16-15,-2 0-16 16,-3 0 6-16,-1 0-13 16,0 0 13-16,1 0-6 15,1 0 0 1,-1 0 0-16,1 0-6 16,1 0 6-16,-1 0 0 15,4-3 1-15,-1 3-1 16,1 0 1-16,1-3-3 15,3 3 8-15,-1-1-10 0,0 1 4 16,1-2 0-16,-1 2 0 16,1 0 0-16,1 0 0 15,3 0-1-15,2 0 1 16,0 0 12-16,0 0-12 16,3 0-1-16,-4 0-5 15,-1 0 6-15,0 0 0 0,-4 0 0 16,1 0 0-16,1 0 3 15,1 0-3-15,1 0-3 16,2 0 2-16,0 0 2 16,0 0 5-16,0-4-6 0,-2 2 0 15,2-1-7-15,-1 1 7 32,2 1-10-32,-3-3 9 15,2 2 2-15,-2 2 5 16,-1 0-6-16,2 0 3 15,-2 0-11-15,-1 0 16 0,-1 0-8 16,2 0 6-16,2 0 4 16,-2 0-9-16,3 0-1 15,-1 0-3-15,0 0-6 16,-3 0 9-16,-1 0 0 0,-2 0 0 16,1 0 1-16,-5 0 9 15,0 2-10-15,-1 0-6 16,-1 0 0-16,-1-2 6 15,2 1 0-15,1 1 0 16,-1 1 1-16,5 3-1 0,1-6 0 16,1 3 6-16,2 3-6 15,2-3 0-15,4 3 0 32,1-6 0-32,4 5-3 0,4-2-3 15,1-1 4-15,0 0 2 16,-1 3 5-16,-5-5 0 15,-3 5-4-15,-2-5-2 16,-2 2-4-16,-1-2-1 16,-4 2 5-16,-6-2-21 15,-3 0 22-15,-6 0 0 0,-2 0 2 16,-2 0 1-16,-4 0-2 16,2 0-1-16,2 2 0 15,4-2-6-15,4 0 6 16,5 2 2-16,2-2-2 0,3 0 1 15,-2 1-1-15,7 2 2 16,-6 0-2-16,0 0 0 16,-5 1 12-1,0-2-12-15,-6 2-2 16,-3-2 1 0,1 0 2-16,-4-2-1 0,0 0 1 15,-1 0 0-15,-4 0 12 16,0 0-13-16,3 0 0 15,-4 0 14-15,6 0-5 16,0 0 5-16,2-4-12 0,-4 2 5 16,2 0-8-16,2 0 1 15,0 2 0-15,2 0 10 16,0 0-9-16,-5 0 4 16,-2 0-5-16,-1 0 0 15,-4 0-10-15,-1 0 11 0,-1 0-1 16,4 0 0-16,-4 0 0 15,1 0 0-15,-1 0 0 16,3 0 1-16,2 0 7 16,4 0-8-16,1 0-4 0,2 0-3 31,2 0 14-31,-5 0-11 16,-4 0 4-16,-3 0 0 15,0 0 1-15,-4 0 1 16,-2 0-2-16,-2 0 1 15,2 0 0-15,-5 0 2 16,4 0-3-16,-1-4-1 0,1 4-1 16,4 0 2-16,-1 0-9 15,6 0 2-15,0 0-21 16,6 0 11-16,2 0 9 0,4 0-15 16,-4 0-32-16,-4 0 23 15,0 0 30-15,-3-3-8 16,0-3 20-16,-4 5-8 15,-5-3-2-15,-5 2 0 16,-6 0 31-16,-6-3-6 0,-6 5 8 16,-1-3 14-16,-5 1-36 31,-4 0 5-31,-2 2-16 16,-5 0-23-16,0 0-32 15,0 0-147-15,-12 0-114 0,-3 0-435 16</inkml:trace>
  <inkml:trace contextRef="#ctx0" brushRef="#br0" timeOffset="37161.118">2527 15683 411 0,'0'0'178'0,"0"0"-122"0,0 0-31 15,0 0 42-15,0 0 66 32,0 0-68-32,-27 0-34 15,27 0-30-15,0 0 18 16,0 0 33-16,0 0-17 15,0 0 19-15,0 0 25 0,0 0 4 16,0 0 15-16,-2 0-35 16,2 0-23-16,0 0-6 15,0 0-34-15,0 0 9 16,0 0-9-16,0 0 0 0,0 0-1 16,8 0 3-16,13 0-2 15,12 0 40-15,17-4-6 16,10 2-5-16,13-2-25 15,8 0-2-15,4 0 15 16,2 2-17-16,2 0 9 0,0 2-9 16,-1 0 1-16,-3 0-2 15,-2 0-14-15,0 0 15 32,-1 0-1-32,-2 0 9 15,3 2-8-15,-3-2 10 0,0 0-9 16,3 0 8-16,0 0 5 15,1 0-14-15,7 0 29 16,0 0-29-16,8 0 1 16,-1 0 11-16,0 0-11 15,0 0-2-15,-2 0-7 0,-5 0 8 16,-2 0 20-16,-6 0-20 16,-2 0-5-16,-6 0 4 15,-3 0 2-15,-1 0 5 16,-2 0-5-16,-3 2 0 0,4 6 9 15,-1-4-10-15,4-1 0 16,1 0 16-16,4 1-6 16,4 0 12-16,1 0-22 15,4 1 7-15,0-5-5 32,-1 5-2-32,4-1 0 0,-1-1-9 15,-2-3 21-15,-2 5-17 16,0-5 5-16,-6 0-19 15,2 0 12-15,-6 0-13 16,-1 0 5-16,-5 0 15 0,-4 0-7 16,-5-5 7-16,0 2 0 15,-2-1 9-15,2-1-8 16,1 5-1-16,-1-5-8 16,0 1 7-16,0 4-1 15,3-5 1-15,1 2 1 0,1 0 0 16,4 2 0-16,2-1-5 15,3 2 5-15,4-4-4 16,3 4 17-16,-2-4-9 16,2 4-4-16,-1 0-4 0,0-4 3 15,-1 4 1-15,0 0-1 32,2 0 1-32,2 0 0 15,1 0 6-15,-4 0-6 16,1 0 0-16,-6 0 5 15,-5-2-5-15,-6 0 0 16,-4 0 0-16,-9 2 0 0,-4 0 16 16,-9 0-10-16,-9-5-6 15,-2 5 25-15,-9 0-16 16,-3 0-9-16,-5 0 15 0,-4 0-14 16,-1 0 7-16,-5 0-8 15,0 0-23-15,0 0-15 16,-3 0-160-16,-15 0-292 15,-6 0-64-15</inkml:trace>
  <inkml:trace contextRef="#ctx0" brushRef="#br0" timeOffset="39893.7262">9687 15641 123 0,'0'0'138'0,"0"0"-77"0,0 0-50 16,0 0 18-16,0 0 0 15,0 0-10-15,0 0-5 16,-17 10 2-16,14-10 62 15,1 0-14-15,0 0-30 0,-3 0 11 16,1 0-26-16,0 0 5 16,-5 3-4-16,-1-3-9 15,0 5 6-15,-1-3 15 32,1 2-6-32,4-4 21 15,1 4 14-15,3-4-21 0,2 0 20 16,0 0-14-16,0 0-24 15,0 0 7-15,13 0 18 16,10 0 0-16,8 0-10 16,9-8-21-16,7 1-3 0,9 4-3 15,4-1-8-15,7 2 19 16,2-1-21-16,3 3-1 16,1 0 1-16,5 0 7 15,2 0-2-15,7 0-5 16,2 0 0-16,5 0 0 0,1 0 1 15,6 0-2-15,1 0 5 16,1 0-4-16,0 0 10 16,-1 0-2-16,2 0-7 15,20 0 7-15,18 0-8 16,-13 0 0 0,-15 3-5-16,-13-3 15 15,-17 0-10-15,11 2 0 16,15-2 6-16,-2 0-6 15,-2 0 1-15,-1 0 0 16,-3 0 9-16,-4 0-10 16,-2 0 0-16,-2 0 0 0,0 0 1 15,0-5 27-15,-1 4-5 16,3-2 6-16,0 3 35 16,-1 0-22-16,-1 0 6 15,2 0-23-15,2 0-25 0,2 0 35 16,0 0-34-16,6 0 8 15,2 0-9-15,2 0 0 16,15 3 3-16,-14 1-3 16,-2-2 8-16,3 2-8 0,-19-1 0 15,15 2-8-15,-2 1 8 32,0 2 7-32,-2-4-7 15,-2-1-6-15,-3 3 6 16,-3-1 17-16,-3-1-17 15,-1 1-8-15,-1-5 7 0,-2 5 1 16,3-1 12-16,-1-1-12 16,0-3 0-16,1 5 5 15,-1-3-5-15,1 0-9 16,-1 0 3-16,3 2 8 16,-1 0-2-16,5 0 0 0,3-2 0 15,-1 2-7-15,-4 0 7 16,1 0-1-16,-3 0 0 15,3 1-11-15,-2 4 12 16,3-6-13-16,2 4-33 0,0-3 6 16,-1 5-3-16,-1-6 19 15,-4-3 17-15,-1 4 7 32,1-2-17-32,-1-2 17 15,-1 3-9-15,-1-3 2 16,0 0 7-16,-1 0-15 0,-1 0 8 15,-4 0 7-15,0 0 1 16,-6 0-1-16,0 0-33 16,-3 0 33-16,-1 0-22 15,-2-3 12-15,2 1 0 0,-2-2-10 16,1 1 19-16,-1-3-28 16,1 5-13-16,1-3 41 15,-2 0-20-15,6-1 20 16,-3 2-8-16,0 3 18 15,-3-6-4-15,3 3-4 0,-1-2 13 16,4 5-14-16,-3 0 14 16,-1 0-14-16,-2 0 11 15,2-4-10-15,-4 4 9 16,3 0-10 0,-1 0 0-16,3 0 3 15,-3 0 24-15,-4 0-26 16,-2 0-1-16,-2 0 6 15,0 0-3-15,-3 0-3 16,1-4 0-16,-3 3 1 16,0-2 6-16,-4-1-1 0,-1 2 0 15,1 2 4-15,0-4-3 16,-1 4-7-16,3-4 6 16,-2 4-5-16,2-4 0 15,0 2 13-15,5 2 0 16,1 0-7-16,3 0-5 0,2 0-2 15,0 0 0-15,-2 0 16 16,-2 0-15-16,-3 0 16 16,5 0 12-16,0 6-28 15,-1-6 15-15,2 4 22 0,-4-4-26 16,-6 4 18-16,-2-4-30 31,-7 0-1-31,0 2 1 16,0-1-3-16,0 2 3 15,-2 0 0-15,0-2-2 16,2 3 2-16,-5-4 0 0,3 0 0 16,-5 0 0-16,-2 0 0 15,3 0 18-15,-1 0-18 16,1 0 1-16,3-4-7 16,4 4 6-16,-2-1 0 0,-1 1-1 15,-2 0 2-15,0-3 10 16,-6 3-11-16,4 0-2 15,-5 0-4-15,2-3 12 16,-2 3 1-16,-2 0 5 16,-1-1 8-16,-1 1 4 0,1 0-24 15,-1 0 0-15,-1 0 11 32,2 0-11-32,2 0 0 15,-2 0 0-15,1-2 9 16,-1-2-4-16,1 0-5 0,-5 0 0 15,-2-2 12-15,-2 1 2 16,-2 2 14-16,-5-1 3 16,-5-1-30-16,-1 5 31 15,-7 0-26-15,-3 0-4 16,-2 0 11-16,0 0-13 0,-2 0-10 16,0 0-5-16,0 0-58 15,0 0-71-15,-6 0-127 16,-10 0-217-16</inkml:trace>
  <inkml:trace contextRef="#ctx0" brushRef="#br0" timeOffset="41510.5184">1283 13203 107 0,'0'0'0'0</inkml:trace>
  <inkml:trace contextRef="#ctx0" brushRef="#br0" timeOffset="42210.1969">1283 13203 55 0,'0'-143'222'0,"0"135"-27"15,0 2-65-15,0 0 24 0,0 4-57 16,0 0-42-16,0 0-3 16,0 2-9-16,0-2 45 15,0-1-5-15,0 3-22 16,2-3 30-16,-2 3-21 15,0-2 1-15,0 2 1 0,0 0-16 16,3 0 21-16,-3 0-29 16,3 0-25-16,-3 0 12 15,0 0-11-15,0 0 2 16,0 0 12-16,0 0-17 31,0 0 15-31,0 0-36 0,0 0-1 16,0 0 1-16,4 0-11 15,5 5 2-15,4 9 9 16,5 5 0-16,2 3 27 16,0 4-4-16,2 0-13 0,-1 0 15 15,-4-4-25-15,-1 1 1 16,-1-5 6-16,-1-3-6 16,-3-2 12-16,-5-5-13 15,2-3 0-15,-6-3 9 16,-2 1-9-16,0-3 0 0,0 0 0 15,0 0 1-15,0 0 8 16,0 0-9-16,0 0 0 16,0 0 9-16,0 0-9 15,0 0 0-15,2 0 0 0,0 0 1 16,-2 0-1-16,0 0 0 31,0 0 0-31,0 0 1 16,0 0-1-16,0 0 0 15,0 0 0-15,0 0 7 16,0 0-6-16,0 0-1 0,0 0 0 16,0 0 6-16,0 0-6 15,0 0 0-15,0 0-1 16,2 0 2-16,7-6-14 16,5-10 20-16,12-11-7 0,14-11 14 15,14-10-14-15,15-13-34 16,31-17 11-16,34-22-2 15,27-16 18-15,10-2 4 16,-12 14 3-16,-37 25-9 16,-37 28-70-16,1-10-40 0,-30 19-153 15,-11-2-324-15</inkml:trace>
  <inkml:trace contextRef="#ctx0" brushRef="#br0" timeOffset="43076.9759">1379 10277 978 0,'0'0'226'16,"0"0"-155"-16,0 0-44 15,0 0 17-15,0 0-9 16,0 0-8-16,0 0 52 16,56 100 8-16,-27-54-38 0,4 0 17 15,0-4-38-15,2-2-15 16,-2-4 13-16,-2-5-19 16,-4-4 1-16,-3-4-8 0,-2-5 2 15,-3-4-11-15,-6-6 9 16,-5-2 0-16,0-2 10 15,-6-1-3-15,0-3-6 16,-2 0 11-16,0 0-11 16,4 0 24-16,3 0-10 15,7-6 14-15,12-13 14 0,19-15-21 16,15-13-5-16,36-25-17 31,31-32-9-31,28-24-1 16,9-1-50-16,-31 25 14 15,-35 37 39-15,-36 30-11 0,-4 9 8 16,5 4-64-16,13-8-123 16,-9 6-107-16,-27 6-489 0</inkml:trace>
  <inkml:trace contextRef="#ctx0" brushRef="#br0" timeOffset="44359.6288">1638 4659 396 0,'0'0'354'16,"0"0"-259"-16,0 0-17 15,0 0 2-15,0 0 34 16,0 0-21-16,0 0-37 0,27-102-4 16,-19 93 12-16,-1 3 4 15,-3 0 41-15,-4 2-30 16,0 1-19-16,0 3 2 31,0 0-3-31,0 0 10 16,0 0-52-16,0 0-16 15,0 0-2-15,0 19-31 0,10 8 32 16,5 14 15-16,3 7-14 16,7 8 20-16,2-1-21 15,-1 3 7-15,5-2 10 16,-2-6-16-16,-2-4 5 0,-3-11-6 16,-3-9-10-16,-8-13 10 15,-4-5 0-15,-2-6 0 16,-3-2 17-16,3-8 21 15,3-24 40-15,17-35-52 16,14-32-14-16,5-3-12 0,2 3-6 16,2 11-19-16,4 21 24 15,10-6-7-15,17-6-4 16,8 11 9-16,5 7-6 31,2 8 9-31,-1 9-1 0,-3 3 2 16,-10 12 7-16,-11 4-8 15,-15 9 0-15,-8 6-6 16,-15 4 15-16,-8 3-16 16,-10 0 7-16,-7 3-31 15,-5 0 11-15,-3 0-57 0,0 0-18 16,-20 0-26-16,-11 6-203 16,-7 0-513-16</inkml:trace>
  <inkml:trace contextRef="#ctx0" brushRef="#br0" timeOffset="48592.3904">969 12647 378 0,'0'0'329'0,"0"0"-173"0,0 0-4 15,0 0 34-15,0 0 13 16,0 0-26-16,9-20-74 16,-9 20-42-16,0 0-38 15,0 0-18-15,0 0-2 16,0 7-20-16,0 13 21 0,4 6 37 15,4 8-18-15,-2 3-6 16,3 1 12-16,-3 1-13 16,4-8 1-16,-2-2-13 15,-1-9 2-15,-3-6-7 16,-2-6 5-16,-2-8-29 0,0 0 15 16,0 0 14-16,0-22 0 31,-6-10-102-31,-9-9 92 15,-3-5 10-15,-1-2 7 16,0 4 14-16,3 6 31 0,5 8 12 16,2 10 7-16,2 10-17 15,5 4-23-15,2 6-25 16,0 0-6-16,2 0-39 16,23 12 25-16,6 5 14 15,7 3 9-15,4 1-9 16,3-1-32-16,-5-6-3 0,-4 1-27 15,-9-8-21-15,-8 0 22 16,-11-4-19-16,-8-1 45 16,0-2 3-16,-19 2 11 0,-14 0 21 15,-9 4 0-15,-7 0 13 16,-3 2 25-16,8 0-7 16,3 1 24-16,12-4-26 31,8 2-27-31,9-7 25 15,7 0-27-15,5 0 0 16,0 0-10-16,14-3-27 0,10-15 36 16,13-12-6-16,5-3-33 15,5-8-72-15,-3-1-15 16,3 1 20-16,-7 3 78 16,-2 6 18-16,-7 5 11 0,-9 6 34 15,-6 9 24-15,-7 5 26 16,-7 4-23-16,-2 3-39 15,0 0-22-15,0 0-35 16,2 17 35-16,-2 5 96 0,0 4-43 16,0 2-7-16,0 0-34 15,0-2-5-15,5-4 3 16,-1-5-8-16,3-2-4 16,-2-7-5-16,-1-4-69 15,3-4-34 1,-1 0-3-16,5-18-15 15,5-14-119-15,2-12-162 16,4-8 187-16,0-3 89 16,1 2 133-16,-4 2 240 15,-3 9 45-15,-1 6-84 16,-3 12-19-16,-3 10 1 0,-5 7-19 16,0 7-83-16,-4 0-81 15,4 0-28-15,0 17 4 16,2 7 24-16,5 7 31 15,3 2-30-15,-1-1 25 0,3-2-8 16,-3-4-17-16,-2-6 2 16,-4-4-3-16,-2-8-89 15,-5-6-21-15,0-2 110 16,-12 0 30-16,-12-14-28 16,-5-8-2-16,-2-4 32 0,0 2 8 31,4 1 56-31,4 2 27 15,10 3-56-15,8 6 4 16,5 2-15-16,0 2-46 16,2-1-10-16,21 2-32 0,8 1 13 15,8 0-7-15,3 4-28 16,0 0 8-16,-4 2-16 16,-2 0 3-16,-9 0 45 15,-6 2-27-15,-7 4 5 16,-5-2-17-16,-7 0-13 0,-2 0 58 15,0-4 8-15,0 0 18 16,0 0 30-16,-9 0-31 16,-3-4-7-16,-1-12 9 15,-2-8-19-15,1-2 6 0,4-4-5 16,0 1 16-16,6 7 54 16,2 4-14-16,2 9-12 31,0 4 9-31,0 5-54 15,0 0-9-15,11 2-20 16,9 17 15-16,4 4 13 0,3 1 1 16,2 1 0-16,0-4-18 15,3-1-56-15,-3-11-41 16,0-4-26-16,-5-5-43 16,-6 0 21-16,-10 0 79 0,-8-9 84 15,0-1 112-15,-13 3 61 16,-16 7-13-16,-13 0-22 15,-9 9-48-15,-14 20 9 16,-7 14-26-16,-3 11-9 16,-8 8-8-16,1 7-34 0,0-1 13 15,5-2-22-15,6-7-5 16,11-6 6-16,11-11-14 16,11-9 0-16,11-13 0 15,12-6-9 1,9-9 8-16,6-5-38 15,0 0-49-15,26-12-49 16,21-18 74-16,17-14-20 16,19-10-69-16,15-8-71 15,24-16 20-15,-10 6-64 16,-3 1-13-16,-2 3 196 0,-24 14 84 16,3-1 82-16,-12 11 100 15,-18 11-64-15,-16 11 89 16,-17 8-53-16,-15 7-29 15,-8 7-48-15,0 0-16 16,-11 13 87-16,-20 17-67 0,-12 10-23 16,-5 9 15-16,-10 9-10 15,0 5-22-15,-2 1 13 16,6-2-32-16,2-6-3 16,6-3 3-16,3-11-21 0,8-7 20 31,3-10-21-31,11-7 8 15,3-6-5-15,7-4-3 16,3-4-1-16,6-4-21 16,2 0-56-16,0 0 14 15,0 0-76-15,14 0-150 0,1-9 4 16,1-3-386-16</inkml:trace>
  <inkml:trace contextRef="#ctx0" brushRef="#br0" timeOffset="53658.1207">2774 15980 624 0,'0'0'113'0,"0"0"-87"0,0 0 9 16,0 0 1-16,0 0-2 16,0 0-3-16,0 0-30 15,0-2 23-15,0 2-13 16,0 0 33-16,0 0 34 16,0 0-15-16,0 0-5 15,0 0-17-15,0-2-12 0,0 2 21 31,0 0-28-31,0 0-6 16,0 0-6-16,0 0-10 16,0 0 6-16,0 0-6 0,0 0 13 15,0 0-9-15,0 0-4 16,0 0 0-16,0 0 0 16,0 0 1-16,0 0 7 15,0 0-8-15,0 0 1 16,0 0 86-16,0 0 19 15,-6 0-29-15,-5 0-16 0,-5-5-51 16,-3 2 8-16,-4-2-14 16,-2-3-2-16,-2 3 13 15,-2 0-15-15,0-4 0 0,0 5 3 16,3-5 3-16,2 4-3 16,-1-4-3-16,3 6 7 15,1-4 1-15,2 3-8 31,-2 0 0-31,1 0-1 16,1 4 1-16,-4 0 0 16,-2 0-1-16,-2 0 0 0,-2 0 0 15,-2 0 1-15,-2 0 0 16,-3 0-2-16,3 8 8 16,0-4-7-16,-1 3 1 15,5-4 0-15,2 1 0 0,5 3 0 16,0-4 0-16,4 1 3 15,2-4-2-15,3 5-1 16,0-5-1-16,1 0 1 16,4 0 0-16,-1 4 0 15,2-4 0-15,0 0-6 0,1 1 12 16,-1-1-6-16,3 3 0 16,-3-2 0-16,0 3 0 31,3-4 0-31,-1 5-2 15,1-5 2-15,0 4 0 0,-2-3 1 16,2 1-1-16,0-2-2 16,2 2 1-16,0 2 1 15,-1 4 0-15,1 1-8 16,2 5-9-16,0 4 16 0,0 8-9 16,0 11 10-16,0 1 4 15,5 14 3-15,3 1 4 16,2 10 9-16,1 2-19 15,-1 8 8-15,2-3-9 16,-1 2 6-16,0-4 8 0,0-2-14 16,-2-8 1-16,-2-3 12 15,-3-3-13-15,1-2 11 16,-1-6-11-16,1 1 0 16,-3 1 11-16,0-7-10 15,2-3-1-15,-1-2 3 0,1-5-2 31,0-7-1-31,4-8 0 16,7-2-13-16,9-8 4 16,18-4 9-16,19 0 13 15,33-8 0-15,33-24-4 0,33-9 11 16,5 6-19-16,-27 5-1 16,-35 15-27-16,-41 7-32 15,-10 4 12-15,-1-1-20 16,-2 5-76-16,-4 0-54 15,-21 0-78-15,-15 0-446 0</inkml:trace>
  <inkml:trace contextRef="#ctx0" brushRef="#br0" timeOffset="55957.8424">2774 15998 497 0,'0'0'95'0,"0"0"-95"0,0 0 1 16,0 0 70-16,0 0 0 15,0 0-56-15,0 0 43 16,-8-8 36-16,8 8-35 0,0 0-4 15,0 0-45-15,0-4 15 16,0 4 11-16,0 0-1 16,0 0 33-16,0 0-38 15,0 0-18-15,2-5 2 0,12 4-14 16,3-1 15-16,10 0-15 16,6 2 1-16,5-3 17 15,3 3-17-15,3 0 1 31,1 0-1-31,-1 0 5 0,6 0-6 16,-2 0 0-16,4 3 1 16,1-1 9-16,1 0-10 15,-1-2 0-15,-2 1-1 16,1 4 7-16,-2-5-6 16,2 4 0-16,0 0 0 0,1-3 2 15,2 2 6-15,3-3-7 16,0 2-1-16,3-2 2 15,-3 0-3-15,0 0 1 16,0 0 0-16,0 0-5 16,-2 0 7-16,-4 0-2 0,2 0 1 15,-4 0 5-15,-2 0 1 16,-1 0-7-16,1 0 5 16,-4 0-6-16,-2 0 1 15,1-2-1-15,-1-2 1 16,-2 0 0-1,2 0 6-15,0-2-6 16,3 2 0-16,-1-1-5 16,6 2 5-16,-2-2-3 15,6-1 3-15,0 3 0 16,0-6 0-16,-1 4-9 0,0 1 3 16,1-5-4-16,-1 5 11 15,-2-4-1-15,-2 6 9 16,3-2-8-16,2 1-1 15,-1-2 0-15,2 5-3 0,3 0-4 16,5 0 7-16,-1 0 0 16,3 0-1-16,5 0-13 15,1 5 14-15,4-2 12 16,1 1-11-16,3 1 3 0,-2 0-4 16,-1-1 0-16,0-4 11 15,-2 5-11-15,-3-5 0 31,0 4-1-31,3-4 2 16,-1 1-4-16,3 2 3 16,2-2 0-16,0 3 0 0,0-4 0 15,2 5-8-15,1-1 8 16,-2-3 8-16,4 7 10 16,-5-3-18-16,0-2-2 15,1 4 2-15,-6 1 0 16,0-4 2-16,1 0 5 0,-3 0-6 15,-1 1 15-15,-1-5-16 16,-3 0 0-16,-1 0 1 16,-3 0-1-16,-2 0 16 15,-2 0-6-15,3 0-1 0,-1 0 21 16,0 0-11-16,2 0 0 16,1 0-9-16,3 0-10 15,-1 0 9-15,3-5-4 31,-4 1-4-31,-4 4-2 16,1 0-5-16,-1 0 6 16,-2 0 9-16,2 0-8 0,0 0 11 15,0 0-12-15,-3 0-2 16,-1 0 2-16,-2 0 0 16,-4 0 0-16,-2-4 10 15,4 4-9-15,-1 0 13 0,2 0-5 16,5 0-2-16,4 0 30 15,2 0-36-15,2 0-1 16,3 0 0-16,2 0 12 16,1 0 0-16,1 0-12 0,-2 0 0 15,3 0 9-15,-5 0-9 16,0 0-9-16,-3 0 9 16,-6 0 0-16,0 0 2 15,-5 0-2 1,1 0 0-16,0 0-3 15,-1-4 3-15,4-1 0 16,1 2 3-16,0 1-2 16,4-1 1-16,1 1-2 15,0-1 0-15,3 3 33 16,2-5 6-16,-1-1-7 0,-5 3-13 16,-3 3 2-16,-5-4 34 15,-10 4-39-15,-5 0-14 16,-12 0 11-16,-10 0-13 15,-5 0 0-15,-8 0 0 16,-3 0 6-16,-3 0-14 0,0 0-22 16,-11 0-159-16,-12-5-305 15</inkml:trace>
  <inkml:trace contextRef="#ctx0" brushRef="#br0" timeOffset="62840.1053">12155 15973 225 0,'0'0'284'0,"0"0"-204"16,0 0-17-16,0 0 18 16,0 0-33-16,0 0-2 15,0 0-39-15,-7-14 2 16,5 12 33-16,-2 0-19 16,-1 2 29-16,1-1 7 0,2 1-11 15,0 0-11-15,2 0-19 31,0 0-12-31,0 0 20 16,0 0-13-16,0 0 20 16,0 0 0-16,0 0-20 0,0 0 13 15,4 0-4-15,16 0 3 16,6 0 14-16,15 0-19 16,10 0 6-16,9 0-7 15,10 0-17-15,5 0 19 16,6 0-21-16,3 1 1 0,-2 3-4 15,3 5 5-15,2-6-2 16,0-1 7-16,5 3-6 16,4-5-1-16,-1 2 0 15,3-2 9-15,0 0-6 0,1 0 8 16,-1 0 8-16,-1 0-9 16,1 0-8-16,-4 0 12 15,0 1-13-15,-5 4 12 16,0-1-13-1,-4-4-9 1,0 4 9-16,-5-3 0 0,2 2 0 16,-1-1 6-16,-3 1-6 15,0-3 0-15,0 0 11 16,-3 0-11-16,4 5 0 16,-4-5 0-16,4 0-14 0,-2 0 14 15,1 0 6-15,3 0-5 16,-1 0-2-16,0 0-2 15,-1 0 3-15,-6 0 1 16,-2 0 1-16,-5 0 6 16,-2 0-7-16,-4 0-1 0,-1 0 0 15,1 0 1-15,1-5-1 16,2 5 7-16,-1 0-5 16,3 0-1-16,-1 0-1 15,3 0 0-15,-2 0-3 0,1 0 3 31,-1 5 0-31,2-1 0 16,-2-3 1-16,2 3 1 16,-1 1-2-16,4-5 0 15,1 4 7-15,2-4 0 16,4 0-14-16,0 0 7 16,4 0 0-16,-1 0 0 0,2 3 0 15,-1-3 0-15,-1 5-1 16,-5-5 1-16,4 0 0 15,-6 2-11-15,3-2 25 0,-2 0-28 16,-4 0 12-16,0 0 2 16,-3 0 23-16,2 0-23 15,-3 0 0-15,4 0-1 16,1 0-14-16,0 4 14 16,3 0 2-16,0 0 5 0,0 0 3 15,-3-2-8-15,0 6 9 31,-2-4-10-31,-2 0 2 16,0 1 4-16,0-5-6 16,-3 3 1-16,-2-3 2 0,-4 0-2 15,-2 0-1-15,-2 0 0 16,-2 0 0-16,0 0 9 16,2 0-9-16,4-3 0 15,0 3-9-15,0-5 6 16,0 1 3-16,3-4-1 15,-1 4 13-15,4 2-12 0,-1-2 0 16,-1 4 1-16,-4-4-1 16,-2 4 6-16,-3 0-6 15,0 0 0-15,1 0 0 16,-2 0-1-16,-2 0 1 0,0 0-2 16,-3 0 2-16,1 0 0 15,0 0 1-15,0 0-1 31,2 0 7-31,-1 0-8 16,-1 0 1-16,4 0 0 16,2 0-5-16,3 0 5 0,1 0-1 15,4 0 0-15,-2 0 1 16,-2 0 0-16,3 0 0 16,-1 4-5-16,0 0 5 15,2 2 0-15,-1 2 0 0,-1 1 0 16,-2-6 0-16,0 3 0 15,-2 2 0-15,2-6-23 16,-2 2 14-16,4 0 9 16,-2 0 5-16,0 0-5 15,1-2-5-15,1-1 5 0,1 2 0 16,2 1-6-16,2-4 6 16,1 0 9-1,3 0-9-15,5 0-1 0,-1 0-15 31,3 0 1-31,2 0 14 0,-2 0-14 16,-3 0 15-16,-2 0-63 16,1 0 37-16,-3 0 10 15,-2 0-8-15,2 0-17 16,-4 0 41-16,2 0 0 0,0 0-14 16,-3 0 14-16,5 0-1 15,1 0 1-15,1 0-7 16,-2 0-8-16,-3 0 15 15,2 0 0-15,-4 0 0 16,-1 4 15-16,1 0-7 0,-1 1-7 16,-1 0 6-16,-2-1 19 15,0 4-26-15,-1-8 0 16,-1 2-1-16,0-2-12 16,-2 0 13-16,2 0-11 15,-4 0 11-15,4 0 14 0,3 0-14 16,-1-2-1-16,2-6-17 31,1 4 2-31,-5-1-102 16,0 5 45-16,0-5 41 15,4 1 32-15,0 4-1 0,-1 0-6 16,-1 0 6-16,-4 0 2 16,2 0 15-16,-2 0-7 15,2 0-6-15,0 0 30 16,-1 0-17-16,-1 0-10 15,0 0 30-15,4 0-17 0,2 0-12 16,5 0-6-16,5 0 36 16,-3 0-37-16,-5 0-9 15,-1 0 9-15,-3 0 35 16,-2 0-35-16,-2 0-10 0,0 0-2 16,-6 0 24-16,0-8 5 15,-3 2-16-15,-1-2 18 16,1 2-19-16,4 2 2 31,3-4 27-31,2 4-18 16,2-1 2-16,2 5-10 0,0 0-3 15,2 0-11-15,1 0-13 16,-1 0 24-16,-2 0 1 16,-2 0 6-16,1 0-7 15,-4 0 6-15,3 0-5 16,-3 0-1-16,1 3 5 0,0 3-5 15,2 2-1-15,2-2-12 16,5 2 2-16,2 6 9 16,2-6 2-16,-2 0-10 15,-5-2 10-15,1 2 26 0,1-4-16 16,5 2-10-16,1 2 12 16,1-4-24-16,-4-4-21 15,-5 0 10-15,-2 0 23 31,-6 0 0-31,-5 0 10 16,-5 0 8-16,2 0-17 0,-4 0 29 16,-1 0-14-16,7 0-3 15,0 0-1-15,2 0-12 16,-1 0 1-16,-1 0-1 16,-2 0 8-16,-2 2-3 0,-1 1 12 15,-4-1 11-15,1-2 5 16,-1 3-32-16,1-3-1 15,-3 0 2-15,3 0-1 16,5 0-1-16,-3 0-5 16,1 0-5-16,-3 4-23 0,-7 1 10 15,-1-5 22-15,-3 3-10 16,0-3-18-16,-3 0 5 16,-1 0-10-16,-3 0 24 15,-2 0 10-15,-2 0 0 0,2 0 2 16,-2-3-2-16,2 3-5 31,2 0 4-31,5 0 1 16,2-5 0-16,0 5 0 15,0 0 0-15,-2 0-1 16,-3 0 0-16,-1 0 2 0,-6 0 3 16,-1 5-4-16,-3-5 0 15,-2 5 13-15,1-1-13 16,-1 0 9-16,-1-4-9 15,0 4 0-15,1-1 13 0,-3 0-12 16,4 1 0-16,-1 4 18 16,1-4-18-16,-1 6 9 15,1-1-4-15,0-4-6 16,1 3 23-16,-1 2-16 16,-1 2 0-16,-3 2 3 0,2 0-10 15,-4 4-11-15,-3 5 11 31,-1 2 7-31,0 6 18 16,-2 1-9-16,0 4 0 16,0 4-2-16,0 0-12 0,0 1-2 15,0-6 0-15,0-5 6 16,4-2 10-16,-2-1-9 16,1-9 0-16,-3-1 2 15,0 2 1-15,0-1 25 16,0-4-26-16,0 4-3 0,-7 2 5 15,-2-2-10-15,-4 5 0 16,0-4 13-16,-3 8-13 16,0-6-1-16,2 5 0 15,2-3 1-15,-1 4 7 0,1-1-8 16,3 2 0-16,3 3 9 16,-2-9-9-16,4-1-1 15,2 2-5-15,2-5 6 16,0-1-4-16,0 2 4 15,-2-6 0 1,-3-4-2 0,-3 1-17-16,-8-6 13 0,-9-4 6 15,-8 3 0-15,-9-3 30 16,-10 0-21-16,-6 0 15 16,-11-7 3-16,-7-3-26 0,-8-2 15 15,-5 2-16-15,-3-2 0 16,-3 2 18-16,-2 1-18 15,3 4 0-15,1-4 0 16,-3 0 6-16,3 1 4 16,-5 0-10-16,-3 3-1 15,-4 3 1-15,-2-1-1 0,-20-1 0 16,-20 4-6-16,-22 0 14 16,-12 0-2-16,12 0-5 15,13 0-6-15,16 0-3 16,1 0 5-16,4 0 4 0,-2 0 14 31,6-5-13-31,-1-4-1 16,3 0 10-16,6 0-9 15,5-3 17-15,20 2-18 16,13 1 1-16,16 5 16 16,3 3-16-16,-13-4 12 0,-12 1-13 15,-16 0 0-15,0 4 14 16,-3-4-14-16,4 4 0 15,-2 0 16-15,4 0-16 16,6 0 24-16,5 0-9 0,1 0-8 16,7 4 15-16,0 0-14 15,0 0-8-15,-2 1 1 16,-2-4 7-16,-2 3 1 16,-3 5-9-16,-1-6 0 15,1 4 3-15,0 1-3 0,3-4 1 31,-2 1 3-31,-1-1 2 16,-2-4-6-16,1 0 0 16,-6 0 0-16,-4 0-7 15,-17 0 8-15,-17 0-1 0,-21 0 1 16,0 0 5-16,12-4-7 16,30-1 1-16,35 5 0 15,15 0 4-15,3 0-4 16,-13 0-6-16,-12 0 6 15,-12 0 1-15,2 0 6 0,3 0-7 16,4 5 0-16,6-1 0 16,3 5 0-16,5 0 0 15,4 3-1-15,1-5 2 16,7 5-1-16,3-2 0 0,1-2 1 16,-1-2-4-16,2 2 3 15,-3-1 0-15,2 0 0 16,-2 1 2-16,1-4-3 15,-1 6 1 1,-1-7 0-16,-3 11 1 16,-1-9-1-16,-3 2 0 15,-4 4-1-15,2-7 2 16,-3 1-1-16,2-2 0 16,0-3 0-16,1 0 2 15,-1 2-2-15,2 2 0 0,0-4-1 16,1 3 2-16,-4-3 1 15,-4 5-2-15,-2-5-6 16,1 4 3-16,-2 1-1 16,-3-5 4-16,-1 5 11 15,-1-1-11-15,-4 0-1 0,-3 0 1 16,-3-4-2-16,-3 0 2 16,0 0 0-16,1 0 0 15,1 0 6-15,2 0-5 31,2 0 3-31,5 0-4 0,-1 0-9 16,3 0 9-16,0 0 0 16,0 0-2-16,2 0-5 15,4 0 14-15,6 0-6 16,5 0-1-16,7 0 0 16,7-4-1-16,3 4 2 0,3 0-1 15,3 0 2-15,1 0-1 16,-4 0-1-16,3-4 0 15,-2 4 8-15,-1 0-16 16,1-4 8-16,0 4 0 0,2 0 0 16,-3-5 1-16,2 5 0 15,-4 0-1-15,0 0 8 16,-2 0-4-16,0-5-4 16,2 1-13-16,-2-1 13 15,2 5 0-15,0-3 5 0,-2-3-5 16,-2 3 0-16,-2 3-3 31,-4-5 3-31,-1 5-6 16,-2 0 6-16,1 0 0 15,1 0 9-15,-3 0-9 0,4 0 1 16,-5 0-7-16,2 0 6 16,-1 0 0-16,-7 0 0 15,-2 0 6-15,-4 0 1 16,-1 5-7-16,-3-2 1 15,5-3-10-15,2 2 10 0,5 2-1 16,-2-1 0-16,2 2 1 16,4-1-2-16,0 1 1 15,0-5 0-15,2 5-4 16,0-1 4-16,0 0 0 16,2 0 0-16,-1 2 6 0,-1-2-6 15,-2 1 0-15,-5 2 1 31,-1-5-4-31,-4 6 3 16,2-4 0-16,-4 1 0 16,1 0 1-16,0-1 5 0,-3 0-6 15,3 0 1-15,-2-1 7 16,1 0-8-16,1 1-1 16,0 4 1-16,-3-2-9 15,-2 2 9-15,-2-4-8 16,-4 2 8-16,-3 2 6 0,1-4-6 15,-1-4 0-15,3 0-6 16,-3 0 12-16,1 0 1 16,1 0-7-16,3 0 1 15,2 0-1-15,0 0 0 0,2 0 0 16,-1 0 0-16,1 0 0 16,-2-4 12-16,-2 4-12 15,4-4-6-15,0-1 4 16,1-4 2-16,3 6 0 15,1-4-7 1,0 0 9-16,2-2-2 16,-3 3 0-16,-1 2 0 15,-9 0-2-15,-5 0-2 16,-7-1 4-16,1 0 0 16,1 1 1-16,-8 4 12 0,14 0-13 15,-4 0 0-15,7 0 3 16,21 0-3-16,-2 0-1 15,13 4 0-15,9 1 0 16,6 8 1-16,5-3-6 16,2 6 6-16,-2-2-1 0,-5 4 1 15,-1-4 0-15,-6 5-1 16,-4-3 2-16,-4-2 3 16,-2-5-4-16,-5-4 0 15,0-1 3-15,-2-1-3 16,0-3 0-16,2 0-1 0,0 0 2 31,3 0 2-31,-2-12-3 16,0 7 0-16,-3-8 8 15,0 4-8-15,1-3 1 16,2-2-2-16,-3 4 8 0,2-3-7 16,1 4 0-16,-2-3-3 15,3 1 3-15,3-1 0 16,0 2 0-16,-1-3-2 15,1 1 2-15,0 1 9 16,-1-1-9-16,1 6 1 0,-1-6-5 16,-1 7 5-16,-4-4-1 15,-1-3 1-15,-6 7 5 16,-1-4-4-16,-2-2-2 16,0 4 0-16,3 2 6 0,1 5-6 15,0-5-9-15,5 1 9 16,0-1 0-16,0 5 6 31,0-3-6-31,-7-1 0 16,-7 2-12-16,-6 2 12 15,3-8 0-15,1 4 0 0,6-7 10 16,11 4-13-16,5 2 3 16,7 0 0-16,7-4 6 15,5 2-6-15,2 1 0 16,1-2-1-16,3-1 2 15,-1 4 5-15,0 1-6 0,-1-5 0 16,0 8-7-16,-1-3 7 16,4 4 0-16,-1 0 0 15,1 0 0-15,1 0 2 16,3 0-2-16,0 0-5 0,2 0 4 16,2 0 2-16,1 0-1 15,-4 0 0-15,-1 4 0 31,-1-3 3-31,-3 3-3 16,-1-4 1-16,0 5-4 16,-2-5 3-16,0 4 0 0,0-4 2 15,-1 0 5-15,1 0-3 16,1 0-4-16,-4 0-1 16,1 3-6-16,-1-3 7 15,1 0 0-15,2 0-1 0,1 0 2 16,2 0 1-16,3 0-2 15,1 7 0-15,0-3-1 16,2 0 1-16,-1 4 0 16,1-2-6-16,2 2 10 15,0 1-5-15,0 0 1 0,2-1-3 16,-4 2 2-16,-7-2 1 16,-7 6 0-16,-7-5-6 15,-9 3-68-15,-1-5 74 16,-1-3 2-16,0-4 4 0,6 4-12 31,-1-4 12-31,7 0-6 16,9 0 0-16,5 0 1 15,8 0 5-15,10-8-6 16,5 1-29-16,3 0 23 16,0 2-7-16,2-4 13 0,-2 4 13 15,2 5-12-15,-5-3 7 16,-1-1-8-16,-3 4 0 15,-7 0 4-15,-2 0-3 16,-6 0 1-16,0 0-2 0,-3 0 6 16,-1 0-6-16,-1 0 0 15,1 0 1-15,2 0 9 16,2-2-10-16,-1-6 0 16,5 0 0-16,0-2-5 15,4 1 4-15,1 0 1 0,2-3-1 16,2 2 1-16,-3-5 0 31,4 8-1-31,-2-3 0 16,1 6-31-16,3-1 20 15,-4 5-53-15,-16 9-82 0,3 8-150 16,-1 6-212-16</inkml:trace>
  <inkml:trace contextRef="#ctx0" brushRef="#br0" timeOffset="67122.356">31222 15570 77 0,'0'0'412'0,"0"0"-218"16,0 0-63-16,0 0-39 0,0 0-18 31,0 0-46-31,33-18-21 16,-27 14-6-16,1 3 16 15,-3-1 33-15,-2 0 40 16,0-3-5-16,1 1-21 16,-1 0 33-16,-2 0-52 15,0 2-23-15,3 2 25 0,-3-2-27 16,0 2 16-16,0 0 12 15,0 0 0-15,0 0 1 16,0 0-49-16,0 0-11 0,-5 12-5 16,-8 11-3-16,-8 13 19 15,-2 8 15-15,-12 6-14 16,2 7 8-16,-3 3-7 16,3 1-2-16,2 1 12 15,2-8-6-15,2 1-12 16,4-4 6-16,2-5 0 0,-2-5 0 31,1-3-1-31,-1-1 10 16,-3-2 6-16,-1-7-15 15,3 3 11-15,1-9-1 16,4-4-8-16,5-11 23 0,5 4-25 16,5-8 6-16,2-3 4 15,2 0-10-15,0 5 8 16,0-5-8-16,0 0 1 15,0 0 12-15,0 0-13 16,0 0 0-16,0 0 4 0,0 0-4 16,0 0 0-16,0 0 10 15,0 0-9-15,0 0 4 16,0 0-5-16,0 0 0 16,0 0 17-16,0 0-16 0,0 0-1 15,0 0 8-15,0 0-2 16,0 0-7-16,0 0 1 31,0 0 0-31,0 0 1 16,0 0-1-16,0 0 0 15,0 0-8-15,0 0 10 0,0 0-4 16,0 0-2-16,0 0 4 16,0 0-9-16,0 0 9 15,0 0-16-15,0 0 15 16,0 0-8-16,0 0 8 0,0 0-6 15,0 0 2-15,0 0 4 16,0 0 1-16,0 0 0 16,0 0 7-16,0 0-7 15,0 0 10-15,0 0-10 16,0 0 0-16,0 0 2 0,0 0-2 16,0 0-3-16,0 0-5 15,0 0 10-15,0 0-2 16,0 0 0-16,0 0 0 31,0 0 3-31,0 0-3 0,0 0 0 16,0 0-1-16,0 0-3 15,0 0 3-15,0 0 1 16,0 0-7-16,0 0 5 16,0 0 2-16,0 0-9 15,2 0 9-15,7 0-21 0,9 0 21 16,8 0 5-16,10 0-4 15,17-5 16-15,28-2-17 16,30-3-2-16,33 1-6 16,10 0 15-16,-7-4-14 0,-28 8 7 15,-32 0 0-15,-21 2 10 16,-8 3-10-16,5 0 1 16,-3 0 6-16,-6 0-7 15,-19 0 14-15,-12 0-14 16,-15 0-9-16,-5 0 9 0,-3 0-13 31,0 0 13-31,0 0 20 16,0 0 10-16,0 0 2 15,0 0-23-15,0 0-8 16,0 0 13-16,0 0-14 0,0 0-16 16,0 0 16-16,0 0-7 15,0 0 6-15,0 0-16 16,0 0 8-16,0 0 2 15,0 0 7-15,0 0-6 16,0 0 4-16,0 0 4 16,0 0 2-16,0 0-4 0,0 0 0 15,0 0 3-15,0 0-3 16,0 0 0-16,0 0-6 16,0 0 12-16,0 0-2 0,0 0-4 15,0 0 0-15,0 0-7 16,0 0 7-16,0 0 0 15,0 0 0-15,0 0 1 32,0 0 6-32,0 0-7 15,0 0 1-15,0 0 11 16,0 0-11-16,0 0 12 0,0 0 10 16,-5-4-17-16,-8-6-5 15,-5-7-1-15,-4 0-1 16,-7-2 0-16,-3-7 1 0,-1 2 0 15,0-2-2-15,4 0 4 16,0 2 5-16,7 2-7 16,6 0 0-16,10 3-3 15,3 7 3-15,3-1-26 16,0 3 16-16,0 2 10 0,9 0 20 16,-3 1-19-16,4 0 0 15,-6 1 18-15,-1 3-5 16,-1 2 15-16,-2 1 8 15,0 0-23-15,0 0-4 32,0 0-10-32,0 0 1 0,0 0-1 15,0 0 0-15,0 0 0 16,0 0-1-16,0 0 1 16,0 0 0-16,0 0 0 15,0 0 0-15,0 0 0 16,0 0 0-16,0 0-6 0,0 0 6 15,0 0-10-15,0 0 3 16,0 0-12-16,2 0-6 16,9-4 19-16,9-4 6 15,16-6 0-15,13-9 0 0,20-8 0 16,31-22 4-16,38-24-4 16,29-25-17-16,-13-2 15 15,-32 24 1-15,-41 22 1 16,-29 22 46-16,6-3 9 15,2-2-29-15,2-3 14 0,-13 12 4 32,-13 6-7-32,-12 7-9 15,-10 7-3-15,-8 7 4 16,-4 5-29-16,-2 0-11 16,0 0-66-16,0 0-52 0,-4 0-10 15,-7 5-60-15,-5 4-133 0</inkml:trace>
  <inkml:trace contextRef="#ctx0" brushRef="#br0" timeOffset="69138.964">31370 15538 484 0,'0'0'84'0,"0"0"-57"0,0 0-11 16,0 0 65-16,0 0 13 15,0 0-81-15,0 0 13 16,0-9 11-16,0 6-27 16,0 3 26-16,0 0 3 0,0-2 6 15,0 2 1-15,-2-2-4 16,0 0 6-16,-3 2-22 15,1-4-25-15,0 4-1 32,-3-4 18-32,0 4-17 15,0-4 1-15,-1 0 8 0,1 2-10 16,3 0 17-16,-1 1 2 16,0 1 7-16,3 0-8 15,2-5-8-15,0 5 29 16,0 0-26-16,0 0-13 15,0 0-1-15,0 0 1 0,0 0 11 16,0 0-2-16,4 0 7 16,1 0 5-16,2 0-19 15,6 5 15-15,1 4 8 16,6 5-15-16,2 4 22 0,5 3-3 16,2 1-7-16,4 2 27 15,1 2-21-15,-1-5-5 16,2 2 9-16,-1-5-16 15,-5 4 5-15,0-4-21 16,-2 0 0 0,-3-4 12-16,-5 0-12 15,-4-2 6-15,-7-8-5 16,0-2 0-16,-6 1 9 16,-2-3-9-16,0 0 7 15,0 0 25-15,0 0-17 0,0 0-8 16,0 0-8-16,0 0 3 15,2 0-4-15,2 5 1 16,1-1 0-16,-1 1 6 16,3-2-6-16,-2 3 0 15,1-2-1-15,1 0-6 0,-1 0 6 16,-1 0-7-16,-3-2-9 16,0 3 15-16,1-5-6 15,-3 0 8-15,0 0 8 16,0 0-7-16,0 0 8 15,0 0-9 1,0 0 0-16,0 0 45 16,0-7-45-16,0-1-5 15,0-4 5-15,0 2 0 16,0 3 18-16,-3-4-18 16,3 2 0-16,0 0 12 0,0 1-8 15,0-6-4-15,0-4 0 16,0 0-1-16,7-8-8 15,6 0 9-15,8-6-15 16,8-8 15-16,11-6 1 16,13-7-1-16,16-11 0 0,12-4-16 15,8 0 15-15,9 0 1 16,2 5 0-16,1 1 22 16,-3 8 6-16,-9 10-19 0,-7 0 7 15,-13 8 6-15,-8 8 29 16,-19 5-11-16,-11 8 0 15,-13 4 9-15,-7 6-9 32,-5 1-3-32,-6 4-2 15,2 0-35-15,-2 0 1 16,0 0-1-16,0 0-20 0,0 0 20 16,0 0-28-16,0 0-49 15,0 0-53-15,-10 14-41 16,-9 0-58-16,-2-9-621 0</inkml:trace>
  <inkml:trace contextRef="#ctx0" brushRef="#br0" timeOffset="72505.053">554 16160 611 0,'0'0'320'31,"0"0"-188"-31,0 0-96 0,0 0 80 16,0 0 46-16,0 0-38 16,-6-40-56-16,6 40-23 15,0 0 2-15,0 0 15 16,0 0-62-16,0 0-8 15,0 8-13-15,0 9 21 0,13 10 19 16,3 9 18-16,4 5-23 16,2 0 24-16,0 1-25 15,-1-5-13-15,1-2 19 16,-7-10-19-16,-2-7 0 0,-3-3 0 16,-6-8-30-16,-4-3 14 15,0-4-19-15,0 0 16 16,-11-11 4-16,-9-15 15 15,-5-6-7-15,1-7 6 16,2-10-48 0,2 3 49-1,4 2 12-15,5 0-2 0,2 12 32 16,5 6-13-16,4 8 14 16,0 6-42-16,0 5 5 15,17 4-12-15,12 3 3 16,11 0-6-16,9 8 9 0,5 10 0 15,2 5 1-15,-3 4-1 16,-6-5-10-16,-5 4-25 16,-11-8-5-16,-8-4-14 0,-15-2-26 15,-8-2-50-15,0-6 77 16,-17 2 53-16,-18-2 11 16,-10 4 28-16,-4-4 1 15,0-4-11-15,4 0 40 16,7 0-36-16,7 0-15 15,11 0 9 1,6 0 14-16,12 0 4 0,2-4-45 0,0-4-8 31,9-6-11-31,13-8-28 16,10-6 46-16,5-2-39 16,6-10-104-16,1 0-7 0,1-4-43 15,-3-1 103-15,-6 3 32 16,-5 7 40-16,-8 5 19 15,-10 7 87-15,-6 14-38 16,-5 0 70-16,-2 9-32 16,0 0-48-16,0 9-25 0,-2 12 1 15,-8 11 38-15,2 0-16 16,1 3-24-16,5-3 25 16,2-10-31-16,0-8-7 15,0-6 13-15,0-3-13 0,0-5 20 16,0-5-8-16,2-25-12 15,5-10-44-15,1-10-5 16,4-5-60-16,-3-1-1 31,2 7 77-31,-4 8 33 16,-1 9 65-16,-3 10 33 0,-1 10 59 16,0 9-77-16,2 3-80 15,8 0-34-15,5 20 24 16,8-1 10-16,6 6 25 15,5 1-24-15,-1-3 22 0,-1-5-23 16,-5-4-7-16,-9-6-10 16,-7-4-12-16,-10-2-16 15,-3-2 21-15,0 0 24 16,-18-2 11-16,-7-14-11 16,-2-3 0-16,-2-2 0 0,2 1 23 15,4 0 19-15,0 2 26 16,7 4-6-16,7 5-1 15,5-4-45-15,4 5 5 32,0 2-21-32,13-2-36 0,18 2 17 15,10-6 12-15,10 3-19 16,7 0-24-16,-3 3-4 16,-1 2-33-16,-8 0 22 15,-11 4 5-15,-11 0 43 16,-11 0-11-16,-10 0-34 0,-3 4 40 15,0 6 22-15,-14 3 68 16,-6 4-13-16,0-3-18 16,-1-7 12-16,4 0-8 15,-1-7-40-15,5 0 50 0,-1-1-41 16,3-20-2-16,3-7-16 16,1-13 8-16,7 2-10 15,0-10 10-15,0 5 0 16,5 4 9-16,5 6-8 15,3 10 6-15,1 8 19 16,-3 8-26 0,1 8-12-16,1 0-13 15,5 18 21-15,3 8 4 16,4 6 23-16,2 8-7 16,0-4-3-16,-2-6 1 0,-6-2-14 15,-3-5-3-15,-3-14-38 16,-5 0 15-16,-4-9-56 15,-4 0 66-15,0-9 8 16,0-13-85-16,0-6 19 16,-4-6 51-16,-2 2 23 15,4 5 8-15,2 4 17 0,0 5 2 16,0 4 39-16,10 11-66 16,14-2-10-16,8 5 4 15,5 0 0-15,5 5-10 0,-1 7 9 16,-8 2-28-16,-7 3 9 15,-14 1-38-15,-12 4 0 32,-4 6 64-32,-37 12 57 15,-17 6 45-15,-15 12 24 16,-17 13-5-16,-3 3 10 0,-7 8-45 16,4-2-14-16,7-3-8 15,8-7-26-15,15-10 6 16,12-8-21-16,14-7-10 15,11-13 4-15,9-11-17 16,9-7 0-16,7-10-8 0,0 1-6 16,4-5 14-16,0 0-51 15,0 0-17-15,0 0-18 16,14-14-30-16,15-13 49 16,11-8-36-16,54-46-153 15,-7 9-21-15,0-2-435 0</inkml:trace>
  <inkml:trace contextRef="#ctx0" brushRef="#br0" timeOffset="72821.7158">2230 15424 696 0,'0'0'364'0,"0"0"-260"15,0 0-10-15,0 0 45 16,-160 78 8-16,100-28-37 15,-7 9-44-15,-18 30 1 0,-21 22-20 16,-21 32-2-16,9-13 15 16,21-20-32-16,26-32-6 15,15-20 2-15,-4 13 6 16,-7 1-2-16,-2 2-19 0,9-9-3 16,11-18 6-16,9-11-12 15,13-10 0-15,12-11-1 16,8-7 1-16,4-8-15 15,3 0-58-15,0-4-65 16,32-31-21-16,-3 3-164 0,0-4-181 0</inkml:trace>
  <inkml:trace contextRef="#ctx0" brushRef="#br0" timeOffset="74921.3403">506 17089 783 0,'0'0'136'0,"0"0"-107"0,0 0 23 15,0 0 9-15,0 0-11 16,0 0-50-16,0 0 7 15,0-5 12-15,4 1 7 16,-2 4-25-16,-2 0 44 16,0 0 25-1,0 0-11-15,0 0 12 16,0 0-39-16,0 0-17 16,0 0-4-16,0 0-10 15,0 0 10-15,0 0-11 16,0 0 1-16,0 0 8 0,0 0-9 15,0 0-2-15,0 0 1 16,0 0-3-16,0 0 4 16,0 0 0-16,0 0 1 15,0 0 12-15,0 0-13 16,0 0-6-16,0 0 5 0,0 0 2 16,0 0 0-16,0 0-1 15,0 0 0-15,0 0 11 16,0 0 7-16,0 0 4 15,0 0 26-15,0 0-16 0,9 0-32 16,5-1-8-16,7-4 8 31,8-3 30-31,7 0-15 16,7-2 4-16,5-4 8 16,8 2-19-16,4-6 2 15,5 1 1-15,0-2-10 0,0 1 4 16,-7 4-5-16,-3-2 0 15,-6 6 15-15,-1 0-14 16,-6-2 7-16,0 7-8 16,-4-4-12-16,-2 1 11 0,-5-2 1 15,0 2 0-15,0-3 1 16,3 4-1-16,-1-3 0 16,2 1 0-16,-3 2 1 15,-1 1 1-15,-4 2-2 16,-1-4-2-16,-1 1 1 0,-2 4 1 15,-6-1 0-15,-1-1 0 32,-5 0 1-32,-7 5 4 15,0 0-5-15,-1 0 0 16,-3 0 5-16,0 0-4 0,0 0 13 16,0 0-8-16,0 0-6 15,0 0 19-15,0-4-19 16,0 4-5-16,3 0 4 15,-3 0-7-15,2-5 7 16,4-3-17-16,1 3 6 0,-1 1 10 16,4-4-3-16,-4 1-2 15,3 4 6-15,0-1-4 16,2-1-7-16,0 0-5 16,-2 5-8-16,-2-5 15 0,-2 5-5 15,-5 0 14-15,0 0 1 16,0 0 0-16,0 0 19 15,0 0 6-15,0 0-12 16,-5 0 24-16,-6 0-27 16,-5 0-10-1,-4 0 1-15,-7 0-1 16,-6 0 5-16,-3 0-5 16,-6 0 0-16,-3 0 3 15,-1 0-3-15,-1 0 0 16,-1 0-1-16,4-4 2 0,5 0-1 15,5 4 0-15,10-5 0 16,3 1 12-16,10 4-12 16,7-5 0-16,4 5 6 15,0-4-5-15,0 4 7 16,0-3-8-16,0 3-9 0,0 0 0 16,0 0 9-16,4 0-10 15,5 0 9-15,9 0 1 16,8-5 1-16,13 3-1 15,7-2 0-15,8 4 7 16,6-3-7-16,2-2 0 0,1 5-3 31,-3-6 9-31,-6 2-6 16,-10 4 0-16,-11-4 0 16,-8 4-12-16,-11 0 12 0,-8 0-6 15,-6 0 5-15,0 0 2 16,0 0 14-16,0 0-14 15,0 0 0-15,0 0 17 16,0 0-18-16,0 0-1 16,0 0 1-16,0 0 1 15,-4 0 7-15,-8 0-8 0,-3 8 0 16,-5 3 3-16,-5 6-3 16,-8 5 0-16,-3 9 7 15,-6 10 20-15,1 8 33 16,1 4-5-16,7 10-19 0,6-1 10 15,7 1-28-15,7-5 4 16,6-4-1-16,5-4-21 31,2-6 13-31,0-8-13 16,0-10 1-16,0-8 5 16,0-4-6-16,0-9 0 0,0-2 4 15,0-3-3-15,0 0 6 16,0 0-7-16,0 0-73 15,7 0-6-15,15-8-63 16,-2-6-38-16,0 0-180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30:19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12545 528 218 0,'0'0'278'31,"0"0"-125"-31,0 0-60 16,0 0-54-16,0 0-18 0,0 0-8 15,0 0 15-15,2-31 15 16,2 27-8-16,0 1 10 16,0 1 37-16,-4-1-2 15,0 3 1-15,0-2-26 16,0 2-32-16,0 0 13 0,2-2-27 16,-2 2-9-16,0 0 17 15,0-2-15-15,0 2 37 16,0-2 3-16,0 1-25 15,-12-5 20-15,-1 3-21 0,-3-3-2 16,-1 0 15-16,-3 0-27 16,-5 1 19-16,-4-2-21 15,1 1 8-15,-7 2 9 16,2 0-8 0,0-1-9-1,-1 5 19-15,3 0-19 0,0 0 10 16,0 0-10-16,0 0 2 15,0 5 2-15,-1 3-4 16,3 2 0-16,2 2-4 16,3-2 10-16,-1 3-7 0,1-1 1 15,2-1-5-15,-1 3-2 16,1 0 7-16,2 0 0 16,2 2-1-16,1 0 9 15,1-2-10-15,3 2 2 16,-1-1 0-16,1 0 3 0,1 1-3 15,1 1 0-15,1-2-6 16,0 2 13-16,1-2-7 16,3 3 0-16,-1 3 0 15,3-2 3-15,-3 3-3 0,2 1 0 32,1-1-7-32,2-2 14 15,2-1-8-15,0 2 1 16,0-3 0-16,0 4 0 15,4-2 0-15,10 1 0 16,1-4 1-16,6 2 0 0,0-2-1 16,2 2 0-16,1-4 1 15,1 2 4-15,2-3-5 16,0-2 0-16,-1 0 1 16,1-2 2-16,2 2 2 0,-3 0-5 15,6 0 0-15,-1 1-1 16,0-2 1-16,0 3 0 15,0-2 3-15,-4 0-2 16,0-3-2-16,0-2 1 16,-2 0 0-16,-4-2 1 0,4 1-1 15,0 0 0-15,2 0-1 32,2 0 12-32,4 2-8 15,0-1-3-15,5-2-3 16,1 4 3-16,0-4 0 0,1 3 1 15,3 0 1-15,-3 0-1 16,0 0-2-16,-5 1-2 16,2-6 3-16,-2 3 5 15,1 0-5-15,-1-1 0 16,3 0-1-16,0 2 7 0,2-2-6 16,2 2 0-16,1-2 0 15,6 2-3-15,0-3 3 16,7-3 0-16,4 1-1 15,5 0 2-15,1-2-1 0,1 0 0 16,1 0 2-16,-4 0-2 16,-1 0 0-16,-5 0-5 15,-6 0 4-15,0 0 2 32,-3 0 6-32,0 0-7 15,-4 0 0-15,-1 0-6 0,1 0 6 16,-1 2 0-16,-1 1-1 15,-1-3 2-15,-2 1 6 16,1 2-7-16,-1-2 0 16,-3 2 14-16,4-2-13 0,-3 2-1 15,4-2 13-15,1 1-4 16,1 1 7-16,3-3-16 16,-3 2 1-16,3-2 7 15,-5 2-7-15,2-1 0 16,-1-1 8-16,-1 0-8 0,1 0 7 15,-3 0-8-15,0 0 1 16,-1 0 12-16,-6-1-12 16,-2-8 0-16,-4 0 20 15,-1-4-12-15,-2-1 17 0,-1 0-23 16,-3-2 4-16,0-1 14 31,-2-4-21-31,-1-4-5 16,2-1 4-16,-1-3 2 15,-3 0 4-15,-1-3-5 16,-3 5 1-16,-1-1 5 0,-2-1-5 16,-6 4-1-16,0-4 21 15,-2 3-21-15,0-2 15 16,0 5-15-16,-2-4 0 16,-10 1 18-16,1 2-18 0,-5-1 0 15,-1 2 1-15,-1 0 0 16,-2 2 19-16,-2-1-20 15,2 0 9-15,-5 0-4 16,1-2-5-16,-3 2 0 16,-4 1 0-16,0 1 1 0,-2 1 6 15,-4-1-7-15,4 1-3 32,-3 1 3-32,1 0 0 15,-1 3 7-15,1-2-7 16,-2 3 6-16,-3-1-6 15,3 3 0-15,-6-1 0 0,3-1 2 16,0 4-2-16,-1 1 0 16,2-2-1-16,-1 2 2 15,-1 3 0-15,1 1-1 16,0-1 0-16,1 0 1 0,-2 1-1 16,-1 0 0-16,-3 0 0 15,1 0 4-15,-6 1-4 16,2 0 0-16,-6-2 0 15,0-1 0-15,-4 2 0 16,2-3 0-16,-2 1 0 0,3 0 8 16,0-2-2-16,-1 4-6 15,0-4-3-15,0 4 3 32,-2-2 0-32,-2 3 1 15,-5 1-1-15,-6 1 4 16,-5 2-6-16,-6 0 2 0,-5 0 0 15,2 0 4-15,0 0-4 16,2 0 0-16,4 0-2 16,2 0 10-16,6 0-1 15,3 0 3-15,5 0-10 0,5 0 31 16,7 0-24-16,9 0 3 16,8 5 1-16,12 2-4 15,6 2-5-15,9 8-2 16,7 3-3-16,0 5-11 15,2 8-63-15,10-5-197 0,-5-10-822 0</inkml:trace>
  <inkml:trace contextRef="#ctx0" brushRef="#br0" timeOffset="32344.167">11834 1763 72 0,'0'0'23'0,"0"0"3"0,0 0 32 16,0 0 11-16,0 0 57 15,0 0 12-15,38-27-35 16,-38 27-31-16,2 0-30 16,-2 0 14-1,0 0 58-15,0 0-40 16,0 0-32-16,0 0-23 16,0 0-18-16,0 0 15 15,0 0-10-15,0 0 16 16,0-2 43-16,0 2 6 15,0-1-3-15,0 1-20 0,0 0-28 16,0 0 18-16,0 0-5 16,0 0-5-16,0 0 8 15,0 0-16-15,0 0-1 16,0 0 3-16,0 0-22 16,0 0 41-16,0 0-6 0,0 0-12 15,0 0 21-15,0 0-21 16,0 0-1-16,0 0 9 15,0-2-30-15,0 2 39 32,0-2-34-32,0 2-5 0,0 0 11 15,0 0-10-15,0 0-2 16,0 0 0-16,0 0-25 16,0 11 19-16,0 15-9 15,-6 10 15-15,-3 11 0 16,-1 9 8-16,2 6-8 15,-1 2 0-15,-1 2 1 0,2-1 5 16,4-1-6-16,-1-2 0 16,1-2 9-16,2-4-8 15,2-5-2-15,0-5 1 0,0-6 0 16,0-5 10-16,0-1-10 16,-2-3 0-16,-1-1-6 15,0-4 16-15,-1-2-17 16,2-2 7-16,-3-1 0 15,1-1 3-15,-2 1-2 0,1-1-1 16,0-3 18-16,1 3-17 31,-1-3 6-31,1-1-7 16,2 1 1-16,2-3 6 16,-2-1 2-16,2 4-6 0,0-1 26 15,0 0-29-15,0 2 6 16,0-1-6-16,0 2 0 15,0-1 28-15,0 0-28 16,0-2 1-16,0 3 18 16,0-7-19-16,0 2 6 0,0-1-6 15,0-6 3-15,0 0-7 16,0-5 4-16,0-2 0 16,0 0-1-16,0 0-8 15,-4-6-74-15,-6-14-145 0,-3-9-431 0</inkml:trace>
  <inkml:trace contextRef="#ctx0" brushRef="#br0" timeOffset="33277.4293">11656 1874 469 0,'0'0'101'0,"0"0"-72"16,0 0 1-16,0 0 52 15,0 0-12-15,0 0-59 16,0 0 50-16,13-73 23 0,-11 59-42 15,3 0 27-15,-3-3-40 16,3 1 1-16,-3 2-9 16,0 2-14-16,0-2 30 15,0 2-13-15,-2 2-6 16,2 0 29-16,-2 1-14 0,0 4 28 16,0-1-7-16,0 4 28 15,0 2 7-15,0 0-35 16,0 0-28-16,0 0-26 15,0 0 0-15,0 0-13 0,0 18-6 16,-6 12 19-16,-1 16 23 31,-4 10-14-31,2 11-8 16,0 5 30-16,-2 4-18 16,2 0 15-16,0-1-17 15,3-6-9-15,2-2 19 0,-4-7-20 16,4-2 13-16,0-4 19 15,-1-4-24-15,1 1 20 16,0-5-12-16,0 0-16 16,2-3 28-16,0-2-29 0,0-1 1 15,0-4 19-15,0 3-20 16,-3-6 9-16,3 3-9 16,-4-2 0-16,-2-2 15 15,2-1-14-15,-1-4 0 16,1-2 13-16,-1-4-12 0,-2 2 14 15,2-1-16-15,1 0 0 16,2-2 6-16,-1-2-5 31,0-4-1-31,3-2 13 16,0-2-13-16,-1-2 14 0,3-2-14 16,0-2 6-16,0 2 11 15,0-4-16-15,0 3-1 16,0-3 10-16,0-2-10 15,0 0 6-15,0 0-6 16,0 0 0-16,0 0 5 0,0 0-5 16,-4-17-97-16,-2-7-129 15,-8-5-1053-15</inkml:trace>
  <inkml:trace contextRef="#ctx0" brushRef="#br0" timeOffset="40559.1808">23212 3866 139 0,'0'0'223'0,"0"0"-133"16,0 0-54-16,0 0 26 16,0 0 27-16,0 0-15 0,2-41-9 15,0 40 7-15,-2-3 35 16,3 1-12-16,-3 3-47 15,0-1 29-15,0 1-32 16,2 0-32-16,-2 0 5 16,0 0-16-16,0 0 16 0,0 0 12 31,0 0-14-31,0 0 18 16,0 0-24-16,0 0-10 15,0 0 10-15,0 0-9 16,0 0-1-16,0 0 10 0,0 0-8 15,0 0 21-15,0 0-3 16,0 0-8-16,0 0 1 16,0 0-6-16,0 0-6 15,0 0-1-15,0 0 6 0,0 0-6 16,0 0 0-16,0 0-9 16,0 0 8-16,0 0-5 15,-7 0 6-15,-5 0 0 16,2 0 2-16,-1 0 3 15,-1 0-3-15,1 0-2 0,3 0 7 16,0 0-6-16,4 0 0 16,2 0-1-16,2 0 6 31,0 0-7-31,0 0 1 16,0 0 0-16,0 0 0 15,0 0 0-15,0 0 1 0,0 0 4 16,12 0-4-16,0 0 27 15,4 0-27-15,4 0-1 16,3 0 2-16,1 0-1 16,3 0 11-16,2 0-12 0,2 0 0 15,3 0 1-15,-1 0-1 16,5 0 0-16,1 0 2 16,2 0 5-16,-3 0-7 15,2 0 0-15,0 0 0 16,-2 0 0-16,-2 0 0 0,1 0 0 15,-3 0 1-15,1 0-1 16,-1 0 0-16,-2 0 0 16,1 0 1-16,-2 0 2 31,0 1-3-31,0-1 0 16,-1 3-8-16,1-1 5 0,-2-2 3 15,-2 2 0-15,2-1 7 16,-6 2-8-16,4-1 1 15,0-2 0-15,-2 0-4 16,2 1 5-16,0-1-1 0,-1 3 0 16,3 0 1-16,-1-2 1 15,1-1-2-15,0 2 0 16,3 0-4-16,-3-1 6 16,2 2-2-16,0-1 0 15,0 0 0-15,4-2 4 0,-4 0-4 16,2 0 0-16,0 0 10 15,1 0-10-15,-1 0 0 16,3 0-2-16,1 0 2 16,2 0 0-1,1 0 0-15,2 0 7 16,-2 0-2-16,5 0 2 16,-2 0 16-16,3 0-23 15,1 0 0-15,-1 0 20 16,2 0-20-16,-4 0 1 15,1 0 13-15,-3 0-13 0,0 0 6 16,1 0-5-16,-1 0-2 16,1 0 29-16,-4 0-28 15,1 0 0-15,-1 0 7 16,-4 0 1-16,-1 0-6 0,-3 0-3 16,2 0 9-16,-2 0 1 15,3 1-10-15,-1-1 1 16,3 0 30-16,0 3-31 15,4-3 11-15,-3 0-11 16,3 0 1-16,1 0 2 0,-1 0-3 16,-2 0 0-16,-2 0 0 31,2 0 10-31,-1 0-10 16,1 0 0-16,1 0 0 15,-2 0 8-15,3 0-8 0,-2 0 0 16,0 0 3-16,0 0-1 15,2 0 9-15,0 0-11 16,5 0 1-16,-1 0 20 16,1 0-21-16,1 0 0 15,2 0 22-15,-4 0-15 0,-1-3 5 16,-4 3-11-16,1-1 2 16,1 1 28-16,-1 0-25 15,0 0-6-15,3 0 17 16,-1-2-16-16,0 2 18 0,-2 0-19 15,0 0 0-15,1 0 15 16,-3 0-15-16,-1 0 0 31,1 0 16-31,3-2-15 16,-2 2 23-16,3-3-24 16,1 3 1-16,1 0 13 0,2 0-14 15,-2 0-1-15,-1 0-7 16,-1 0 16-16,-3 0-6 15,-3 0-2-15,0 0 0 16,0 0-4-16,-1 0 4 0,-1 3 0 16,-1-1 3-16,-2 0-2 15,0-1 4-15,1-1-5 16,-3 0 0-16,2 3 2 16,0-3-2-16,-2 0 0 15,2 0-7-15,-2 0 14 0,0 0-5 16,0 0-2-16,0 0 0 15,0 0-3-15,2 0 3 16,3 0 0-16,-3 0 11 31,0-3-10-31,-2 2-1 0,-2-1 0 16,0-3 0-16,0 4 5 16,-2-1-5-16,0 0 0 15,0-2-1-15,2 1 2 16,0 0 8-16,-2-1-9 15,-1 0 0-15,0 0 0 0,-1 2 0 16,-3 0-7-16,-3 0 6 16,4-1 2-16,-1 3 0 15,-1-2-1-15,6 2-1 16,0-5 0-16,0 3 1 0,-1 2-5 16,0-2 4-16,1-1 2 15,2 3 4-15,-1-1-5 16,1 1 0-16,0 0-6 15,2 0 6-15,-2 0 0 16,0 0-1-16,-1 0 7 16,-2 0-6-16,-1 0 0 0,-3 0 0 31,2 0 1-31,1 0-1 16,-1-3-1-16,-1 3 1 15,-2-1 0-15,-5 1 13 0,-3-3-13 16,-7 3 0-16,-2 0 9 15,0 0 15-15,-2 0 14 16,0 0-13-16,0 0-24 16,0 0 10-16,0 0-11 15,0 0-16-15,0 0 15 16,-4 0-95-16,-11 0-104 0,-10 0-206 0</inkml:trace>
  <inkml:trace contextRef="#ctx0" brushRef="#br0" timeOffset="43659.157">12042 4504 52 0,'0'0'403'15,"0"0"-276"-15,0 0-93 16,0 0 7-16,0 0 19 16,0 0 14-16,0 0-29 0,-23-5-12 15,23 5 25-15,0 0-22 32,0 0-12-32,0 0 4 15,0 0-8-15,0 0 32 16,0 0-13-16,0 0-1 15,0 0 17-15,0 0-29 0,0 0-6 16,0 0 0-16,0 0-20 16,2 0 21-16,9 0-20 15,7 0-1-15,3 0 23 16,8 0-21-16,4 0 9 0,5 5 1 16,6-2-12-16,1-1 31 15,7-2-11-15,0 0-11 16,2 0 9-16,4 0-18 15,-4 0 0-15,0 0 0 16,-4 0 6-16,-3 0-1 0,-5 0-5 16,-2 0 0-16,1 0-1 31,-6 0 2-31,1 0-1 16,-5 0 0-16,-2 0 1 15,0 0 0-15,-2 0-1 16,0 0 0-16,0 0-2 0,2 0 3 15,0 0-1-15,2 2 0 16,2 1 1-16,1-1 1 16,3-1-1-16,1 2-1 15,3-3 1-15,-4 1-1 0,-1-1 0 16,2 3-1-16,0-2 10 16,0-1-16-16,2 0 7 15,-1 0 0-15,2 0 3 16,1 0-3-16,1 0 0 0,-1 0 0 15,-2 0 7-15,1-1-8 16,-1-3 1-16,-1 1 0 16,-3 0 0-16,0 0 1 31,-2 1-1-31,-3 0 0 16,0 1 0-16,-2-1 3 0,-2 0-3 15,0 2 0-15,-3-3 2 16,0 3-1-16,-1 0-1 15,2 0 0-15,-4 0 0 16,4 0 3-16,2 0-2 16,2 0 0-16,2 0 24 0,0 0-25 15,5 0 12-15,2 0-12 16,0 0 6-16,4 0 4 16,-1 0-10-16,1 0 1 15,-3 0 6-15,2 0 2 16,-3 0-7-16,-1 0-2 0,3 0 0 15,1 0 13-15,1 0-13 16,3 0 0-16,1 0 15 16,4 0-13-16,0 0 2 15,6 0-4 1,0 0 7-16,2 0-6 16,0 0-1-16,0 0 0 15,0 0 7-15,0 0-5 16,-1 0 8-16,-1 0-10 15,0 0 0-15,0 0 7 16,-2-2-7-16,0 1 0 0,-2-2 5 16,0 3-3-16,0-1 4 15,-4-2-6-15,1 2 0 16,-2-4 10-16,0 3-9 0,-3-1 0 16,3 0 16-16,-3 3-16 15,2-1 12-15,-2-2-13 16,1 3 1-16,1 0 17 15,1-1-18-15,1 1 0 16,-2 0-3-16,1 0 9 16,-3 0-6-16,4 0 0 0,-4 0 0 31,1 0 2-31,-1 0-2 16,0 0 0-16,3 0 1 15,-5 0 1-15,3 1-2 16,-3 2 0-16,1-2 0 0,-1 2 1 15,0-1-1-15,1-1 0 16,-1 1-3-16,1 0 12 16,1-2-7-16,1 3-2 15,-1-2-1-15,1 2-8 16,-3-3 9-16,-2 1 0 0,1 2 0 16,-3-3 9-16,-1 0-8 15,-1 1-1-15,-1-1 0 16,2 2-9-16,-2-2 9 15,3 0 0-15,2 3 4 0,1-3 3 16,-2 0-7-16,-1 0 0 16,3 0 0-16,-6 0-7 31,1 0 7-31,-3 0 0 16,0 0-1-16,-4 0 8 15,3 0-5-15,-1 0-2 0,2 0 0 16,-2 0-2-16,3 0 2 15,-3 0-1-15,0 0-1 16,-2 0 4-16,-2 0 2 16,0 0-4-16,-2 0 0 0,1 0-1 15,1 0 1-15,2 0 0 16,0 0-1-16,0 0 2 16,-3 0 4-16,1 0-5 15,-2 0 0-15,2 0-4 16,0 0 4-16,-1 0 0 0,-1 0-2 15,1 0 7-15,-1 0-6 16,-3 0 1-16,-1 0 0 16,-2 0-1-16,1 0 1 31,-3 0-1-31,0 0 0 0,-1 0 2 16,-1 0 3-16,1 0-4 15,-1 0 0-15,-1 0-3 16,-1 0 3-16,-2 0 0 15,1 0-2-15,-2 0 4 16,1 0 3-16,3 0-5 0,-1 0 0 16,1 0-6-16,-1 0 6 15,3 0 0-15,-3 0 0 16,3 0 1-16,-5 0 4 16,0 0-5-16,-2 0 0 0,-5 0-4 15,1 0 4-15,-5 0 0 16,0 0 5-16,0 0-4 15,0 0-2-15,0 0 1 16,0 0-22-16,0 0 20 16,-15 0-76-16,-8 4-106 15,-4-3-59 1</inkml:trace>
  <inkml:trace contextRef="#ctx0" brushRef="#br0" timeOffset="46941.9406">19960 4492 232 0,'0'0'90'0,"0"0"-64"16,0 0-26-16,0 0 0 15,0 0 0-15,0 0 25 0,0 0 25 16,0-21-11-16,0 21 25 16,0-1-4-16,0-3-18 15,0 1 4-15,0-1-1 32,0 1-10-32,0-2 23 15,0 3-24-15,0 1 10 0,0-1 12 16,-3-1-21-16,3 3-18 15,-2-2-4-15,-1 0-12 16,1 0 43-16,0 0-18 16,0 1-10-16,0 1 8 0,0 0 1 15,2 0 4-15,0 0 4 16,0-2-18-16,0 2 19 16,0 0-19-16,0 0-1 15,0 0 5-15,0 0-18 16,0 0 1-16,0 0-2 0,0 0 7 15,0 0 6-15,10-2 3 16,6 2-2-16,2-3 2 16,4 1-15-16,3 0 15 15,4 2-16-15,2 0 1 0,5 0 12 32,-1 0-13-32,4 0 1 15,-4 0-6-15,3 0 11 16,-3 0-3-16,1 2-3 15,-1 0 3-15,2 1 5 16,1 1-8-16,-1-3 0 0,1 1-6 16,3 0 3-16,-4-2 3 15,3 0 0-15,-1 0 2 16,-2 0 5-16,-1 2-7 16,-3-2 0-16,-2 0 3 0,1 2-3 15,-1-2-1-15,-2 0 1 16,-2 3 0-16,2-3 1 15,-2 2-1-15,-3-2 0 16,2 0 0-16,1 1 1 16,0-1-2-16,2 0 1 0,0 0 0 15,0 2 9-15,2-2-9 32,0 0 0-32,1 0 12 15,1 0-11-15,0 0 4 16,2 0-5-16,0 0 10 0,-2 0 2 15,1 0-12-15,-3 0 1 16,-2 0 11-16,0 0-10 16,-4 0-2-16,-2-2 0 15,2 2 1-15,-2 0 2 16,1-1-3-16,3 1 0 0,2 0 9 16,2 0-2-16,3 0-7 15,3 0 0-15,1 0 1 16,1 0 18-16,0 0-19 15,3 0 0-15,1 0 14 0,-1 0-12 16,0 0-2-16,1 0 0 16,-1 0 1-16,-1 0 2 15,1 0-3-15,-4 0 2 32,1 0 19-32,2 0-20 15,-1 0 14-15,3 0-9 0,1 0-4 16,-2 0 21-16,5 0-23 15,-3 1 1-15,4 1 12 16,-4-2-12-16,3 2-1 16,-3 1 0-16,-1-3 1 0,1 0 3 15,-1 0-4-15,-1 0 0 16,-2 0 15-16,-1 0-14 16,-4 0 16-16,1 0-10 15,-3 0-5-15,2 0 19 16,-1 0-20-16,2 0 0 0,-2 0 19 15,1-3-19-15,1 1 7 16,-1 0-8-16,3 1 1 16,-2-1 12-16,2-1-13 15,-3 1 0-15,3 2 14 0,-2-2-14 32,0 2 9-32,2 0-9 15,-1-2 0-15,3 2 19 16,1 0-19-16,-1 0 0 15,-5 0-5-15,1 0 14 16,0 0-9-16,-5 0 0 16,1 0 0-16,-1 0 23 0,-2-2-14 15,0 2 3-15,2 0 10 16,0 0-21-16,2 0 15 16,3 0-16-16,2 0 0 0,1 0 11 15,0 0-11-15,1 0 0 16,-2 0 0-16,0 0 7 15,-2 0-5-15,1 0-2 16,1 0 0-16,0 0 9 16,0 2-9-16,0 0 0 0,-3 0-4 15,3 0 10-15,-1 1 1 32,0-1-7-32,-1-2 0 15,1 0-3-15,4 0 3 16,-1 0 0-16,0 0-1 0,3 0 9 15,-6 1-6-15,1-1-2 16,0 0 0-16,0 0-1 16,-2 0 1-16,-3 0 0 15,0 0-3-15,-1 0 10 16,-1 0-7-16,-2 0 0 0,0 0 0 16,-2 0 0-16,-3 0 0 15,0 0 0-15,1-1-1 16,0-1 2-16,-1-1 3 15,-1 1-4-15,1-2 0 16,-2 2-5-16,3 1 5 0,-3-1 0 16,2 0-1-16,1-3 7 15,0 3-5-15,-1 0-1 32,-1 2 0-32,-2-1 0 15,2 1 0-15,-1-3-1 0,-1 3-1 16,0 0 4-16,2 0-3 15,-3 0 1-15,0 0-1 16,0 0-1-16,1 0 2 16,-4 0 0-16,3 0-1 15,-3 0 2-15,2 0 4 0,1 0-5 16,0 0 0-16,-2 0 0 16,0 0 0-16,-3 0 0 15,1 0-6-15,-3 0 12 16,3 0-5-16,-3 0-1 0,0 0 0 15,1 0-3-15,-5 0 3 16,2 0 0-16,-2 0-1 16,2 0 2-16,3 0 2 15,-1 0-3 1,1 0 0 0,-1 0 3-16,-1 0-3 0,5 0-5 15,-4 0 4-15,3 0 2 16,-3 0 2-16,3 0-3 15,-3 0 0-15,-2 0 2 16,2 0-2-16,-2 0-5 0,1 0 5 16,-1 0 0-16,-3 0 7 15,4 0-7-15,-3 0 0 16,-1 0-4-16,0 0 4 16,0 0 0-16,-3 0-1 15,-3 0 8-15,0 0 20 0,0 0 2 16,0 0-11-16,0 0 22 15,4-1-32-15,0-2 4 16,1-1 4-16,-3 2-15 16,0 0 18-16,1 0-19 0,0-1 9 15,-3 3-12-15,-2 0 3 32,0 0-13-32,-25 0-97 15,-12-7-190-15,-15-3-577 0</inkml:trace>
  <inkml:trace contextRef="#ctx0" brushRef="#br0" timeOffset="53957.8959">13240 6188 537 0,'0'0'94'16,"0"0"-37"-16,0 0-39 0,0 0 48 16,-95-118 32-16,84 94-34 15,1 2 2-15,4 2-50 16,2 1-3-16,-1 4 10 31,3 0-23-31,0-1-27 16,-2 6-83-16,-2 1-213 0</inkml:trace>
  <inkml:trace contextRef="#ctx0" brushRef="#br0" timeOffset="55057.2955">12609 5530 654 0,'0'0'195'0,"0"0"-120"15,0 0-37-15,0 0 64 16,0 0 26-16,0 0-50 15,0 0-17-15,-2-63 36 16,4 56 2-16,4 0 10 16,-4 2-45-16,-2-1-33 0,2 5 36 15,-2-2-34-15,0 3-6 16,0 0-4-16,0 0-23 31,0 0 43-31,0 0-20 16,0 0-4-16,0 0-3 15,0 0-16-15,0 0-10 0,0 3-9 16,0 9 1-16,7 11 18 16,-1 7 0-16,6 6 0 15,-1 6 12-15,-1 1-11 16,4-2-1-16,-3-2 0 0,2-5 1 16,1-5 9-16,-3-6-10 15,-2-3 1-15,0-5 0 16,-5-6 1-16,-2-4-2 15,1-5 0-15,-1 0 1 16,0 0 16-16,7 0-8 0,7-21 24 16,15-16 20-16,16-18-52 15,13-15-1-15,16-11 0 16,6-3-9-16,8 2 8 31,-1 7 1-31,0 12 0 0,-7 9-8 16,-10 11 17-16,-14 11-9 15,-16 11 0-15,-13 6 9 16,-13 7 13-16,-10 6-10 16,-6 2-5-16,0 0 9 15,0 0-16-15,0 0-8 0,0 0-22 16,0 5-24-16,0 18 12 16,0 0-115-16,0-6-224 0</inkml:trace>
  <inkml:trace contextRef="#ctx0" brushRef="#br0" timeOffset="56757.264">12617 9142 760 0,'0'0'246'16,"0"0"-174"-16,0 0 5 15,0 0 41-15,0 0 6 16,0 0-61-16,0 0-63 0,-5-6-5 16,5 8 5-16,0 8 9 15,7 4 34-15,2 1-16 16,-1 6 15-16,2 1 19 31,-1 5-35-31,-3 0 3 16,3 4 2-16,0-2-31 15,-2 4 25-15,-1-3-25 0,-1-1 0 16,-1 2 18-16,3-2-16 16,-5 2-1-16,3-5-1 15,-1-3 1-15,0-4 15 0,1-5-16 16,-3-6 0-16,0-2 2 16,1-4 6-16,1-2-2 15,3 0 29-15,8-22 63 16,12-19 30-16,12-17-114 15,11-15-13-15,8-9 3 16,5-5-3-16,3 9-1 0,0 5 0 16,-4 13 1-16,-7 14 3 15,-6 10-4-15,-9 9 0 16,-9 10 0-16,-8 5 6 16,-9 6 0-1,-6 4-6-15,-3 2-6 16,-3 0-11-16,0 0 17 15,0 0-25-15,0 0 0 16,1 8-33-16,-3 12 2 16,0 1-110-16,-5-8-403 0</inkml:trace>
  <inkml:trace contextRef="#ctx0" brushRef="#br0" timeOffset="58706.8126">12592 14654 355 0,'0'0'98'0,"0"0"-83"16,0 0 16-16,0 0 92 15,0 0-75-15,0 0 24 16,0 0-26-16,0-44 12 16,0 41-19-16,0-4-32 0,0 1 39 15,0-1-20-15,0 2-25 16,0-2 22-16,-4 2-11 16,2-3 46-16,0 1-32 31,-2 0 37-31,4 0-15 0,0 2-19 15,0 3 38-15,0-3-38 16,0 2 8-16,0 1 30 16,0 2-15-16,0 0 15 15,0 0 9-15,0 0-38 16,0 0 0-16,0 0-38 0,0 0-21 16,0 5 10-16,0 12 11 15,6 7 54-15,2 4 7 16,3 7-42-16,1 0 11 15,1 1 0-15,1 0-29 0,-1-1 24 16,0-3-25-16,-2-2 0 16,-2-2 14-16,0-6-13 15,-2-5 11-15,-5-6-12 16,3-3 1-16,-5-2 6 16,0-2-7-16,2-4 0 0,-2 0-1 31,0 0 8-31,2 0-8 15,-2 0 1-15,0 0 0 16,2 0 3-16,0 0-3 16,5-4 1-16,9-14 6 0,8-14 11 15,14-14-2-15,14-12-15 16,10-9 9-16,11-3-6 16,6 2-4-16,2-2 0 15,2 7 7-15,-4 9-5 16,-11 8 15-16,-9 10-17 0,-13 10 1 15,-13 9 8-15,-10 0-9 16,-7 9 1-16,-10 4 32 16,-4 1-14-16,-2 3 12 15,0 0-30-15,0 0 7 0,0 0-10 16,0 0 2-16,0 0-34 16,0 0-44-16,0-3-95 31,0-1-139-31,0-3-267 0</inkml:trace>
  <inkml:trace contextRef="#ctx0" brushRef="#br0" timeOffset="73270.8997">15506 890 396 0,'0'0'233'31,"0"0"-116"-31,0 0 1 16,0 0-20-16,0 0 12 15,0 0-23-15,-5-18-44 0,5 18 53 16,0 0-35-16,0 0-10 16,0 0 1-16,0 0-45 15,3 0 19-15,9-2 5 16,13 2-2-16,9 0 22 0,11 0-29 15,12 0-9-15,13 0 3 16,9 0-6-16,13 0-9 16,4 0-1-16,4 0 1 15,0 0 6-15,-6-4-6 16,-7 3-1-16,-11-4 9 0,-11 1-8 16,-15-1 5-16,-11 0-6 15,-18 1 0-15,-9 2 10 16,-7 0-10-16,-3 2 9 31,-2 0 6-31,0 0-14 0,0 0-2 16,0 0-40-16,-7 0-136 15,-7 0-107-15,-1 0-457 0</inkml:trace>
  <inkml:trace contextRef="#ctx0" brushRef="#br0" timeOffset="73703.3499">16374 599 844 0,'0'0'197'15,"0"0"-116"-15,0 0-49 16,0 0 52-16,0 0-29 0,0 0-45 31,0 0 29-31,97 27-3 16,-51-10-17-16,2 2 25 15,0 0-24-15,-3 2-11 16,-5-3-9-16,-9 2 1 0,-10-4-1 16,-13-1 0-16,-6 2 9 15,-2 1-6-15,-10 2-3 16,-15 2 14-16,-6 2 11 15,-3 2-15-15,3 0 35 16,4-3-17-16,5-1-15 16,5-7 14-16,5-1-27 0,5-2 0 15,3-4-1-15,2-1 2 16,2-2 0-16,0 2-1 16,0-3-55-16,0-4-70 15,0 0-119-15,0 0-345 0</inkml:trace>
  <inkml:trace contextRef="#ctx0" brushRef="#br0" timeOffset="74720.6631">17628 648 780 0,'0'0'153'16,"0"0"-79"-16,0 0 17 16,0 0 59-16,0 0-21 0,0 0-62 15,0 0-50-15,-39-21 1 16,26 46 2-16,-3 7 76 16,-3 6-55-16,-2 4-22 15,4 0 26-15,1-4-23 0,3-2-12 16,1-6-7-16,4-8 7 31,1-6 0-31,5-8-10 16,0-4 1-16,2-4 17 15,0 0-12-15,0-20-6 16,0-8-124-16,0-10-23 0,7-2 73 16,1-1-6-16,-1 8 43 15,-3 3 37-15,1 10 33 16,-3 8 86-16,3 8 0 15,-1 4-95-15,7 0-13 0,7 19-11 16,7 8 1-16,4 3 17 16,4 5-17-16,3-2-1 15,-3-3 0-15,-2-4 7 16,-4-4-4-16,-4-8-3 16,-6-4-10-16,-5-8-19 15,-4-2-60-15,-1-2 2 0,-7-36-93 16,0 1-92-16,0-2-328 0</inkml:trace>
  <inkml:trace contextRef="#ctx0" brushRef="#br0" timeOffset="74937.6187">17770 621 451 0,'0'0'496'0,"0"0"-304"16,0 0-34-16,0 0-6 16,0 0-21-16,0 0-89 15,0 0-42-15,-11-27 0 16,11 48 9-16,0 12 10 15,0 0 25-15,0 8-31 0,0-3 17 16,0 2 0-16,0-2-17 16,-4-4-7-16,0-3-6 15,4-4 0-15,0-2-8 0,0-4 8 16,0-7-108-16,31-6-143 16,2-8-90-16,3 0-477 0</inkml:trace>
  <inkml:trace contextRef="#ctx0" brushRef="#br0" timeOffset="75354.1495">18368 696 804 0,'0'0'203'16,"0"0"-157"-16,0 0 23 16,0 0 70-16,0 0-23 15,0 0-26-15,-156-73-29 0,106 76 8 16,6 14 22-16,1 9-51 15,8 4-23-15,6 5 8 16,7-1-25-16,4 0 8 16,7-5-8-16,7-2 0 0,4-5-8 15,0-4 8-15,0-4 0 16,0-8-1-16,6-3-5 16,12-3 5-16,6-5-41 15,7-17 14-15,3-6 15 16,-1-7-42-16,-2 6 7 0,-6 3 33 31,-9 8 15-31,-7 7 12 16,-5 10 27-16,-2 1-17 15,0 0-2-15,1 6-19 0,2 12 20 16,1 4-7 0,3 5-12-16,2 5 8 0,3-3-9 15,1 0-1-15,3-3 0 16,5-9-54-16,8-7-131 15,-4-7-89-15,-8-3-471 0</inkml:trace>
  <inkml:trace contextRef="#ctx0" brushRef="#br0" timeOffset="76153.4391">18542 696 975 0,'0'0'236'0,"0"0"-186"16,0 0-37-16,0 0-13 15,0 0 64-15,0 0-17 32,0 0-16-32,-2 112 30 15,-8-80-25-15,1 0 12 0,1-6-36 16,-1-1 1-16,2-8-4 16,5-5 2-16,-1-4-11 15,3-6 8-15,0-2 2 16,0 0 0-16,12-15-10 15,12-11-132-15,9-7 78 0,8-1-19 16,1-1 31-16,-4 6 41 16,-7 3-8-16,-9 8 9 15,-6 10 36-15,-7 8-5 16,-5 0 18-16,-4 8 37 0,0 16-44 16,0 4-9-16,0 5-18 15,0 2 5-15,0-1-20 16,0-6 11-16,0-4-4 31,0-7-6-31,0-7-1 16,0-6 10-16,0-4-10 0,7 0 26 15,7-9-26-15,8-10-61 16,6-8 22-16,7-3 4 16,-2 2-38-16,-2 2 35 15,-4 6 17-15,-5 6 21 0,-8 9 2 16,-6 5 12-16,-1 0 22 15,0 0 17-15,0 17 1 16,3 3-18-16,1 4-36 16,5 0 28-16,5 0-28 15,2-3 0-15,10-6 17 0,4-7-16 16,7-6-1-16,4-2-11 16,0-10-37-16,-1-16 8 15,-7-4-46-15,-9-6-13 16,-10 2 60-16,-13 3 39 15,-8 6 3 1,0 4 61-16,-8 8 30 16,-15 6-5-16,-4 6-44 15,-2 1-32-15,-2 8 18 16,2 16-30-16,2 6 13 16,6 4-5-16,7-2-3 0,7 0 7 15,5-2-13-15,2-6 0 16,0-2 14-16,20-3-14 15,4-6 6-15,10 1 6 16,6-4-11-16,7-3-2 16,25-7-61-16,-14 0-129 0,-8 0-116 0</inkml:trace>
  <inkml:trace contextRef="#ctx0" brushRef="#br0" timeOffset="76521.0672">20037 689 1000 0,'0'0'269'15,"0"0"-172"-15,0 0-64 16,0 0 17-16,0 0-36 0,0 0-8 16,0 0 30-16,5 77 14 15,-1-43-24-15,1 0 19 16,2-2-29-16,-1 0 3 15,1-4-19-15,-1-6 7 0,-1-5 4 16,0-8-11-16,-1-7 0 16,5-2 21-16,1-4 54 15,9-21 54-15,5-12-97 16,3-7-32-16,0-6 22 16,-3 4-22-16,-6 3 0 0,-2 10 5 15,-3 8 1-15,-4 11-8 16,-2 8 2-16,0 6-39 15,-1 0-77-15,7 18-36 32,3 9-49-32,24 14 46 0,-5-6-115 15,4-9-329-15</inkml:trace>
  <inkml:trace contextRef="#ctx0" brushRef="#br0" timeOffset="77736.9553">20739 764 844 0,'0'0'295'0,"0"0"-182"0,0 0 44 15,0 0 1-15,0 0-71 16,0 0-63-16,0 0 2 16,-108-70-13-16,74 75 7 15,0 16-20-15,3 6 2 0,2 2 19 16,7 3-21-16,2-2 0 16,7 0-5-16,3-6 11 15,4-2-12-15,4-8 4 16,2-4-3-16,0-4 5 15,0-6 0 1,6 0 1-16,17-2-1 16,6-16-1-16,6-6-7 15,1-4-28-15,-5 4-30 16,-11 2 65-16,-7 8 1 16,-5 7 29-16,-6 4 53 0,-2 3-44 15,0 0-38-15,2 10-1 16,2 9 1-16,5 8 3 15,5-1-3-15,1-1 0 16,8-4-1-16,3-7 3 16,6-8 2-16,5-6-4 15,8-2-22-15,4-28 22 0,0-11-43 16,-3-12-50-16,0-11-6 16,-11-7-20-16,-6-3 14 15,-12 2 36-15,-7 10 69 16,-8 16 69-16,-2 14 40 0,0 15 31 31,0 16-40-31,-4 1-85 16,-10 22-15-16,-3 20-1 15,-2 11 1-15,-1 12 16 16,3 3-15-16,3-4 6 16,5-3-7-16,7-7 9 0,2-8-5 15,0-8-4-15,0-10 1 16,7-6 12-16,9-8-13 15,3-6 0-15,8-8 0 16,4 0-16-16,6-3 15 0,2-20 1 16,1-3-9-16,-2-6 8 15,-2-3-25-15,-7 6 15 16,-7 3 9-16,-8 6 2 16,-8 5 25-16,-4 7 14 15,-2 7 5-15,0 1-23 0,0 0-21 16,0 0-19-16,0 12 8 15,0 4 11-15,0 4 7 32,5-1-7-32,3 2 0 0,2-5-2 15,1-2 11-15,3-7-8 16,-1 0-1-16,3-7 2 16,3 0-2-16,4-10 0 15,1-13 0-15,1-4-9 16,-5-4-8-16,-4 2-1 15,-6 3 5-15,-3 8 13 0,-5 8 20 16,-2 6 20-16,0 4-33 16,0 0-7-16,0 4-27 15,0 12 27-15,0 5 0 16,4 3 0-16,6-2 2 0,1-1-2 16,5-4 0-16,3-4 7 15,8-3-6-15,9-4 14 16,7-6-15-16,7 0-14 15,4-12 14 1,0-10-12 0,-5-8-11-16,-7-5 10 0,-13 0-34 15,-11 0 47-15,-11 8 1 16,-7 4 32-16,0 5-2 16,-16 10-12-16,-11 8-18 15,-4 0-1-15,-5 18 6 0,-2 13 2 16,3 4-7-16,6 6 0 15,6-1 24-15,10-1-24 16,6-2 15-16,7-3-6 16,0-3-3-16,5-5 2 15,17-6-8-15,9-4-1 0,8-5 36 16,5-4 10-16,3-3-21 16,-3-4-8-16,-4 0-17 15,-1 0 17-15,-8 0-17 16,-10 0-41-16,-19-3-42 0,-2 2-160 15,-2-6-457-15</inkml:trace>
  <inkml:trace contextRef="#ctx0" brushRef="#br0" timeOffset="80236.6637">23078 490 1119 0,'0'0'140'0,"0"0"-108"16,0 0-9-16,-100 121 12 16,77-66 38-16,4 3-2 15,5 3-46-15,5 2 15 0,5-5-27 16,2-6-12-16,2-4 23 16,-2-10-23-16,-2-6 6 15,2-6-7-15,0-9-14 16,-2-5 6-16,-11-12-119 0,1 0-109 15,-1-2-321-15</inkml:trace>
  <inkml:trace contextRef="#ctx0" brushRef="#br0" timeOffset="80536.3672">23038 531 886 0,'0'0'196'0,"0"0"-147"15,0 0-38-15,0 0 119 16,0 0-40-16,118-54-41 0,-101 67-20 16,2 14 32-16,-3 11 6 15,-8 2-41-15,-1 5-14 16,-7-4 1-16,0-5-6 16,-4-1-2-16,-17-5 5 15,-6-2-10-15,-4-7 35 16,-4-1-26-16,-5-5-9 0,4-4 7 15,0-8-7-15,8-3 0 32,7 0-26-32,15 0-115 15,6-12-10-15,33-8-103 0,14 0-136 16,4 0-249-16</inkml:trace>
  <inkml:trace contextRef="#ctx0" brushRef="#br0" timeOffset="81103.2012">23624 635 225 0,'0'0'919'0,"0"0"-803"0,0 0-82 16,0 0 53-16,0 0 59 15,-138-29-48-15,91 31-43 16,3 16-40-16,3 8 18 16,6 2-21-16,10 0-11 0,5-1-2 15,11-2-5-15,4-5 5 16,5-2 0-16,0-4 1 15,0-7 2-15,14 0-2 16,8-7-25-16,9 0-4 16,6-4-11-1,0-16-8-15,1-2 9 16,-7-2-17-16,-4 2 56 16,-11 5 8-16,-5 3 39 15,-7 9 58-15,-2 1-24 16,0 4-41-16,-2 0-40 0,3 0-26 15,4 9 26-15,2 5 0 16,6 7 7-16,5-1 7 16,9 0-8-16,5-2-4 15,8-6-2-15,5-6-5 16,9-6-3-16,0 0-36 0,2-12-26 16,-8-14 26-16,-5-6-52 15,-11 0 19-15,-15 0 42 16,-7 5 35-16,-10 7 124 15,-2 8-9-15,0 6-26 0,0 6-15 32,0 0-71-32,-4 0-3 15,-6 20-9-15,-1 4 9 16,3 6 21-16,-1 1-21 16,4 1 0-16,3-4 7 0,2-2 0 15,0-6-13-15,0-6 6 16,0-3-26-16,0-11-103 15,7 0-119-15,4-13-29 0</inkml:trace>
  <inkml:trace contextRef="#ctx0" brushRef="#br0" timeOffset="81235.4288">24097 407 1280 0,'0'0'266'15,"0"0"-236"-15,0 0-12 16,0 0-36-16,0 0-34 0,0 0-211 15,0 0-52-15</inkml:trace>
  <inkml:trace contextRef="#ctx0" brushRef="#br0" timeOffset="81553.0626">24235 590 1187 0,'0'0'338'16,"0"0"-334"-16,0 0-2 15,0 0-2-15,0 0 46 16,49 134-18-16,-40-97 11 16,-3 2-7-16,-1-8-32 0,0-6 35 15,-1-7-27-15,-2-8 3 16,0-4 5-16,0-6-6 16,3 0 108-16,2-10 67 0,6-19-69 15,2-14-73-15,6-7-42 16,1-2 1-16,1 1-2 15,-2 9 1-15,-2 9-14 32,-6 8 9-32,-4 13-41 15,-2 10-25-15,-3 2-110 16,0 14-11-16,3 34-25 0,-2-3 17 16,4-8-186-16</inkml:trace>
  <inkml:trace contextRef="#ctx0" brushRef="#br0" timeOffset="81902.4362">24716 744 856 0,'0'0'360'16,"0"0"-249"-16,0 0 77 16,0 0 62-16,0 0-99 15,0 0-34-15,0 0-58 16,25-85-40-16,-25 85-4 0,-11 0-15 16,-5 3-21-16,-1 12 19 15,-1 6-2-15,5 1 3 16,3-2 1-16,8 1-9 15,2 0-6-15,0-1 14 16,18 2-41 0,11 0 21-16,7 0-6 15,3 0 17-15,4-2-3 16,-5-2-8-16,-5 1 11 16,-8-6 10-16,-8-3-1 15,-7-4 1-15,-10-1-26 0,0-3 24 16,0 1 1-16,-12 1 1 15,-13 4 22-15,-4 2-5 16,-2 0-16-16,-2 0-1 16,-3 3-13-16,7-8-181 15,10-3-506-15</inkml:trace>
  <inkml:trace contextRef="#ctx0" brushRef="#br0" timeOffset="82036.6654">25370 994 1560 0,'0'0'302'32,"0"0"-302"-32,0 0 26 15,0 0-26-15,0 0-12 16,0 0-151-16,-125 29-524 0</inkml:trace>
  <inkml:trace contextRef="#ctx0" brushRef="#br0" timeOffset="110981.4053">28069 7682 32 0,'0'0'189'15,"0"0"-176"-15,0 0-13 16,0 0 0-16,0 0 17 0,0 0 34 16,0 1 5-16,0-1-4 15,0 0 4-15,0 0 32 16,0 0-40-16,0 0-14 15,0 0-9-15,0 0-25 16,0 0 15-16,0 0-14 0,0 0 0 16,0 0 58-16,0 0-6 15,0 0-19-15,0 0-13 16,0 0-21-16,0 0 0 16,0 0 0-16,-4 0-1 0,-3 0-6 31,0 0 7-31,-1 3 0 15,-6 0 0-15,1-1 7 16,-1 1-4-16,-1-1-2 16,-1 0-1-16,0 0 7 0,0 1-7 15,-1-3 0-15,1 0 3 16,1 3 3-16,-1-3 6 16,5 2-2-16,0-2 3 15,4 0 16-15,2 0-19 16,1 0 17-16,4 2-2 0,0-2-14 15,0 0 21-15,0 0-19 16,0 0-3-16,0 0 22 16,0 0-2-16,0 0 15 15,0 0-9-15,0 0-5 0,0 0 31 16,4 0-30-16,10 0-19 16,2-2-13-16,6-3 0 31,5 2 9-31,4-1-9 15,5-1 0-15,1 4 4 16,4 1-4-16,1 0 0 0,0 0-1 16,1 0 9-16,1 0-8 15,1 0 0-15,-1-1 0 16,1 1 3-16,-3 0-2 16,-2-3-1-16,1 3 0 15,-6 0 1-15,-1 0 7 0,-1 0-8 16,-4 0 0-16,0 0 11 15,0 0-11-15,-2 0 0 16,0 0 0-16,-3 0 1 16,3 0-8-16,-1 0 7 0,1-3 0 15,2 3 11-15,0 0-11 16,0 0 0-16,0 0 0 16,-2 0 0-16,0 0 2 31,-5 0-2-31,2 0 0 15,-1 0-2-15,-1 0 4 0,0 0-4 16,3 0-3-16,-1 0 5 16,3 0-2-16,0 0 2 15,2 0 0-15,-2 0 2 16,2 0 6-16,0-1-8 0,-3 1 0 16,3-2 0-16,0 0 3 15,0-2-3-15,0 1 0 16,0 2 7-16,0-1-7 15,0 0 12-15,-2 0-12 16,0 0 7-16,0 0 5 0,0-1-11 16,0 0 5-16,-2 1 13 15,4 0-8-15,0 0-3 16,0-1-8-16,3 0 0 16,-1 1 2-16,0 0-2 31,0 0 0-31,0-1-1 0,1 2 8 15,-1 0-7-15,-2-5 7 16,2 5-5-16,-4-1 8 16,-2 0-9-16,-5 0 22 15,-5 2-1-15,-5-3 18 0,-6 3 29 16,-2 0-17-16,0 0-2 16,-2-1 20-16,0 1-7 15,0 0-3-15,0 0-47 16,0 0-4-16,0 0-18 15,-12 0-32-15,-7 1-139 0,-6 2-321 0</inkml:trace>
  <inkml:trace contextRef="#ctx0" brushRef="#br0" timeOffset="115947.3311">13423 8340 71 0,'0'0'212'0,"0"0"-156"15,0 0-43-15,0 0 0 16,0 0-6-16,0 0 6 0,-50-3-11 16,40 2 6-16,1-3 26 31,1 0 15-31,-2-1 0 15,2 2-7-15,1-2-25 16,3 4 3-16,-4 1-20 0,4-3 1 16,0 3 14-16,-1-1-15 15,1 1 14-15,0 0 15 16,-1 0-1-16,2 0 24 16,1 0-16-16,2 0-13 15,0 0 9-15,0 0-8 0,0 0 5 16,0 0-9-16,0 0-14 15,0 0 32-15,0-3-18 16,0 3-4-16,10 0 16 16,3 0-30-16,3-1 17 0,-1 1-19 15,3 0 1-15,-1-3 14 16,4 3-15-16,1 0 0 16,-2 0 13-16,4 0-6 31,1 0 18-31,2 0-16 15,2 0-9-15,0 0 21 0,2 0-20 16,3 0-1-16,-1 0 0 16,0 0 7-16,1 0-6 15,-3 0-1-15,0 0 0 16,0 0 2-16,0 0-2 16,1 0 0-16,-1 0 0 0,0 0 6 15,0 0-2-15,-2 0-4 16,0 0 0-16,-4 0 2 15,0 3-2-15,-3-3 0 16,0 0-1-16,-2 0 2 0,0 1 4 16,3-1-5-16,1 0 0 15,0 3-5-15,1-3 5 16,2 0 0-16,0 0-1 16,0 0 4-16,0 0 2 15,-4 0-5 1,4 0 0-16,-2 0-3 15,-3 0 3-15,3 1 0 16,-3 2 0-16,0-2 0 16,3 2-4-16,0-1 4 15,2-2 0-15,-2 2 3 0,2-2-1 16,0 1-3-16,0-1 1 16,2 2 0-16,-2-2 1 15,0 3-1-15,0-1 0 16,-4-2-3-16,2 2 5 15,0-1-2-15,2-1 0 0,0 3 0 16,2-3 3-16,0 0-3 16,-3 0 0-16,0 0-8 15,3 0 12-15,-2 0-4 16,0 0 0-16,0 0 0 0,2 0 4 16,-2 0-4-16,2 0 0 31,-2 0-1-31,0 0 2 15,0 0 5-15,-2 0-6 16,2 0 0-16,0 0 7 16,0 0-7-16,0 0 0 0,0 0-7 15,0-3 14-15,-1 3 10 16,-2-1-17-16,3 1 1 16,0-2 15-16,0 2-15 15,0-2 10-15,-3 2-1 16,3-3-4-16,-3 1 11 0,1 2-16 15,-1-1 1-15,1 1 15 16,0 0-17-16,-4 0 0 16,2 0 0-16,-3 0 6 15,0 0 2-15,-2 0-8 0,0 0 0 16,-1 0 5-16,2 0-5 16,0 0 0-16,1 0-1 31,5 0 2-31,0 0 9 15,2 0-10-15,2 0 0 0,-1 0 8 16,1 0-7-16,0 0-1 16,0 0 0-16,2 0 1 15,-2 0 9-15,0 0-10 16,0 0 0-16,-2 0-6 16,2 0 15-16,-2 0-8 0,0-2-1 15,0 2 1-15,2 0 3 16,2-2-4-16,0 2 0 15,0 0 1-15,3-3 6 16,1 3 2-16,1 0-2 16,4-1-7-16,-2-2 14 0,2 2-14 15,0 1 0-15,-2 0 0 16,-2 0 7-16,-1 0 0 16,-1-3-7-16,-1 3 0 15,-2 0-3 1,0-1 3-1,0 1 0-15,-2 0 0 0,0 0 2 16,1 0 0-16,-1 0-2 16,0 0 0-16,0 0 0 15,2 0 0-15,-2 0 0 16,2 0 0-16,0 0 1 0,0 0 4 16,1 0-5-16,-1 0 0 15,0 0-4-15,0 0 4 16,0-3 0-16,0 3 0 15,1 0 1-15,-1 0-1 16,0-2 0-16,2 2 0 0,-2-1-2 16,4-1 3-16,-2 2-1 15,3-2 0-15,-1-1 1 16,1 1 4-16,1 0-5 16,-2 1 0-16,0 1-3 0,1-2 5 31,-3-1-2-31,5 2 0 15,-3-2 0-15,4 1 0 16,1 0 0-16,-3 1 0 16,4-1 0-16,-1 2 9 15,2-2-8-15,-1-1-1 0,0 3 1 16,-1 0 1-16,1 0-2 16,-1 0 0-16,-5 0 0 15,-1 0 1-15,-3 0 3 16,-2-2-4-16,0 2 0 0,-2 0-3 15,-2 0 3-15,-1 0 0 16,0 0-1-16,1 0 7 16,2 0-8-16,-1 0 2 15,6 0 0-15,-1 0-3 16,0 0 3-16,0 0 0 0,2 0 0 16,1 0 1-16,2 0 5 31,-2 0-6-31,1 0 0 15,-2 0-4-15,1 0 4 16,-1 0 0-16,0 0-1 0,1 0 2 16,-3 0 2-16,0 0-3 15,2 0 0-15,-3 0-4 16,1 2 4-16,-2-2-1 16,-2 0 1-16,-1 0 0 15,1 0 6-15,0 0-6 0,2 3 0 16,-2-3-6-16,0 0 6 15,0 2 0-15,-3-2 0 16,-2 2 1-16,3-2-2 16,-3 1 1-16,-2 1 0 0,2 0 0 15,-1-2 1-15,-4 3-1 16,3-2 0-16,-1-1 1 16,0 0-4-16,1 3 3 15,3-3 0 1,-1 2 1-1,2-2 6-15,1 1-8 0,2 3 1 16,0-1 0-16,-4-1-6 16,4 0 6-16,-2-2 0 15,0 1 0-15,-1-1 0 16,1 2 8-16,-1 1-8 0,3-2 0 16,-3 2-6-16,3-2 6 15,-2 2 0-15,0-3 0 16,-2 1 8-16,2-1-8 15,2 0 0-15,0 0 0 16,0 3 0-16,2-3 0 0,0 2 0 16,2-2-1-16,2 0 2 15,3 2-1-15,-1-2 0 16,1 0 0-16,2 0 1 16,-2 0-1-16,-3 0 0 0,3 0-1 31,-1 0 2-31,4 0 3 15,-1 1-4-15,4-1 1 16,0 0-7-16,0 2 6 16,3-2 0-16,0 0 1 15,-3 0 7-15,-2 0 4 16,2 0-12-16,-2 0 0 0,-1 0 10 16,1 0-10-16,-3 0 0 15,-1 0 0-15,0 0 0 16,-2 0 13-16,-1 0-13 0,-2 0 1 15,0 0 0-15,0 0 5 16,-2 0-6-16,-2 0 0 16,2-2 0-16,3 1-4 15,-3-1 5-15,0-3-1 16,0 4 3-16,-1-3 7 0,1 1-7 16,0 2-3-16,0-2 1 15,4 1 1-15,4 1-2 31,-2-1 0-31,3 0-1 16,-1-1 2-16,-1 1 8 0,0-1-9 16,2 1 0-16,-3-1 4 15,1 3-4-15,-1 0 0 16,0-1-1-16,-7 1 8 16,-1 0-7-16,-5-3 0 15,1 3 0-15,-1-2 0 16,0 2 0-16,0-2 0 0,1 1 0 15,-1 1 2-15,2-2 0 16,1 0-2-16,2-1 0 16,0 1 3-16,2 0-3 15,0 0 0-15,0 2-2 0,0-1 4 16,-2 1 0-16,-1 0-2 16,3-3 0-16,-5 3-3 31,1 0 3-31,-2 0 0 15,-2 0 0-15,0 0 1 16,-1 0 1-16,-3 0-2 0,4 0 0 16,-3 0-3-16,1 0 3 15,4 0 0-15,-3 0 0 16,2 0 1-16,0 0-4 16,1 0 3-16,-3 0 0 0,0 0 2 15,0 0 4-15,-3 0-4 16,4 0-2-16,1 0 1 15,1 0 4-15,-2 0-5 16,4 0 0-16,0 0-9 0,-3 0 18 16,0 0-10-16,0 0 1 15,-1 0 0-15,1 0-3 16,-4 0 3-16,0 0 0 16,-5 0 4-16,1 0-3 31,-1-1 10-31,-5 1-2 0,4-3 14 15,-3 2 44-15,-1-2-29 16,4 1 0-16,-3-2-8 16,-1 3-29-16,2 1 19 15,-6-2-20-15,-1 2 1 16,-1 0 0-16,-2 0-1 0,0 0-9 16,-7 0-37-16,-13 0-187 15,-9-5-98-15</inkml:trace>
  <inkml:trace contextRef="#ctx0" brushRef="#br0" timeOffset="121146.5824">24050 8277 49 0,'0'0'126'16,"0"0"-76"-16,0 0-9 16,0 0 48-16,0 0-53 0,0 0-17 15,0-5-8-15,0 3-10 16,0-1 79-16,0 1-47 15,0 0-16-15,0 0 60 16,0 2-37-16,0 0-23 0,0-1-8 16,0 1 0-16,0 0-4 15,0-3-3-15,0 2 3 16,0 1 38-16,0-3-17 16,-3 2 0-16,3 1-6 15,-2-3-20-15,2 3 23 0,0 0-22 31,0-2 6-31,-2 2 12 16,2-2-18-16,-2 0 31 16,0 2 0-16,2-1-12 15,-2 1 31-15,2 0-28 0,0 0-7 16,0 0 1-16,-2 0-17 16,2 0 0-16,-5 0-1 15,3 0 1-15,-3 0 13 16,0 0-12-16,3 0-1 15,2 0 13-15,0 0-11 0,0 0-4 16,0 0 1-16,0 0 1 16,0 0-12-16,0 0 12 15,0 0 0-15,0 0 7 16,0 0-7-16,0 0 7 0,0 0-7 16,2 0 1-16,10 0 35 15,1 0-21-15,5 0-5 31,4 0-7-31,0 0 7 16,8 0 1-16,1 0-11 0,0 1 6 16,2 1-3-16,-2 2-3 15,1-1 0-15,-1 1 0 16,0-3 1-16,-2 3 9 16,-2-2-10-16,2 0 0 15,-2 3-3-15,2-3 3 0,2 0 0 16,2-1-1-16,3 1 1 15,-1 0 6-15,4 1-6 16,-1-3 0-16,1 1-4 16,-1-1 5-16,-2 0-1 15,-2 3 0-15,-1-3 9 0,-4 0-15 16,-4 0 6-16,-4 0 0 16,2 0 1-16,0 0 6 15,-1 0-7-15,2 0 0 31,1 0 1-31,1 0 0 16,1 0-1-16,2 0 0 0,5 0 9 16,-1 0-8-16,2 0 13 15,4 0-14-15,-1 0 0 16,-1 0 11-16,-1 0-11 16,-3 0 0-16,-2 0 9 0,3 0-8 15,-3 0 10-15,0 0-11 16,3 0 0-16,0 0 13 15,1 0-13-15,3 0 0 16,2 0 0-16,1 0 0 16,-2 0 11-16,-1 0-11 0,-3 0 1 15,0 0 8-15,-4 0-9 16,2 0 0-16,-1 0 0 16,-3 0 7-16,2 0-1 15,0 0-6-15,0 0 0 0,0 0 10 16,3 0-9-16,1 0 5 31,-2 0-4-31,1 0 4 16,-3 0 6-16,0 0-12 15,0 0 0-15,0 0 6 16,-2 0-6-16,1 0 0 0,-1 0 0 16,2 0 0-16,-2 0 7 15,2 0-7-15,0 0 0 16,-2 0 0-16,2 0 1 15,0 0-1-15,1 0 0 0,1 0 0 16,-2 0 0-16,4 0 0 16,-4 0 0-16,2 0 7 15,-2 0-5-15,0 0 5 16,1 0-7-16,1 0 1 16,0 0 13-16,5 0-13 0,3 0 0 15,-1 0 7-15,-1 0-7 31,-1 0 1-31,1 2-1 16,-4-2 7-16,1 1-3 16,-3-1-5-16,2 2 1 0,2 0 18 15,1-2-19-15,-3 0 16 16,3 3-16-16,-1-3 0 16,0 0 2-16,-2 0-2 15,-1 2 0-15,-1-2 0 16,-2 0 9-16,0 0 5 0,-2 0-9 15,-2 0-4-15,0 0 13 16,0 0-14-16,0 0-1 16,-1 0 0-16,-2 0 2 15,3 0 6-15,0-2-7 0,0-1 0 16,0 1 0-16,0-1 0 16,0 1 0-16,-1-1 0 15,3 2 3-15,0-2 3 16,0 3-6-1,0 0 0 1,0 0-4-16,0 0 4 0,0 0 0 16,0 0 0-16,-2 0 0 15,2 0 0-15,-3 0 0 16,1 0 0-16,0 0 0 16,1 0 1-16,1 0-1 0,6 0 0 15,-4 0 2-15,2 0-1 16,3 0-1-16,-1 0 0 15,1 0 4-15,-3 0-3 16,2 0-2-16,-3 0 0 0,0 0 1 16,-1 0-6-16,-3 0 6 15,1 0 0-15,-2 0 3 16,2 0-1-16,-2 0-2 16,2 0 0-16,0 0 0 15,0-2 0-15,0 0 0 0,0-1 0 16,-2 1-1-16,0-3 2 31,-1 3 4-31,-2-1-5 16,1-1 0-16,0 0-3 15,-3 1 3-15,0-1 0 16,0 2-1-16,-1 1 2 16,1-3 2-16,0-1-3 0,3 3 0 15,-3 0-3-15,3 1 3 16,-4-1-1-16,2 2 0 15,-3 0 2-15,0 0-1 0,0 0 0 16,1 0 0-16,-2-3 0 16,-1 3 0-16,0 0 0 15,0-2-1-15,0 2 2 16,-1 0-1-16,-1-2 0 16,-3 2 0-16,-1-2 0 0,-6 0 1 15,-1 2-1-15,-5 0 16 31,2 0 1-31,-2 0 33 16,0 0-49-16,0 0-1 16,-4 0-23-16,-15 0-88 0,-4-1-145 15</inkml:trace>
  <inkml:trace contextRef="#ctx0" brushRef="#br0" timeOffset="123962.8731">13555 8773 332 0,'0'0'141'0,"0"0"-73"16,0 0-49-16,0 0 14 0,0 0 28 15,0 0-38-15,0 0-12 16,0-6 31-16,0 4-19 15,-3 0 45-15,1 0-6 16,0 2-34-16,-2-3-2 16,-1 3-25-16,-1 0 0 0,-4 0-1 15,2 0 9-15,-3 0-11 16,-1 0 3-16,-1 0-1 16,-2 3 4-16,-1 1-3 15,3 1-1-15,-3-2 0 0,1-1 0 16,-1 2 18-16,3-2-18 31,-1-1 0-31,3 2 0 16,3 1 0-16,-2-2 6 15,3 0-6-15,3-1 0 16,2-1 7-16,0 0-6 0,2 3 10 16,0-3 11-16,0 0-21 15,0 0 11-15,0 0-12 16,0 0 0-16,0 0-10 15,0 0 10-15,0 0 0 0,0 0-1 16,0 0 1-16,0 0 1 16,2 2-1-16,11-2 0 15,9 0 31-15,10 0-12 16,3 0 10-16,5 0 13 16,7 0-42-16,0 0 29 0,2 0-21 15,0 0-8-15,2 0 21 16,-2 0-21-16,3 0 0 31,-6 0-2-31,4 0 12 16,-4 0-1-16,3 0-9 15,-1 0 0-15,-2 0 18 0,3-2-18 16,-2 2 10-16,-2-3-10 16,-1 2 7-16,1 1 5 15,-3 0-12-15,-2 0 0 16,0 0 8-16,0 0-7 0,-2-2-1 15,1 2 0-15,0 0 0 16,1 0 3-16,-2 0-3 16,0 0 0-16,-2 0 2 15,-3 0 6-15,1 0-8 16,-3 0 0-16,2 0 0 0,-2 0 8 16,3 0-8-16,-1 0 0 15,1 0 2-15,2 0 5 16,-1 0-3-16,-1 0-4 31,-1 0 0-31,0 0 3 0,-2 0-3 16,3 0 0-16,2 0 6 15,0 0 3-15,1 0-9 16,1 0 0-16,3 0 0 16,-1 0 6-16,2 0-6 15,-2 0-1-15,0 0 0 0,0 0 2 16,-4 0 0-16,0 0-1 15,0 0 0-15,-1 0-6 16,3 0 6-16,-1 2 0 16,6-1 0-16,1 4 7 15,2-3 0-15,-2 2-7 0,1 0 0 16,-1 1-5-16,1-3 5 16,-5 1 0-16,0 1-1 15,-3-2 3-15,2 1 5 16,-1-3-7-16,-1 0 0 0,4 0 7 31,-1 0-6-31,-3 0 9 16,3 0-4-16,-1 0-5 15,-1 0 22-15,-3 0-23 16,0 0 0-16,-1 0 14 16,-3 0-13-16,0 0 9 0,4 0-10 15,-4 0-4-15,2 0 4 16,0 0 0-16,1 0 0 15,1 0 10-15,-1 0-10 0,1 0 11 16,-2 0-11-16,2 0 1 16,-4 0 7-16,-2 0-8 15,-1 0 0-15,1 0-2 16,0 0 11-16,-2 0-8 16,0 0-1-16,0 0 1 15,-1 0 13-15,3 0-14 0,-2 0 1 16,2 0 15-16,0 0-15 31,3 0 23-31,-3 0-21 16,0 0 9-16,2 0-3 15,-2 0-9-15,0 0 0 0,-3 0-1 16,3-3 2-16,-2 1 8 16,-1-2-3-16,4 1-6 15,-1 2 29-15,2-3-23 16,0 2 8-16,0-2-1 15,0 1-11-15,0 2 18 0,1-1-20 16,-6 0 1-16,-1 2 9 16,0 0-10-16,-4 0 0 15,2 0 0-15,-3 0 2 16,3 0 9-16,-1 0-11 0,0 0 0 16,1 0 1-16,-1 0 0 15,2 0-1-15,-4 0 0 16,1 0 1-16,-6 0 19 31,1 0-20-31,-5 0 10 16,-3 0 37-16,0-3-33 0,-4 2 23 15,-2 1-4-15,-2-2-14 16,0 2 38-16,0 0-35 16,0 0-16-16,0 0-6 15,0 0-10-15,-9 0-27 0,-9 0-123 16,-2 0-402-16</inkml:trace>
  <inkml:trace contextRef="#ctx0" brushRef="#br0" timeOffset="133494.9494">17844 5298 354 0,'0'0'281'0,"0"0"-215"16,0 0-56-16,0 0-1 15,0 0 52-15,0 0-38 0,0-10-22 32,0 10 17-32,0 0 39 15,0-2 7-15,0 2-6 16,0-2-25-16,0 2 26 16,0 0-18-16,0 0-25 15,0 0 16-15,0 0-30 0,0-2 5 16,0 2 14-16,0 0-15 15,-2-3 25-15,-2 3-31 16,-4-1-3-16,2-2 3 16,-3 2-1-16,0 1 1 0,-5-3-7 15,2 3 13-15,-7-1-6 16,4 1 0-16,-5 0 0 16,2 0 8-16,0 0-8 15,0 0 0-15,1 0-6 16,1 4 12-16,3-3 1 0,-1 3-7 15,1 1 0-15,1-1-7 32,1-1 14-32,1-1-7 15,-2 3 0-15,1-1 1 16,0-1 1-16,2 2-2 0,-2-3 0 16,2 2 10-16,0-3-10 15,0-1 0-15,3 3 0 16,-1-3 0-16,2 2-1 15,-2-2 1-15,3 2 0 16,-2-1-7-16,1 2 15 0,-2-2-9 16,2 2 1-16,-1 1 0 15,-1 0-7-15,1 2 7 16,-1-1-1-16,-2 2 1 16,2-2 0-16,3 0 5 0,0 1-5 15,-1 0 0-15,-2 2-8 16,3-1 8-16,-3 2 0 15,1 1-1-15,-4 0 3 32,4 2 0-32,-3 0-2 15,0 0 0-15,2 0-6 0,1-2 6 16,1 2 0-16,1 0-1 16,2 0 1-16,0 0-1 15,-3 0 1-15,5 0 0 16,-3 0-1-16,1 3 1 15,0-4-6-15,2 1 5 0,0 1 2 16,0-1 3-16,0-2-4 16,0 1 0-16,0 0 0 15,0 1 0-15,0-3 0 0,0 1 0 16,0-2 3 0,0 3 0-16,0-3-3 0,0-1 0 15,0 0 3-15,0 1-3 16,0-2-1-16,0 2 0 15,0 0 2-15,0-1 3 0,0-2-4 32,0 1 0-32,0-3-2 15,0 4 1-15,0-2 1 16,0 0 0-16,0-1 1 16,7 2 6-16,0-1-7 15,4 0 2-15,-1 2 27 16,6-2-22-16,0-1 25 0,4 1-15 15,0-2-17-15,3 1 29 16,1-2-20-16,0 1-7 16,1-3 15-16,2 0-16 0,0 3 9 15,-3-3-10-15,2 2 1 16,-1-2 3-16,-2 2-4 16,-1-2 0-16,0 0-2 15,-2 2 4-15,1-2 1 16,-2 0-3-16,1 2 1 15,3-2-3-15,-1 0 2 0,0 0 0 32,5 0-1-32,2 0 9 15,0 0-8-15,0 0 0 16,0 0 0-16,-2 0 1 0,0 0-1 16,2 0 0-16,-5 0-8 15,2 0 16-15,-1 0-9 16,2 2 1-16,-2-2 0 15,-1 2-4-15,1 0 5 16,-3 1-1-16,0 0 0 16,3-1 0-16,-3 2 3 0,0-1-3 15,1 2 0-15,1-1 0 16,1-2-4-16,2 1 4 16,4 0 0-16,0-1 1 15,0 0 11-15,3 0-12 0,-1 1 0 16,0-2-1-16,-1-1 2 15,-1 3-1-15,-4-2 0 32,-1 2-4-32,-1-2 3 0,-1 1 1 15,-4 0 0 1,3 0-4-16,-4-2 11 0,4 2-7 16,-3-2 0-16,5 0 0 15,-4 3-3-15,6-3 3 16,2 0 0-16,3 0 1 15,1 0-1-15,0 0 5 0,4 0-5 16,-4 0 0-16,3 0-5 16,-1 0 5-16,1 0 0 15,-1 0-1-15,4 0 3 16,-2 0 1-16,1 0-3 16,2 0 0-16,-2 0-3 0,0 0 3 15,-2 0 0-15,1 0 0 16,0 0 1-16,-2 0 3 15,-2 0-4-15,1 0 0 32,-1-3-2-32,-4 1 2 0,2 0 0 15,1 2 0-15,-1-2 0 16,0 2 0-16,4 0 0 16,-1 0 0-16,-1 0 3 15,-2 0-3-15,-2 0 1 16,-4 0-1-16,2 0 0 0,-2 0-3 15,-1 0 3-15,5 0 0 16,2 0 6-16,1 0-6 16,3 0 1-16,1 0-1 15,-1 0 3-15,-2 0 0 0,1 0-3 16,0 0-3-16,-3 0-5 16,3 0 9-16,-3 0-1 15,0 0 0-15,0 0 1 16,0 0-4-16,-2 0 3 15,3 0 0-15,-3 0 4 0,0 0 3 32,-2 0-8-32,2-2 1 15,-4 2 0-15,2 0 0 16,0-1 0-16,2 1 0 16,2-3 9-16,1 3-8 0,-1-1 11 15,2 1-12-15,4 0 0 16,-4 0 5-16,5 0-5 15,-1 0 0-15,1 0-1 16,-2 0 2-16,0 0 6 16,-5 0-7-16,0 0 0 0,-2 0 1 15,0 0-1-15,0 0-1 16,0 0 1-16,0 0 0 16,2 0 3-16,3 0-3 15,-3 0 0-15,2 0-3 0,1 0 3 16,-3 0 0-16,2 0-1 15,1 0 10-15,-3 0-10 32,2 0 2-32,0 0-1 15,1 0 19-15,0 0-19 16,-3 0-11-16,0 0 10 0,-2 0 2 16,0 0 9-16,-1 0-10 15,-1 0 1-15,0 0 3 16,0 0-3-16,-2 0-1 15,-1 0 0-15,-2 0 6 16,1 0 8-16,-3 0-14 0,-3 0 0 16,4 0 3-16,-3 0 5 15,-1 0-8-15,4 0 0 16,1 0 1-16,0-4 11 16,0 1-12-16,1 3 1 0,-1-2 21 15,0 0-22-15,0 2 9 16,1-2-9-16,2-1 0 15,-6 3-1-15,4 0 1 16,-3 0 0 0,-1-3 0-1,2 3 6-15,-1-2-6 0,0 0 0 16,-2 2 0-16,2-2 3 16,0 2-3-16,-2 0-4 15,1 0 2-15,0 0 4 16,-1 0 3-16,-3-2-5 0,3 2 0 15,-1 0-3-15,0-3 3 16,-2 3 0-16,3 0-1 16,-3 0 7-16,3 0-8 15,-2-3 2-15,2 1 0 16,-2 0-1-16,-1 2 1 0,-1-2 0 16,-4 0 0-16,1 1 2 15,1-2 9-15,-3 1-11 16,1-2 0-16,4 0 3 15,-1 2-3-15,3-3 0 0,-1 2 0 32,2-1 7-32,-2 2-7 15,-1-1 0-15,1-2 0 16,-4 3 3-16,2-2-3 16,-2 1 0-16,1 3 0 15,-1-3 13-15,0-1-10 0,0 2-3 16,-2-1 6-16,3 0-9 15,-4 3 9-15,1-2-10 16,0 2 4-16,0-2 0 16,0 2-2-16,-1 0 2 0,4-2 0 15,-1 0-3-15,0 2 9 16,1-2-6-16,-2 2 0 16,-1-2 3-16,1 2-9 15,-4-2 6-15,0-1 0 16,-1 3 8-16,0-3-8 0,2-1 13 15,-3-1-13-15,0 3 1 32,3-3 16-32,-3 1-15 15,1-2-1-15,2-3 14 16,-3 1-14-16,0 1 19 0,1-3-20 16,-1-1 0-16,0 0 17 15,-1 0-17-15,0 0 1 16,-1-3 19-16,-2 0-18 15,0-1 22-15,0 0-24 16,0-1 6-16,0 0-8 0,0 0 2 16,-5-1 0-16,-4 1 0 15,0 0 1-15,-2 0 0 16,0 0-1-16,-2 2 0 16,-1 0-5-16,1 0 6 0,-1 2-1 15,1-2 0-15,0 1 1 16,-1 1 8-16,1 1-9 15,-1 1 0-15,-1-3 0 16,-1 1 0 0,1 0 0-1,-1 1 0-15,-1-1 1 0,1 1 3 16,-2-1-4-16,0 3 0 16,-2 1-8-16,2-1 9 15,-2 1-1-15,0 3 0 16,-2-2-1-16,-3 4-1 0,1-4 2 15,-1 3 0-15,-2-1 2 16,0-2 5-16,-1 2-8 16,-1-2 1-16,0 2-2 15,0-2 1-15,-4 4 1 16,2-2 0-16,-4 2 1 0,4 1 6 16,2 0-8-16,0-1 1 15,-2 3 0-15,0 0-4 16,2 0 4-16,-3 0 0 15,1 0-2-15,0 0 4 0,2 0-6 32,0 0 4-32,1 0 0 15,1 0 0-15,0 0 0 16,0 0 0-16,3 0-1 16,-3 0 3-16,-2 0 1 15,-2 0-3-15,-3 0 0 16,-1 0 0-16,-3 3 0 0,-3-1 0 15,4-2-2-15,1 2 9 16,-1-1-8-16,1 3 1 16,-3-1 0-16,2-1-3 0,-3-2 3 15,1 0-1-15,0 1 1 16,1-1 0-16,0 0 8 16,0 2-8-16,0-2 0 15,-2 0-7-15,-1 0 7 16,-1 2 0-16,-2 1 0 15,-1-3 2-15,-1 1 4 0,-1-1-6 32,-5 0 0-32,1 0-6 15,-2 0 13-15,3 0-7 16,0 0 0-16,0 0 1 16,3 0 1-16,-1 0-2 0,-2 0 0 15,2 0-8-15,0 0 16 16,-1 0-9-16,1 0 1 15,0-1 0-15,0-2-4 16,1 1 4-16,0-1 0 16,0 1-5-16,3-1 13 0,-1 3-13 15,3-2 5-15,1 2 0 16,-1-2 5-16,2 2-5 16,0 0 0-16,0-1 1 15,2-1-1-15,0 0 9 0,0-1-9 16,0 1 0-16,3 2-4 15,1-2 4-15,-1 2-1 32,0 0-5-32,4 0 12 15,0 0-3-15,0 0-3 0,2-2 0 16,1 2 0-16,-4-1 0 16,4 1 0-16,-5 0-2 15,2 0 4-15,-4-2-2 16,-3 2 0-16,1-3-4 15,-6 1 3-15,-2 0 1 0,3 0 0 16,-3 0 0-16,3 1 1 16,2-2 1-16,-2 3-2 15,0-1 0-15,-1-2-2 16,1 2 2-16,1-2 0 16,1-1-1-16,3 2 3 0,1-1-4 15,1 0 2-15,-2-1 0 16,4 2 3-16,-3 0-3 15,1 2 0-15,1-1 0 32,-1 1 2-32,-2 0 1 0,4 0-3 15,0 0 0-15,2 0-3 16,2 0 9-16,-3 0-7 16,3 0 1-16,2 0 0 15,4 0-1-15,-2 0 1 16,5 0 0-16,-1 0-2 0,4 0 11 15,-1 0-13-15,3 0 4 16,-1 0 0-16,3 0 1 16,-3 0-1-16,0 0 0 15,-2 0-7-15,1 0 14 0,-6 0-7 16,1 0 0-16,-3 0 0 16,-2 0-4-16,1 0 4 15,0 0 0-15,-1 0-2 16,0 0 7-16,2 0-7 0,0 0 2 15,4 1-3-15,-2 3 2 16,1 0 1-16,-1-1 0 31,2 2-1-31,0-1 2 16,3 0-1-16,1 0 0 16,1 0 0-16,5 0-7 0,4 0 7 15,0-1-6-15,3-1 5 16,1 1-20-16,3 4 14 15,0 2-67-15,0 1-110 16,0 1-47-16,10-7-614 0</inkml:trace>
  <inkml:trace contextRef="#ctx0" brushRef="#br0" timeOffset="143859.8467">24128 8957 347 0,'0'0'161'15,"0"0"-109"-15,0 0 5 16,0 0 52-16,0 0 7 31,0-13-68-31,0 8-7 16,0 3-17-16,0 0 20 0,0 2 14 16,0-3-27-16,0 3 29 15,0 0-18-15,0 0-4 16,0-2-6-16,0 2-13 15,0-3 8-15,0 1-12 0,0 0-14 16,0 2 29-16,0-2-17 16,-2 0-6-16,-2 1-7 15,-4-4 9-15,2 3-2 16,-3-2-7-16,-2 0 1 16,-3 0-4-16,1 2 4 0,-3-2-1 15,1 2 0-15,-1 0 1 16,1-1 3-16,-1 3-3 15,5 0 0-15,-1 0 0 16,2-3 0-16,-1 3-1 0,-1 0 0 16,1 0 0-16,-1 0-3 31,0 0 3-31,-1 0 0 16,1 0 3-16,-1 0 4 15,-1 0-6-15,3 0-1 16,-2 0 0-16,-1 0 0 0,4 3 0 15,-2 0 0-15,1 1-1 16,2-2 2-16,-2 0-1 16,4-2 0-16,-2 2 0 15,3 0-1-15,-1 0 1 16,2 1 0-16,-1-2-1 0,1 3 2 16,-1-2 3-16,-1 3-4 15,0-4 0-15,1 1-5 16,-1 2 5-16,3-2 0 15,-4-2 0-15,4 3 1 0,-2-1 3 16,1-2-4-16,1 3 0 31,0-3 2-31,-2 2-2 16,2 0 0-16,-2 0 0 16,1 1 1-16,1-3 3 15,0 0-4-15,-2 0 0 0,2 3 0 16,0-1 0-16,-1 0 0 15,1 0-1-15,-2 0 2 16,1 2 2-16,-2-2-3 16,2 1 0-16,1-2-3 0,0 1 3 15,0 0 0-15,1 2 0 16,1-1 2-16,-3 0 1 16,1 1-3-16,-1 1 0 15,-1 0 2-15,-1 1-2 16,0 1 0-16,0-2-1 0,1 3 2 15,-3 2-4-15,3-1 3 16,1-1 0-16,-2 2-5 16,1-2 6-16,1-3-1 31,1 4 0-31,0-4 2 16,-2 2-1-16,2 0-1 0,0 2 0 15,-1-1 3-15,3 0-1 16,-2-2-2-16,2 2 0 15,-3 0 0-15,2-2 0 16,1 0 0-16,0-2 0 0,0 0 0 16,2 0 0-16,-2 0 7 15,0 0-7-15,-1 0 0 16,1 0 1-16,0 1-1 16,0-3 0-16,0 5-7 15,0-2 16-15,0 0-7 0,2 1-2 16,-4-2 0-16,2 0-5 15,0 2 5-15,2-2 0 16,-2 2-1-16,2-2 3 16,-2 3 11-1,0-2-13-15,-1 2 0 16,1 0-3-16,2-1 4 16,-2 1-1-16,0-2 0 15,2 2 0-15,-2-4 4 16,2 3-4-16,-2-1 0 15,2 2 6-15,0-2-5 0,0 2-1 16,0 1 0-16,0 0 11 16,0 1-11-16,0-2 0 15,0 2 1-15,0-2-5 16,0 1 4-16,0-2 0 0,0 3 0 16,0-4 6-16,0 2-9 15,0-2 3-15,0 2 0 16,0-2-3-16,2 1 9 15,0-2-7-15,2 3 1 16,-2-2 0-16,3 2 1 0,1-2-1 31,0 0 0-31,0 1-1 16,3-3 7-16,1 4-2 16,2-2-4-16,1 2 1 15,1-1 13-15,1 1-13 0,1-2-1 16,-1 1 11-16,4 0-10 15,-2-2 18-15,1 1-19 16,2 0 8-16,0 1 6 16,5-2-14-16,-1 1 0 15,1 0 3-15,0 2 4 0,-2-5-1 16,2 3-6-16,0-1 0 16,0-1 3-16,1 4-3 15,0-3 0-15,1 2-1 16,2-2 2-16,0 0 5 0,2 3-6 15,1-4 0-15,-3 1 3 16,0-2-3-16,-5 1 0 16,-1-1-1-16,-4 1 2 31,2-1 5-31,-3 0-6 16,-1 0 0-16,4 1-1 0,-3-3 1 15,-1 0 0-15,1 0-1 16,2 0 2-16,0 0 3 15,1 0-4-15,0 0 0 16,-1 3-3-16,1-3 3 0,0 2 0 16,2-2 0-16,2 2 1 15,-1-2 5-15,3 2-6 16,0-2 0-16,-1 2 0 16,1-2 1-16,2 2-2 15,-4-2 1-15,-1 2 0 16,1-2 0-16,0 0 0 0,-2 0 0 15,2 0-4-15,0 0 11 16,-3 0-7-16,0 0 0 31,1 0 0-31,1 0 0 0,1 0 0 16,0 0 0-16,2 0-4 16,-2 0 11-16,2 0-7 15,-2 0 0-15,2 2 0 16,-2 1 0-16,-4-2 0 15,4 1-9-15,-3 0 8 0,3 0 2 16,0 0 8-16,2 1-9 16,1-3 0-16,1 3-9 15,0-3 11-15,2 2-2 16,-2-2 0-16,0 2 7 0,2-2-8 16,3 2 1-16,2 1 0 15,2-1 3-15,4-2-3 16,-2 3-1-16,0 1 1 15,0-2-2-15,-2 1 2 16,-2-3 0-16,-2 0 1 0,-3 0-2 16,0 0 1-16,-2 3 0 31,0-3-1-31,-2 0 10 16,2 2-6-16,2-2-3 15,0 0 0-15,0 0-1 0,-2 0 1 16,3 2 0-16,-3-2 0 15,2 2 6-15,-2-2-3 16,4 2-3-16,-2-2 0 16,3 0 1-16,-1 0-1 15,0 0 0-15,1 0 0 16,1 0 2-16,-2 0 4 0,1 0-6 16,0 0 0-16,-3 0 8 15,-2 0-7-15,0 0-1 16,-3 0 0-16,-1 2 2 15,2-2-1-15,2 0-1 0,2 2 0 16,0-2 7-16,0 0-1 16,3 0-7-16,-3 0 1 31,0 0 0-31,0 0 3 16,0 0-3-16,1 0 0 0,-3 0 6 15,0 0-5-15,0 0 11 16,0 0-12-16,0 0 0 15,-2 0 5-15,2 0-5 16,0 0 0-16,2 0 10 16,0 0-10-16,0 0 16 0,-2 0-16 15,2 0 7-15,-4 0 5 16,0 0-12-16,-2 0 0 16,-4 0-1-16,0 0 11 15,1 0-3-15,-2 0-7 16,2 0 1-16,1 0 10 0,2 0-11 15,-2 0 0-15,2 0-1 16,0 0 2-16,-1 0 3 16,-1 0-4-16,-1 0 0 31,0 0-3-31,-1 0 4 0,-2 0-1 16,1 0 0-16,-1 0 6 15,0 0-6-15,-1 0 0 16,3 0 0-16,-4 0-1 15,3 0 1-15,-2-2 0 0,0 2-1 16,0-2 2-16,-3 0 2 16,3 2-3-16,-3-2 0 15,-1 2 3-15,-3-2-2 16,-2 0-1-16,3 2 0 16,-4-3 1-16,3 3 1 0,1 0-2 15,-1 0 0-15,-1-3-3 16,2 3 10-16,-1-2-7 15,-3 0 0-15,2 2 0 16,1 0 1-16,-2 0-1 16,0 0-1-16,2-2-9 0,0 2 20 31,0 0-15-31,0-3 5 16,-2 3 0-16,1 0 6 15,-2 0-6-15,-1-2 0 16,-1-1-4-16,2 1 10 0,-4-2-2 15,0 1 3-15,3 0-7 16,-1-3 22-16,-1 3-21 16,2-4 0-16,-1 1 3 15,-1-1 3-15,1-2 2 16,-1 1-9-16,0-1 0 0,-3-4 15 16,0-1-15-16,0 0-3 15,0-3 1-15,1 4 4 16,-3-3 5-16,2-1-7 15,-2 0 0-15,0-1 4 0,0 0-4 16,0 1 0-16,0-1 0 16,0 0 12-16,0-1-6 31,0 1-6-31,0-3 0 16,0-2-8-16,-7 4 8 15,1 0 0-15,-4-1-1 0,1 1 2 16,3 1 6-16,-3 2-7 15,0-3 0-15,0 4 17 16,1-3-17-16,-2 2 0 16,1 0 1-16,1 0 7 15,-1 0 11-15,-3-1-11 0,4 3-8 16,-3 3 12-16,-1-1-12 16,-1-1 0-16,-1 1 0 15,-1 1-3-15,-5 1-3 16,-3-3 6-16,-1 3 0 0,-2 2-6 15,-3 0 13-15,-3-1-7 16,3 2 0-16,-2 0-2 16,0-2 1-16,0 1 1 31,0 1 0-31,-1-2 0 16,3 3 8-16,0-2-4 0,3-1-4 15,-1 4 0-15,2-1 1 16,-2 3-1-16,0-4 0 15,-2 3 1-15,0-2-1 16,0 0 6-16,-2 2-6 0,-2-1 0 16,-1 0-6-16,-3-2 6 15,-1 5-1-15,-1-3 1 16,2-2-3-16,-3 6 2 16,0-1 1-16,1 0 0 15,0 2-6-15,1 0 6 0,0 0 0 16,-2 0-2-16,2 0 8 15,-2 0-1-15,-1 0-5 16,1 0 0-16,-1 0 0 16,0 0 0-16,1 2 0 0,-2 1-6 31,-1 0 12-31,-1 1-6 16,1-2 0-16,-1 1 0 15,1-2 3-15,1 0-3 16,2-1-4-16,-3 0 2 15,1 0 4-15,0 0 6 0,-1 0-8 16,1 0 0-16,-1 0-6 16,-1 0 15-16,1 0-10 15,1 0 1-15,0 0 0 16,2 0-1-16,0 0 1 0,0 0 0 16,1 0 0-16,-1 0 9 15,1 0-15-15,-1 0 6 16,1-1-2-16,-1 0 2 15,3-2 0-15,-4-1 2 16,1 2-8-16,0-2 16 0,0 2-11 16,2 0 1-16,-4-1 0 31,1 3 1-31,-3 0-1 16,2 0 0-16,-3 0-8 15,1 0 16-15,1 0-13 0,3 0 5 16,2 0 0-16,0 0-7 15,0 0 7-15,3 0 0 16,-1 0-1-16,3 0 2 16,2 0 10-16,2 0-11 15,2 3-1-15,-2 1 0 0,0-3 1 16,-2 2 0-16,-1-1-9 16,3 0 18-16,0 0-6 15,0 1-3-15,0-3 0 16,2 0 0-16,1 1 0 0,-1-1 0 15,1 0-1-15,1 0 2 16,0 0 1-16,1 0-2 16,1 0 0-16,2 0-1 31,-2 0 1-31,0 0 0 16,-1 0-2-16,-2 0 4 15,-3 0 5-15,0 0-7 0,-6-1 0 16,4 1 0-16,-4 0 0 15,-1 0 0-15,-1 0-1 16,-3 0 2-16,3 0 16 0,4 0-8 16,4 0-7-16,7 0 28 15,6 1-30-15,6 3 0 16,5-2 0-16,0 0-4 16,3 0-11-16,-3 1 15 15,-1 6-10-15,-5 1 10 16,-7 10-93-16,3-4-105 0,1-6-308 0</inkml:trace>
  <inkml:trace contextRef="#ctx0" brushRef="#br0" timeOffset="162406.8163">21235 11944 90 0,'0'0'334'16,"0"0"-237"-16,0 0-58 16,0 0-29-16,0 0-3 15,0 0 3-15,-3 0-9 0,3 0 13 16,0 0 38-16,0 0 23 31,0 0-3-31,0 0-40 16,0 0 1-16,0 0 4 15,0 0-14-15,0 0 10 0,0 0-9 16,0 0-16-16,0 0 18 16,-5 0-25-16,1 0 1 15,-2 0 5-15,-3 0-7 16,-1 0 16-16,2 0-16 16,-5 0 2-16,1 0 13 0,-3 0-15 15,1 0 0-15,1 0 7 16,-1 0-7-16,1 0 13 15,0 0-10-15,2 0 7 16,2 0 6-16,2 0-15 0,5 0 9 16,-1 0 7-16,3 0-16 15,0 0 19-15,0 3 0 16,0-3-20-16,0 0 30 16,0 0-23-16,0 0-7 15,0 0 18 1,0 0-10-16,12 0 23 15,3 0-11-15,5 0-5 16,7 0 6-16,4 0-20 16,5 0 8-16,7 0-5 15,3 3 5-15,6-2 4 0,-2-1-13 16,4 2 1-16,-4-2 7 16,-2 0-8-16,-1 0 0 15,-3 0 0-15,-1 0 11 16,-3 0-19-16,3 0 9 15,-5 0-1-15,2 0 11 0,-3 0-9 16,2 0-2-16,1 0 0 16,2 0 0-16,1 0-10 15,1 0 12-15,1 0-2 16,-3 0 7-16,3 0-7 0,-3 0 0 16,-5 0 0-16,1 0 1 31,-1 0-6-31,-6 0 5 15,0 0 0-15,-2 0-1 16,0 0 7-16,2 0-6 16,0 0 0-16,1 0 1 0,-1 0-1 15,0 0 0-15,2 0 0 16,-2 0-1-16,3 0 2 16,1 0-2-16,3 0 1 15,3 0 0-15,-2 2 0 16,3 0 0-16,-1-2-1 0,1 2 1 15,1-2 0-15,1 3 4 16,0-3-4-16,4 2 0 16,1-2 2-16,0 0-2 15,0 0 0-15,-1 0 0 0,0 0 1 16,-1 0 12-16,-3 0-13 16,-2 0 0-16,-1 0 0 31,-4 0 1-31,1 0 0 15,0 0 22-15,0 0-22 16,2 0 28-16,0 0-29 0,1 0 1 16,1 0 12-16,0 0-13 15,3 0 1-15,-3 0-1 16,3 0 0-16,-1 0 7 16,1 0-7-16,-1 0 0 0,1 0 14 15,2 0-14-15,-2 0 1 16,-1 0-1-16,-1 1 8 15,-3 1 10-15,-3-2-5 16,-1 0-2-16,-1 2 17 16,0-2-26-16,-2 0 9 0,-2 0-11 15,2 2 10-15,1-2 1 16,-1 0-10-16,3 0 0 16,1 0 18-16,2 0-18 15,1 0-1 1,-1 0 0-16,4 0 1 15,-1 0 8-15,1 0-9 16,1 0 0-16,1 0 6 16,2 0-5-16,-3 0-1 15,1 0 0-15,-3 0 8 16,-1 0-2-16,-1 0-6 0,-1 0 0 16,0 0 0-16,1 0 6 15,0 0-7-15,1 0 1 16,0 0 0-16,-3 0 18 15,2 0-12-15,-1 0-4 16,-4 0 18-16,3 0-13 16,-3 0 11-16,4 0-18 0,-2 0 1 15,1 0 11-15,2 0-12 16,-1 0 0-16,-4 0 3 16,1 0 4-16,-1 0-4 0,1 0-3 31,0 0 1-31,0 0 10 15,-1 0-10-15,3 0-1 16,-3 0 0-16,1 0 8 16,0 0-7-16,2 0-1 15,-3 0 1-15,3 0 5 0,-3 0-5 16,4 0-1-16,-3 0 0 16,1 0 1-16,1 0 4 15,3 0-5-15,-2 0 1 16,3 0 0-16,-1 0-1 0,-3 0 0 15,2 0-1-15,-2 0 3 16,0 0-2-16,-3 0 0 16,3 2 1-16,-2-2 0 15,0 0-1-15,2 0 0 16,-1 0 0-16,1 0 0 0,3 0 6 16,-4 0-6-16,3 0-5 31,-2 0-4-31,-2 0 9 15,0 0 0-15,-1 0 0 16,1 0 6-16,-1 0-6 16,2 0 0-16,1 0 0 0,-1 0 0 15,1 0 1-15,0 0-1 16,-2 0 0-16,-3 0-1 16,1 0 0-16,-1 0 1 0,-2-2 0 15,0 0-1-15,3 0 8 16,-3 0-10-16,2 1 3 15,1-1 0-15,0-1-3 16,4 1 3-16,-3 0 0 16,3 0-3-16,-1 0 9 15,0 1-3-15,-2-2-3 0,1 3-2 16,-5-3-4-16,2 3 6 16,-4 0 0-16,2 0 5 31,-1 0 2-31,-1 0-4 15,0 0-3-15,0 0-13 0,-3-1 2 16,-1 1 11-16,1 0 0 16,1-2-1-16,-2 2 2 15,1 0 0-15,1 0-1 16,2-2 0-16,0 2-7 16,0 0 7-16,0 0 0 0,0-2-6 15,-2 2 12-15,-1 0-17 16,1-2 11-16,2 0 0 15,0-1 0-15,2 3 0 0,0 0 0 16,1-3-7-16,-1 3 10 16,-2-2-3-16,2 2 0 15,-2-2 0-15,-2 0-6 16,0-1 6-16,-2 0 0 16,-3 1 0-16,2-2 1 15,-2 2 1 1,1 0-2-16,-1 1-3 15,2-2-5-15,-1 0 4 16,-1 2 1-16,1-1-3 16,-2 0-7-16,0 0 6 15,-1 2 7-15,0 0 0 0,0 0-1 16,-2 0 0-16,2 0 1 16,0 0 0-16,0 0 0 15,0 0 1-15,2 0-1 16,-1 0 1-16,0 2-1 15,-5 0 0-15,-3-2 1 0,-3 0-1 16,-8 0 1-16,-2 0 19 16,0 0-20-16,-29 0-47 15,-4-8-130-15,-8-7-600 0</inkml:trace>
  <inkml:trace contextRef="#ctx0" brushRef="#br0" timeOffset="166839.2382">13359 12609 117 0,'0'0'195'15,"0"0"-123"-15,0 0-58 16,0 0 27-16,0 0-2 16,0 0 5-16,0 0-10 0,-40-2-17 15,36 0 3-15,-2 2-11 16,2 0-8-16,0 0 41 16,-1 0-16-16,3 0 11 0,2 0 40 15,0 0-11-15,0 0-7 16,0 0-42-16,0 0-16 15,0-2 15-15,0 2 10 16,15-2 3-16,4 0 10 16,5 2-23-16,3 0 13 15,4 0-16-15,5 0-12 0,-1 0 29 16,3 0-15-16,3 0 2 16,-4 0 0-16,3 0-16 31,-1 0 28-31,1 0-29 15,-1 0 7-15,1 0-1 0,3 0-4 16,1 0-2-16,1 0 0 16,2 0 10-16,2 0-7 15,1 0-3-15,-2 0 0 16,4 0 10-16,-1 0-10 16,2 0 0-16,1 0-1 0,-3 0 2 15,3 0 1-15,-3 0-2 16,-4 0 0-16,-3 0 4 15,-1 0-4-15,-3 0-4 16,-3 0 2-16,-1 0 4 16,0 0 1-16,0 0-3 0,-3 0 0 15,3-3-3-15,-1 0 3 16,-2 3 0-16,3 0 0 16,-2 0 1-16,2 0 3 15,-1 0-4 1,3 0 0-16,2 0 0 15,-2 0 0-15,2 0 0 16,0 0-1-16,3 0 2 16,1 0 0-16,1 0-1 15,-3 0 0-15,3 0 6 16,-1 0-6-16,4 0 0 0,-4 0-1 16,3 0 1-16,-1 0-2 15,-1 0 2-15,2 0 0 16,0 0-2-16,-1 0 10 15,-1 0-8-15,2 0 0 0,-2 0 1 16,-3 0 2-16,3 0-3 16,-3 0 0-16,0 0 2 15,1 0 0-15,-1 0 8 16,3 0-10-16,-3-2 0 0,0 2 5 16,1-2-5-16,-4 2 0 31,1-2 0-31,3-1 1 15,-1 2 30-15,5-1-24 16,2 0-4-16,2-1 13 16,1 2-16-16,2 1 0 0,-4-2 3 15,2 0-2-15,-1 0 9 16,0 2-8-16,1-3 4 16,1 1 10-16,1 2-16 15,-1-2 0-15,1 1 0 0,-1-1 8 16,1 2-4-16,-3 0-4 15,-2 0 0-15,-3 0 13 16,2 0-13-16,-4 0 1 16,-1 0 1-16,-1 0 8 15,3 0-4-15,-1 0-6 16,1 0 0-16,-1 0 7 0,3 0-7 16,0 0 0-16,2 0-1 31,-1 0 2-31,2 0 9 15,1 0-10-15,-2 0 0 16,0 0-7-16,1 0 7 0,-2 0 0 16,4 0 0-16,-1 0 1 15,-2 0 5-15,0 0-6 16,-3 0 0-16,0 0 0 16,0 0 2-16,-1 0-2 15,-1 2 0-15,1-2 6 0,-1 0 13 16,4 0-11-16,0 1-7 15,1-1 9-15,3 0-8 16,-1 0-2-16,-2 0 0 16,0 0 8-16,0 0 2 0,-4 0-4 15,-1 0 4-15,1 0 16 16,-1 0-23-16,-2 0 14 16,-1 2-17-16,-1-2 1 15,-2 0 16 1,0 2-16-1,-2-2-1-15,-1 3 15 0,3-1-14 16,-3-2 7-16,4 2-8 16,-4-2 0-16,3 2 10 15,-2-2-10-15,-1 0 1 0,2 0 22 16,-2 0-22-16,3 0 9 16,-5 0-10-16,3 0 6 15,-3 0 13-15,0 0-17 16,2 1 12-16,0-1 5 15,-2 0-17-15,3 0 26 16,-1 0-15-16,3 0-12 0,1 0 20 16,0 0-21-16,1 0 0 15,3 3-6-15,-3-3 12 16,2 0-6-16,1 0 0 16,-1 0 1-16,1 2-2 0,-1-2 1 15,0 2 0-15,-1-2-1 31,1 1 7-31,-3 2-3 16,4-3-3-16,-1 2 0 16,1-2-5-16,-3 2 5 15,2-2 0-15,-1 0 0 0,3 0 1 16,-1 0 7-16,1 0-8 16,1 0 0-16,-1 0-5 15,-4 0 5-15,3 0 0 16,-3 0-1-16,0 0 3 0,-2 0-1 15,0 0-1-15,-3 0 0 16,-1 0-3-16,-3 0 3 16,0 0 0-16,-2 0 0 15,0 0 1-15,2 0-1 16,-2 0 0-16,3 0 0 0,1 0 1 16,0 0 0-16,3 0-1 31,0 0 0-31,0 0 0 15,-1 0-3-15,1 0 3 16,-1 0 0-16,2 0 0 0,-2 0 0 16,1 0 0-16,-1 0-10 15,-2 2-8-15,1-2 7 16,-3 0 5-16,2 3-14 16,-4-3 19-16,2 0-17 15,-1 0 0-15,-4 0 5 0,3 0 3 16,0 0 3-16,5 0 7 15,-1 0-3-15,3 0-4 16,2 0 7-16,2 0 0 16,0 0-2-16,1 0 1 0,1 0-1 15,-3 0 2-15,2 0-3 16,1 0-4-16,1 0 7 16,-1 3-1-16,2-1 0 31,3 2-9-31,-2 0 3 15,0-3-5-15,1 4 2 0,-1-3 10 16,1 0-3-16,2 0 3 16,-4-2 0-16,1 0-3 15,-5 0-10-15,-3 0 7 16,2 0 5-16,-1 0 1 0,-1 0-2 16,-1 0-7-16,0 0 9 15,-5 0 0-15,1 0-1 16,-1 0 1-16,-2 0 0 15,2 0-7-15,0 0 17 16,0 0-10-16,1 0 0 0,1 0 0 16,0 0-3-16,1 0 3 15,1 0 0-15,1 4-1 16,2 0 2-16,-2-2 2 16,1 0-3-16,-3-1 0 0,1 2-3 15,-2-3 3-15,2 2 0 31,0-2 0-31,-1 2 1 16,-1-2 7-16,-4 0-8 16,-2 0 0-16,-2 0-2 15,-4 1 2-15,2-1 0 16,-3 0 0-16,-1 0 1 0,2 0 1 16,-1 0-2-16,0 0 0 15,-2 0 0-15,2 0 1 16,0 0-2-16,2 0 1 15,-1 3 0-15,-2-3 2 0,4 2-2 16,-3-2 0-16,2 0 11 16,0 0-10-16,-1 0 4 15,-2 0-5-15,-1 0 0 16,3 0 11-16,-4 0-11 16,1 0 0-16,-5 0-7 0,1 0 16 31,-3 0-9-31,-3 0 0 15,4 0 0-15,-5 0 2 16,-1 0-2-16,1 0 0 16,-2 0 7-16,-3 0-7 0,-2 0 35 15,2 0-1-15,-2 0-4 16,0 0 24-16,0 0-36 16,0 0-17-16,0 0 5 15,0 0 1-15,0 0-14 16,0 0 5-16,0 0-68 0,-4 0-84 15,-8 0-219-15</inkml:trace>
  <inkml:trace contextRef="#ctx0" brushRef="#br0" timeOffset="171855.0856">25557 12642 39 0,'0'0'137'0,"0"0"-96"16,0 0-17-16,0 0-23 0,0 0 73 16,0 0-22-16,-27 0-32 15,27-3 7-15,0-2 3 16,0 0-12-16,0-2 8 16,-2 2-3-16,2-3-7 15,0 2 24-15,-2-1-27 0,0 0 10 16,2 1-23-16,-3-1 7 31,1 2-1-31,2 0 26 16,-2 1 18-16,2 3 27 15,-2-1-38-15,2 0 29 0,-3 2-5 16,3-2-8-16,0 2-3 16,0 0-11-16,0 0-14 15,0 0 5-15,0 0-17 16,0 0 50-16,0 0-17 15,0 0-27-15,0 0 17 0,0 0-37 16,0 0 7-16,0 0-8 16,0 0 11-16,0 0 4 15,12 0-1-15,7 0 21 16,8 0 7-16,4 0-36 16,5 0 4-16,9 0-10 0,2 0 10 15,6 0 8-15,5 0-18 31,0 0 0-31,4 0 24 16,-2 0-22-16,-2 0 9 16,0 0-11-16,-4 0 1 0,0 0 9 15,-4 0-10-15,0 0 0 16,-2 0 0-16,0 0 6 16,1 0-7-16,-3 0 1 15,2 0 0-15,-4 0 2 16,1 0-2-16,-1 0 0 0,1 0 2 15,1 0 4-15,2 0-2 16,0 2-4-16,1 0-1 16,1-2 0-16,-2 0 1 15,-3 0 0-15,-3 0 7 0,0 0-5 16,-3 0 2-16,-1 0-4 16,1 0 0-16,2 0 6 15,1 0-6-15,0 0 0 31,3 0 4-31,-3 0 9 16,1 0-12-16,-3 0-1 0,2 0 0 16,-1 0 5-16,-2 0-5 15,1 0 0-15,3 0 0 16,-3 0 6-16,2 0 0 16,-1 0-6-16,-1 0 1 0,-1 0 24 15,4 0-23-15,-1 0 9 16,0 0-3-16,3 0 0 15,-3 0 3-15,-1 0-11 16,-1 0 0-16,-5 0 1 16,1 0-1-16,-5 0 0 0,0 0 9 15,0-2-7-15,1 2 17 16,-3-2-19-16,0 2 0 16,2-3 3-16,0 3-3 15,3-2 0-15,2 2 0 0,-3-2 1 16,-2 2 2-16,1-1-2 31,-1 1-1-31,0 0 0 16,-2 0 9-16,2 0-8 15,0 0-1-15,1 0 3 16,-1 0-3-16,0 0 1 0,2 0-1 16,1 0 8-16,-1 0-7 15,0 0-1-15,2 0 0 16,-2 0 1-16,0 0 2 15,3 0-3-15,-3 0 0 0,0 0 4 16,-1 0 4-16,1 0-7 16,-2 0-1-16,0 0 0 15,3 0 4-15,0-2-4 16,-1 2 0-16,3-2 6 16,-3 0-5-16,3-1-1 0,-1 3 0 15,-2-1 1-15,4 1 8 31,-2 0-9-31,-1-2 0 16,1 2 15-16,-1-2-5 16,1-1 22-16,-4 2-22 0,0-2-9 15,-6 2 35-15,-4-2-17 16,-6 2 12-16,-6-2 9 16,-2 3-18-16,-5 0 10 15,-2 0-32-15,0 0 8 16,0 0-19-16,-9 0 0 15,-11 0-89-15,-9-3-265 0</inkml:trace>
  <inkml:trace contextRef="#ctx0" brushRef="#br0" timeOffset="175654.5243">13377 13218 320 0,'0'0'97'15,"0"0"-75"-15,0 0 1 16,0 0 26-16,0 0-9 0,0 0-14 16,0 0-24-16,19-11 12 15,-9 7-14-15,-4 1 0 16,-1 1 7-16,-3 0-7 16,0 0 1-16,-2 2 14 0,0 0 27 15,0 0 27-15,0 0-25 16,2-1-10-16,-2 1 31 31,0 0-24-31,0 0 8 16,0 0-4-16,0 0-27 15,0-2 20-15,0 2-26 16,0-2-12-16,0 2 15 0,-4-3-13 16,-3 1-2-16,1 2 11 15,-1-2-9-15,0 0 15 16,1 1-17-16,-1 1 1 15,3-3 14-15,-1 3-14 0,2 0 0 16,1-2 13-16,2 2-14 16,0 0 23-16,0 0-23 15,0 0 1-15,0 0 5 16,0 0-3-16,0 0-3 16,0 0 12-16,0 0-10 0,0-2 15 15,0 2-17-15,14-1 0 16,3-4 16-16,8 3-15 31,6-3-1-31,5 2 0 0,7-1 10 16,1 2 9-16,7 0-11 15,1 1-8-15,-1-1 14 16,2-1-13-16,-1 3-1 16,-1-2 0-16,-2 2 1 15,0 0 2-15,-5-2-3 16,2 2 0-16,-4 0-1 0,0 0 2 15,0 0-1-15,0 0 0 16,4-2 0-16,-2-1 3 16,1 3-3-16,1-3 0 15,6 1 0-15,1 0 0 0,4-2 1 16,7 0-1-16,0 0 1 16,1-2 0-16,1 2-1 15,-3-2-1-15,-5 2 1 16,-4 0 1-16,-4 1 1 15,-3-2-2 1,0 1 0-16,-2 1 12 16,-1-2-12-16,3 1-6 15,1 0 5-15,-2 2 1 16,1-3 0-16,1 5 0 16,2-5 0-16,-4 3 5 0,4 0-5 15,-3-1-5-15,-3 3 4 16,-2 0 2-16,1 0 2 15,-1 0-3-15,1 0 0 16,1 0 0-16,1 0 0 16,-1 0-1-16,-2 0 0 0,3 0 2 15,-1 0-1-15,-1 0 0 16,1 3 0-16,2-1 1 16,-2 0-1-16,1-2 0 15,-1 2-1-15,1-2 2 16,-1 3 0-16,-2-3-1 0,3 0 0 31,-3 0-5-31,1 0 6 16,-1 0-1-16,0 0 0 15,1 0 1-15,1 3 2 16,-1-3-3-16,1 0 0 0,-1 0 9 16,-1 2-9-16,0 0 0 15,-1 2-1-15,1 0 8 16,-2 1-2-16,3-5-5 15,1 5 0-15,-1-3 16 16,3 0-15-16,-1 3 0 0,1-2-1 16,2 1 6-16,-2 1 5 15,1-2-11-15,2 1 0 16,2-2 23-16,3 1-15 16,2-2 8-16,-4 1-16 15,4 0 8-15,-4-2 7 0,2 3-15 16,-4-2 1-16,2 1 8 31,-3-2-2-31,0 0-1 16,2 2-6-16,-1-2 1 15,0 0 34-15,4 2-20 0,0-2-8 16,-1 0 14-16,2 0-13 16,-1 0 9-16,-2 0-17 15,-3 0 0-15,-3 0 14 16,0 0-14-16,-5 0 1 15,-1 0 11-15,3 0-11 0,-1 2 15 16,3-2-16-16,-1 3 1 16,-2-3 14-16,4 0-15 15,-5 0 0-15,2 0 19 0,2 0-19 16,0 3 18-16,-1-3-13 16,5 0-4-16,0 0 24 15,0 0-24-15,3 0 7 16,-2 0-7-16,0 0 8 31,-1 0 1-31,-1 0-10 16,2-3 0-16,-4 3 4 0,4-5-3 15,-1 3-1-15,-1 0 0 16,0 2 12-16,-2-2-9 16,1 1-3-16,-3-2 0 0,1 1 7 15,0 2-7-15,0 0 1 16,-3 0-5-16,3 0 11 15,-1 0-8-15,0 0 1 16,-1-2 0-16,1 2 0 16,-1 0 0-16,-1-1 0 15,1 1 0-15,-1-3 1 0,0 3 8 16,1-2-9-16,-1 2 0 16,0 0-2-16,-1 0 2 15,-2-2 0-15,4 2 0 16,-3 0 2-16,2 0 7 0,-1 0-9 31,-1 0 0-31,0 0 1 16,0 0-1-16,0 0 0 15,4 0 0-15,1 0 0 16,-1 0-1-16,4 0 1 16,-2 0 0-16,1 0-1 0,3 0 2 15,-4 0-1-15,3 0 0 16,0 0 1-16,-2 0 1 15,-1 0-2-15,-1 0 0 16,-3 0 7-16,-1 0-1 0,-3 0-12 16,-3 0 2-16,1 0 4 15,-3 0-3-15,1 0 3 16,-1-2 0-16,-2-1 0 16,0 3 9-16,1-3-9 15,-4 3 0-15,1 0 0 0,0-2-2 16,1 2 2-16,1 0 0 31,0 0-7-31,2 0 17 16,2 0-8-16,-2 0-2 15,0 0-2-15,3 0-5 0,-3 0 7 16,-2 0 0-16,3 0-6 16,-1 0 12-16,0 0 1 15,2 0-7-15,-2 0 0 16,0 0-7-16,-2 0 7 15,1 0 0-15,-1 0-1 0,0 0 6 16,0 0-5-16,-2 0 0 16,-2 0 0-16,0 0-1 15,-3 0 1-15,0 0 0 16,1 2-3-16,0-2 6 0,-1 3-2 16,0-3-1-16,3 3 0 15,2-1 0-15,2 0 0 16,-2-2-1-16,2 2 1 31,-4-2 0-31,0 3 5 16,-2-3-5-16,0 1 1 0,-4 1-7 15,4-2 6-15,-3 2 0 16,3-2-2-16,2 0 4 16,0 3 2-16,-1-3-4 15,-2 0 0-15,3 0 9 0,0 0-9 16,-2 0-1-16,0 0-8 15,-4 0 18-15,2 0-17 16,-3 0 8-16,0 0 0 16,0 0-1-16,-2 0 1 15,-1 0 0-15,2 0 0 0,-4 0 1 16,-1 0 4-16,-1 0-5 16,-2 0 0-16,0 0-2 15,0 0 4-15,3 1-2 16,-1-1 0-16,1 0 0 0,1 0-1 31,-1 0 1-31,-1 0 0 16,-2 2 0-16,0-2 1 15,0 2-1-15,-2-2 0 16,0 0 0-16,-2 2 4 16,1-2-4-16,-1 0 0 15,3 0 0-15,-4 0 2 0,0 0-2 16,-1 0 0-16,2 0 0 15,-2 2 0-15,-1-2 0 16,-2 0 0-16,0 0-6 16,-2 3-7-16,0-3-127 0,-13 0-180 15,-9 0-668-15</inkml:trace>
  <inkml:trace contextRef="#ctx0" brushRef="#br0" timeOffset="183586.6926">30038 11636 517 0,'0'0'94'16,"0"0"-65"-16,0 0 70 16,0 0 0-16,0 0-14 15,0 0-30-15,0-10-34 0,8 6 4 16,-1 0-15-16,-3 0 2 16,1 3 11-16,-5-2 22 15,2 3 28-15,-2 0-2 16,0-2-23-16,0 2 22 15,0 0-37-15,0 0 2 0,0-2 11 32,0 2-27-32,2 0 16 15,-2-2-20-15,0 2-14 16,3 0 30-16,-3 0-31 16,0 0-16-16,2 0-6 0,0 10 6 15,3 12 16-15,1 9 40 16,1 10-30-16,-1 14 12 15,-1 13-14-15,0 12-8 16,-3 24 10-16,2 24 6 16,-4 22 18-16,0 7-11 0,0-14-10 15,0-17 25-15,0-17-4 16,0-5-5-16,0 2-6 16,-2-16-15-16,-4-13 35 15,1-19-42-15,2-10-1 0,1 6 31 16,-2 4-22-16,1 0-9 15,1-12 0-15,2-12 13 32,-2-8-10-32,0-12-1 15,0-3-1-15,2-8 18 16,0-3-19-16,0 0-12 0,0 0-42 16,0 0-69-16,2-35-67 15,9-2-301-15,1-5-331 0</inkml:trace>
  <inkml:trace contextRef="#ctx0" brushRef="#br0" timeOffset="184452.9939">30379 11829 133 0,'0'0'0'0,"0"0"-8"16,0 0 8-16,0 0 55 15,0 0-18-15,0 0 35 16,0 0-52-16,-48-31 14 15,42 24 25-15,-1-1-33 0,1 0-9 32,-4 0 9-32,0-1-25 15,-1 4 15-15,-1-1-15 16,3-1 9-16,1 2 75 16,3 0-11-16,0 1-24 0,1-1 45 15,4 1-43-15,0-3 12 16,0 2-18-16,0-4-27 15,0 3 55-15,0-2-14 16,2-1-32-16,2 3 23 16,4-2 8-16,-4 1-11 0,-2 3-18 15,0 0 31-15,-2 2 52 16,0 2-21-16,0 0 1 16,0 0-10-16,0 0-34 15,0 0 18-15,0 0-54 0,0 0-13 16,0 22-10-16,0 19-9 15,7 33 19-15,-1 42 20 16,6 43-19-16,-1 22 24 31,0-2-24-31,0-12 8 16,-2-22 9-16,2-12-4 16,-6-10-11-16,0-25-3 0,-5-19 0 15,0-21 18-15,0-7-13 16,0 4-4-16,0 3 27 15,-10-2-17-15,3-10 23 0,1-9-28 16,-1-11-4-16,3-6 19 16,-1-8-21-16,3-3 0 15,0 0 2-15,2-5-2 16,0-3-40-16,0-1-73 16,0-5-62-16,7-16-31 15,4-11-145-15</inkml:trace>
  <inkml:trace contextRef="#ctx0" brushRef="#br0" timeOffset="189369.2256">30227 7265 358 0,'0'0'179'15,"0"0"-99"-15,0 0-23 0,0 0 76 16,0 0-16-16,0 0-27 15,-10-90-11-15,10 86 5 16,0-1-19-16,0 3-14 16,0 2-2-16,0 0-34 0,0 0 4 15,0 0 5-15,0 0 0 16,0 0 13-16,0 4-37 16,0 18 1-16,0 17 47 15,0 11 22-15,-2 18 11 16,2 26-8-16,0 25-44 0,0 24 24 15,0 8-37-15,0-11-9 16,0-30 21-16,0-31-21 31,0-20 6-31,0-8-13 16,0 5 0-16,0 2 7 0,0 3-7 16,-4-13 0-16,-2-14-2 15,-1-10 11-15,1-9-2 16,0-12-7-16,2-3-22 15,0 0-5-15,-3-46-166 16,3-1-194-16,0-6-185 0</inkml:trace>
  <inkml:trace contextRef="#ctx0" brushRef="#br0" timeOffset="189934.4589">30437 7282 227 0,'0'0'316'0,"0"0"-87"15,0 0-76-15,0 0-47 16,0 0 12-16,0 0 4 16,0 0-67-16,0-73 0 15,0 71 35-15,0 2-23 16,0 0-2-16,0 0-11 0,0 0-38 16,0 0 2-16,0 0-18 15,0 4-28-15,0 18 28 16,0 10 0-16,0 14 0 15,0 14 45-15,0 24-23 0,0 25 38 16,0 23-40-16,6 8 3 31,3-23 24-31,-3-29-38 16,0-26 17-16,-4-6-26 16,2 8 22-16,-2 6-13 15,0 6 1-15,-2-6-8 0,3-15 26 16,-3-11-27-16,0-10 12 15,0-12-13-15,0-8 7 16,0-7 2-16,0-7-8 16,0 0 10-16,0 0 8 15,4 0-17-15,0 0-2 0,6-5-64 16,5-25-51-16,-1 0-187 16,-3-4-304-16</inkml:trace>
  <inkml:trace contextRef="#ctx0" brushRef="#br0" timeOffset="206632.8057">17692 16790 312 0,'0'0'182'0,"0"0"-120"15,0 0-46-15,0 0 23 0,0 0 46 16,0 0-10-16,7 0-3 16,-5 0-4-16,0 0-24 15,-2 0-5-15,2 0-19 16,-2 0-1-16,0 0 12 15,0 0-22-15,0 0 4 0,0 0 10 16,0 0-17-16,0 0 10 16,0 0-9-16,0 0 8 15,0 0 14-15,0 0-12 32,0 0-8-32,0 0 2 0,0 0-11 15,0 0 12-15,3 0-12 16,-1 0 1-16,3 0 16 15,2 4-17-15,-1-4 1 16,3 4 20-16,5-4 3 16,1 0 10-16,3 0-25 0,4 0-6 15,2 0 14-15,1 0-16 16,2 0-1-16,0 0 1 16,-3 0 0-16,1 0 9 15,-1 0-10-15,-2-4 0 0,1 4 0 16,-4 0 1-16,2 0-1 15,-1-4 0-15,-1 4 1 16,4 0 3-16,0 0-4 16,-1-4 0-16,3 4-6 15,1 0 12-15,-2 0-6 0,3 0 0 16,2 0 0-16,-2 0 1 31,2 0-1-31,-2 0 0 16,2-2 3-16,-4 2-2 15,1 0-2-15,-2 0 0 0,-1-5 1 16,-1 5 1-16,0 0-1 16,-2 0 0-16,3 0-2 15,0 0 1-15,-2 0-1 16,2 0-4-16,-1 0-1 16,3 0 7-16,-1 0 0 0,-2 0-6 15,3 0 6-15,-3 0 0 16,2 0 1-16,-1 0-1 15,-1 0 1-15,1 0 2 16,-2 0-3-16,2 0-1 16,2 0 0-16,-1 0 1 0,3 0 0 15,-1 0-7-15,1 0 7 16,4 0 6-16,0-3-6 31,4 3 0-31,0-4 5 16,-1 4-4-16,1-5-1 0,-2 5 0 15,-1-4 0-15,-1 3 5 16,0 1-5-16,-2 0-1 16,0-4 1-16,2 4 1 15,0 0 11-15,3 0-12 16,1 0 0-16,2 0 7 0,-2 0-7 16,3 0 0-16,-1 0-2 15,-1 0 4-15,3 0 1 16,-4 0-3-16,1 0 0 15,1 0 1-15,-1 0-1 0,2 0 0 16,-2 0 0-16,1 0 1 16,1-5 7-16,-1 5-8 15,0-4 0-15,3 4 12 32,0 0-11-32,1-4 0 15,1 3 0-15,1 1 7 0,1 0-7 16,-2 0-1-16,1 0 0 15,1 0 8-15,-1 0-8 16,-1 0 0-16,0 0 0 16,1 0 1-16,-1 0 1 0,-2 0-2 15,-2 0 0-15,0 0 4 16,-3 0-4-16,1 0-6 16,-2 1 6-16,-1 3 0 15,1-4 6-15,-3 0-6 16,0 0 0-16,2 0 4 0,-2 0-4 15,1 0-1-15,1 4 0 16,0-4 2-16,1 5 4 16,-1-1-5-16,0-4 0 15,4 1 3-15,-4 3-3 0,1-4 0 16,1 0-1-16,-2 5 2 31,3-5 0-31,-1 0-1 16,0 4 0-16,0-4-1 15,3 0 2-15,-3 0-1 16,3 0 0-16,3 0 0 0,-4 0 6 16,3 0-6-16,-1 3 0 15,1-3 15-15,-3 0-15 16,3 5 0-16,1-5 0 16,1 2 1-16,1 2-2 0,-1-4 1 15,-2 0 0-15,0 0 5 16,0 0-5-16,-2 0 0 15,-1 0-1-15,4 0 3 16,-3 0-2-16,2 0 0 16,-2 0 0-16,2 0 11 0,2 0-11 15,1 0 0-15,-1 0 0 16,3 0 0-16,-3 0 6 31,0 0-6-31,-1 0 0 16,-3 0-1-16,-3 0 2 15,3 0-1-15,-3 0 0 0,4-4 0 16,1 2 6-16,2 2-6 16,1-5 0-16,-1 2-2 15,0 3 11-15,0 0-8 16,0-4-1-16,-1 4-3 16,-1 0-7-16,2 0 11 0,-1 0-1 15,1 0 0-15,3 0 1 16,-3 0-2-16,0 0-4 15,-1 0 5-15,-2 0 4 16,-1 0-4-16,1 0 0 0,-4 0 4 16,3 0-4-16,-3 0 0 15,1 0-1-15,0 0 2 16,0 0-3-16,-1 0-4 16,1 0 6-1,-1 0 6 1,3 0-5-16,1 0-1 0,-4 0 0 15,0 0 1-15,-1 0 6 16,-1 4-7-16,1-1-1 16,-1-3-1-16,1 5 3 0,2-5-1 15,-3 2 0-15,0 2 1 16,1-4 2-16,-1 0-3 16,0 4-5-16,1-4 4 15,2 4 2-15,-2-4 4 16,1 4-5-16,-2-4 0 15,3 2 1-15,-1 2-1 0,-1-4-2 16,2 0 2-16,-5 0 1 16,1 0 9-16,-7 3-10 15,0-3 19-15,-2 0 25 16,-3 0-15-16,-3 0 7 0,-3 5-3 31,-1-5-17-31,-1 0 20 16,-3 0-23-16,-3 0-3 15,-2 0 20-15,1 0-22 16,-5 0-2-16,0 0-6 16,0 0-60-16,-7 0-206 0,-10 0-596 0</inkml:trace>
  <inkml:trace contextRef="#ctx0" brushRef="#br0" timeOffset="209432.8394">25254 16811 129 0,'0'0'354'0,"0"0"-354"15,0 0 0-15,0 0 0 16,0 0 22-16,0 0-22 16,0 0 0-16,-23 0 38 15,17 0 54-15,1 0-44 16,-1 0 45-16,4 0 4 0,-4 0-33 15,6 0-12-15,0 0-22 16,0 0 8-16,0 0 2 16,0 0-17-16,0 0 9 15,0 0 6-15,0 0 4 16,10 0 1-16,7 0-28 0,6 0-4 16,4 0 5-16,2 0-14 31,2 0 5-31,2 0 2 15,3 5-8-15,1-1 0 16,2-4-1-16,-1 2 1 0,1-2 6 16,2 3-6-16,-1-3 0 15,0 0-1-15,0 0 0 16,3 0 12-16,1 0-6 16,1 0-6-16,-1 0 17 15,3 0-8-15,0 0-1 0,2 0-8 16,-2 0 1-16,2 0 15 15,-2 0-10-15,-1 0-5 16,1 0-1-16,-2 5 0 16,2-5 14-16,-5 0-12 15,1 4-2-15,-3-4 12 0,-1 0-12 16,-1 0 0-16,1 0 15 31,-2 0-14-31,-1 3 26 16,1-3-12-16,4 5-6 15,-1-5 9-15,0 0-17 0,1 2-1 16,-2-2 0-16,1 0 6 16,-1 4 4-16,-1-4-10 15,-1 4 0-15,1-4 2 16,3 0-2-16,-2 0 8 16,1 4-3-16,1-4-3 0,1 0 5 15,-2 4-7-15,1-4 0 16,-4 2 3-16,-1 2 4 15,-3-4-7-15,0 3 2 16,-1-3 5-16,1 5-3 0,-2-5-3 16,3 0 0-16,0 0 0 15,-1 0 9-15,5 0-9 16,-1 0-1-16,4 0 0 31,-1 0 9-31,-2 0-9 16,2 0 0-16,-2 0 4 0,0 0-4 15,-3 4-1-15,-1-4 0 16,1 0-5-16,2 5 6 16,-2-5 0-16,3 5 2 15,-1-5-4-15,4 0 2 0,-3 0 0 16,0 0-1-16,-1 0 2 16,2 0 4-16,1 0-5 15,-3 0 0-15,1 0 10 16,1 0-9-16,-4 0 0 15,1 0 5-15,-1 0-5 0,-2 0 11 16,1 0-6-16,-1 0-6 16,-4 0 13-16,2-5-12 15,-2 5-1-15,0-5 16 16,0 5-15-16,-2-4 24 0,0 4-23 31,0 0-1-31,0 0 12 16,0 0-13-16,-4 0-1 15,4 0 0-15,0 0 2 16,2 0 5-16,2 0-6 16,-2 0 0-16,3 0 11 0,-1 0-11 15,-2 0-1-15,2 0 1 16,-2 0 0-16,0 0 0 16,-2 0 0-16,-5 0 1 15,-2-5 2-15,0 2-3 0,-2-1 0 16,-2 2 0-16,2-2 1 15,-3 0 4-15,3 4-5 16,-3-4 0-16,6 0-1 16,-3 2-4-16,1 2 5 15,4 0 0-15,-3 0 1 0,0 0 2 16,0 0-3-16,-4 0 0 31,-1 0 5-31,-4 0-5 16,-1 0 19-16,-6 0 10 15,0 0-11-15,-4 0 15 0,2 0-15 16,-2 0-4-16,0 0 11 16,0 0-25-16,0 0 0 15,0 0 0-15,0 0-41 16,-8 0-48-16,-11 0-191 16,-3-5-91-16</inkml:trace>
  <inkml:trace contextRef="#ctx0" brushRef="#br0" timeOffset="212215.4368">13312 17394 314 0,'0'0'144'0,"0"0"-92"15,0 0 3-15,0 0 10 0,0 0-34 16,0 0 24-16,0-7-23 16,-3 7 24-16,3 0 40 31,0-4-24-31,0 4-27 15,0 0-12-15,0 0-4 16,0 0 0-16,0 0-12 0,0 0 2 16,0 0 10-16,0 0-29 15,0 0 0-15,8 0 0 16,3 0 0-16,5 0 16 16,3 0-16-16,10 0 0 0,2 0 21 15,10 0-3-15,1 4 10 16,2 0-21-16,6 2-6 15,-1-2 7-15,2 1-8 16,-2-5-6-16,0 3 5 16,0 3 2-16,-2-6 5 0,-1 5-6 15,2-2 1-15,-4-3 0 16,1 4 9-16,-3-4-10 31,1 0 0-31,-1 0 1 16,0 0 16-16,3 0-17 0,-3 0 1 15,1 0 16-15,-1 0-9 16,-5 0-8-16,4 0 19 16,-3 0-18-16,-3 0 8 15,1 0-9-15,-1 0 2 16,4 0 12-16,-1 0-1 0,-1 0-11 16,1 0 10-16,1 0-12 15,0 0 0-15,1 0-1 16,1-4 3-16,-1 4 6 15,2 0-8-15,-1 0 0 0,-2 0 11 16,3 0-11-16,-3 0-1 16,-1 0-1-16,-1 0 2 15,-1 0 19-15,1 0-17 16,2 0 8-16,1 0 16 16,4 0-10-1,-1 0-3-15,1 0-11 16,3 0-1-16,-3 0 9 15,4 0-1-15,-4 0-9 16,1 0 0-16,-1-3 7 16,-1-2-5-16,-3 3-2 0,-3-2 2 15,2 1 14-15,-1-2 2 16,-1-2-17-16,1 4 15 16,-3-1-9-16,4 0-7 15,-3 0 0-15,-1-1-4 16,1 5 4-16,-3-5 6 0,2 1 3 15,0 4 5-15,2-3-13 16,-1 3 10-16,-1 0-3 16,1-5-8-16,0 3 7 15,2-2 2-15,0 4-8 0,-3 0 9 16,3 0-9-16,-2 0-2 31,0 0-8-31,-1 0 9 16,-1 0 11-16,-3 0-11 15,0 0 0-15,0 0 0 16,-2 0 11-16,2 0 0 0,-2 0-11 16,3 0 0-16,-3 0 12 15,0 0-12-15,0 0 0 16,2 0 0-16,-2 0 10 16,4 0-1-16,-2 4-9 15,1-2-13-15,-1 3 13 0,0-2-1 16,0-3 1-16,-2 4 7 15,2-4-7-15,-2 5 0 16,2-5-1-16,-1 0 8 16,-4 0-8-16,1 5 1 0,0-1 0 15,-2 0-3-15,-1 0-7 16,-2-4 10-16,1 3 0 16,-3 0 9-16,-1-3-11 15,2 4 2 1,-2-4-3-1,0 5-3-15,-1-5 12 0,-1 3 0 16,-1-3-6-16,-1 4 0 16,-3-2 0-16,-1-2 0 15,-5 0-1-15,1 0 1 16,-4 5 0-16,-1-5 7 0,-2 0-7 16,0 0 6-16,0 0 11 15,0 0-17-15,0 0-16 16,0 0-76-16,0 0-195 15,0 0-634-15</inkml:trace>
  <inkml:trace contextRef="#ctx0" brushRef="#br0" timeOffset="215931.0985">17857 17409 142 0,'0'0'398'0,"0"0"-258"16,0 0-98-16,0 0-34 16,0 0 27-16,0 0-15 31,0 0 22-31,12 0 55 15,-6 0-29-15,5 0-22 16,3-3 7-16,3-2-2 0,1 1-19 16,5 1-10-16,-4 0-21 15,6 3 11-15,0 0-12 16,2 0 21-16,4-4 7 16,2 4-11-16,5 0-5 0,5 0-6 15,1 0-6-15,3 0 11 16,2 0-9-16,0 0-2 15,5 0 11-15,-1 0-9 16,5 0 9-16,2 0 4 16,2 0 2-16,1 0 2 0,-1 0-13 15,0 0-5-15,-2 0 10 16,3 0-11-16,-1 0 1 16,-2 0-4-16,1 0 6 31,-3 0-2-31,-2 0 5 0,-1 0-5 15,-1 0-1-15,-3 0 0 16,-2 0 0-16,1-4 0 16,-2 4 0-16,-1-4 15 15,0 4-6-15,0-5-8 16,-1 5 13-16,4 0-13 0,-3-5 5 16,1 5 10-16,2-4-14 15,-2 4 22-15,-1 0-23 16,3-3 5-16,-4 3 8 15,1 0-13-15,0-5 21 0,0 5-22 16,-1 0 1-16,1 0 4 16,0 0-4-16,-2 0-1 15,1 0 18-15,-1 0-16 16,-1 0-4-16,-1 0 2 16,1 0-1-16,-1 0 1 0,-3 0 7 31,4 0 13-31,1 0-5 15,-1 0-14-15,6 0 1 16,-3 0-2-16,-3 0 0 16,0 0 6-16,-1 0-4 0,-1-2-2 15,-1-2 0-15,-1 4 1 16,0-3-1-16,-3-2 6 16,2 5-4-16,-1-4 8 15,-1 1-10-15,1 0 1 0,5-1 9 16,-1 4-10-1,1-4 19-15,3 4-13 0,-1 0-5 16,-1 0 21-16,1 0-11 16,-3 0-11-16,0 0 14 15,3 0-13-15,0 0-2 16,0 0 1-16,-3 4 0 0,1 0 4 16,-4-1-4-16,1 0-7 31,1-3 7-31,-3 0 0 15,-3 0 6-15,1 4-6 0,-1-4 0 16,-4 5-3-16,3-5 3 16,-3 3 0-16,1-3-1 15,1 0 2-15,1 4 5 16,1-4-6-16,1 0-3 16,1 2-7-16,-3-2 8 0,0 5 2 15,-3-5-1-15,-2 0 7 16,-3 3-7-16,1-3 1 15,2 4 0-15,-2-4-5 16,0 0 6-16,-3 5-1 0,3-5 0 16,0 0 1-1,-3 5 0-15,3-5-1 0,2 4 0 16,-2 0 7-16,-3-4-7 16,3 4-12-16,0-4 12 15,0 0-3 1,-1 0 3-16,1 0 0 15,2 0 1-15,0 0-7 16,-2 0 6-16,2 0 0 16,-5 0-1-16,1 3 1 15,-1-3 0-15,0 0 0 0,-1 0 0 16,2 3 4 0,-3-3-4-16,0 0 0 0,0 0-1 15,3 0-12-15,0 0 11 16,2 0 2-16,-1 0-27 15,3 0 19-15,2 4-6 16,2-4 7-16,1 0 6 0,2 0-5 16,-1 0 5-16,1 0 1 15,2 0-16-15,-2 0 14 16,0 0-9-16,-1 0 11 16,-2 0-2-16,3 0 2 0,2 0-1 15,-2 0 1 1,2 0-9-1,-3 0 8-15,1 0-15 16,-1 0-8-16,-2 0 4 16,-1 0 8-16,0 0 12 15,-4 0 2-15,3 0-2 0,1-4 9 16,2 4-9-16,1 0-3 16,-2 0 3-16,1 0 0 15,1 0 1-15,-1 0-1 16,-1 0 0-16,3 0 3 0,-2 0-3 15,-3 0-1-15,0 0-1 16,-2 0-5-16,0 4 7 16,2-4 0-16,0 0-6 15,3 5 4-15,-1-5-19 0,0 0 11 16,-1 0 1-16,1 0-30 16,-2 0 30-16,2 0 8 31,1 0-2-31,-1 0 3 15,4 0-10-15,-4 0 9 16,-4 0 0-16,0 0-11 0,0 0 12 16,-3 0 0-16,1 0 0 15,0-5 5-15,0 1-5 16,-1 4 10-16,3-3-10 16,3 3 1-16,1 0 6 15,5 0-7-15,0 0 0 16,2 0-10-16,0 0 5 0,1 0 5 15,-2 0 0-15,1 0 1 16,-2 0-1-16,1 0 0 16,-8 3 0-16,-2-3 4 15,-6 0-4-15,0 0 0 0,-3 0 0 16,1 0-1-16,-2 4 1 16,2-4 0-16,-1 0 0 31,4 5 3-31,0-5-3 15,5 3-1-15,3 1-6 16,1-2 3-16,2 3-5 0,2-2 6 16,3 1-8-16,-3 1 3 15,1-4-28-15,-5 3 27 16,2 0 8-16,-6-4-3 16,-3 0-2-16,-4 0 6 0,1 0 0 15,-3 0 6-15,0 0-4 16,0 0-4-16,0 0 2 15,0 0 0-15,0 0 0 16,3 0 0-16,0-4-8 16,4 4 7-16,0 0-6 0,2 0 5 15,2 0-27-15,3 0-1 16,-1 0 29-16,0 0-68 16,-1 0 38-16,-3 0 29 15,0 0-9 1,-3-4 11-16,1 4-35 15,-2-1-8-15,0-4 41 16,-4 1-7-16,0 4 9 16,1-3 12-16,-4 3-12 15,2-5 10-15,-2 5-2 16,-1-2-8-16,2-2 13 0,-2 4-13 16,-1 0 0-16,2 0 5 15,0 0-4-15,0 0-1 16,-1 0 0-16,3 0 0 15,3 0 5-15,2 0-5 0,-4 0 0 16,2 0-1-16,-1 0 1 16,0 0 25-16,-4 0-21 15,3 0-2-15,-2 0 9 16,-1 0-11-16,0 0 0 16,-2 0 10-16,-3 0-9 0,0 0 31 31,0 0 17-31,-3 0 6 15,-1 0 11-15,-1-3-19 16,-3 3 3-16,0 0 1 16,-3 0-18-16,0 0 2 0,0 0-35 15,-2 0 4-15,0 0-14 16,0 0 9-16,0 0-43 16,0 0-81-16,0 0-201 0</inkml:trace>
  <inkml:trace contextRef="#ctx0" brushRef="#br0" timeOffset="219731.0236">27964 17406 365 0,'0'0'336'15,"0"0"-281"-15,0 0-55 16,0 0 91-16,0 0-3 16,0 0-37-16,0 0-34 0,4 0-7 15,-1 0 32-15,0-5-3 31,-1 5 13-31,0 0 18 16,-2 0-30-16,2 0 10 16,0-4 3-16,0 1-11 15,1 0 18-15,1 3-28 0,0 0 13 16,1-4 3-16,4 4-28 16,6-4-2-16,4 4-18 15,5-4 0-15,7 4 0 0,7 0 0 16,6 0-2-16,3 0 2 15,5 0 0-15,-1 0 0 16,2 4 0-16,1 0 0 16,2 0-7-16,-5 2 7 15,2-2 0-15,-3 1 6 16,-4-2-6-16,-1 1 0 0,-3-4 0 16,-4 2 6-16,-2-2 1 15,-2 0-7-15,-3 0 0 31,2 5-1-31,3-5 2 16,-1 0-1-16,3 0 0 0,-2 0 1 16,2 0 0-16,-3 3-1 15,-1-3 0-15,-3 0-1 16,-2 0-3-16,-4 0 4 16,-1 0 0-16,-2 0 3 15,-2 0 0-15,3 0-3 0,-2 0 0 16,4 0-1-16,0 4 2 15,2 1-2-15,0-5 0 16,-1 1 0-16,3 3 0 16,-4-4 1-16,1 0-2 0,-1 0 2 15,-3 0 0-15,-1 0 7 16,-2 0-7-16,-1 0 0 16,5 0 6-16,-4 0-6 15,6 0-1 1,0-4 1-1,-1 3 0-15,0-4 9 0,1 1-3 16,0 1 2-16,-3-2 25 16,-5 5-17-16,-3 0 1 15,-5-2 15-15,-3 2-11 16,-3-4 25-16,-3 4 0 0,0 0-23 16,0 0 1-16,0-3-24 15,0 3 1-15,0 0-1 16,0 0-39-16,-22 0-49 15,2 3-214-15,-9-3-816 0</inkml:trace>
  <inkml:trace contextRef="#ctx0" brushRef="#br0" timeOffset="222896.8172">13433 17965 136 0,'0'0'379'0,"0"0"-310"31,0 0-30-31,0 0 45 0,0 0 0 16,0 0-52-16,-29-15-24 16,26 15 8-16,3 0 10 15,-2 0 23-15,2 0 5 16,-3 0-20-16,3 0-9 0,-2 0-2 16,0 0-21-16,0 0 18 15,2 0-7-15,0 0 0 16,0 0 19-16,-2 0-16 15,2 0-5-15,0 0-2 16,-2 0-8-16,-1 0-1 0,-1 0 0 16,2 5 0-16,-2-1 8 15,-2 2-8-15,2-2 0 16,0 0 2-16,-1 4-1 16,1-4 5-16,0-2-6 0,4 2 0 15,-2-4 2-15,2 3-2 31,0-3-1-31,0 0 0 16,0 0 1-16,0 0 1 16,0 0 9-16,0 0 22 15,2 0 9-15,9 0-41 0,5 0 16 16,5 0-15-16,6 0 0 16,2 0 8-16,2 5-9 15,0-1-23-15,-1-2 22 16,1 1-11-16,-2 2 3 0,0-1 2 15,2 2 13-15,2-4-19 16,1 0 13-16,4-2 0 16,0 4-9-16,4-4 15 15,1 4-8-15,3-4 2 16,1 0 0-16,2 5 0 0,0-5 0 16,3 3 0-16,-2-1 0 15,2 2-3-15,-3-1 3 31,-2-3 0-31,-4 5 0 16,-1-5 8-16,-5 0-6 16,-1 7-1-16,-3-6-1 0,-2 0-6 15,0 4 6-15,-2-1-2 16,3 0 5-16,2-4-3 16,1 4 1-16,3-4-1 15,0 0 14-15,5 0-14 0,1 0-7 16,1 0 6-16,-1 0 1 15,0 0 11-15,3 0-11 16,-1 0-1-16,-2 0 1 16,0-4-6-16,-1 4 6 15,-1 0 0-15,-5 0 10 0,0 0-10 16,-4-4 1-16,0 4 10 16,1 0 0-16,-1 0-2 15,0-4 8-15,5 4-5 16,3 0-5-16,1 0 14 0,3-5 0 31,3 4-21-31,0-7 31 16,0 3-17-16,4 2 1 15,-5-1-15-15,1 4 1 16,0-5 5-16,-4 5-5 0,-1-9-1 16,-1 5 14-16,-2 2-13 15,-4-3 1-15,0 2-2 16,-1-1 0-16,3-1 31 15,-1 0-12-15,4 1-10 16,1-4 8-16,0 4-17 0,5-2 2 16,3 2-2-16,-4-4 1 15,6 6 10-15,-6-6-8 16,3 4 4-16,-1-1-4 16,0 2 6-16,-1-3-8 15,2 1 8-15,-4 5 0 0,-3-3-1 31,-5 3-8-31,2 0-1 16,-6 0 1-16,1 0 0 16,-3-4 5-16,2 4-4 15,1 0-1-15,-1 0 10 16,2 0-10-16,0 0 0 0,0 0 1 16,1 0-1-16,-3 0 6 15,0 0-6-15,1 0-4 16,1 0 4-16,2 0 0 15,0 0 2-15,-1 0-1 0,-1 0-1 16,1 0 0-16,-3 0 0 16,0 0 0-16,0 0 5 15,0 0-5-15,-2 0-2 16,-2 0 2-16,2 0-1 16,-5 4 1-16,3-4 0 0,0 0 1 15,0 3 1-15,2 2-2 31,4-5-2-31,-2 6 2 16,0-6 0-16,3 3-1 16,-3-3 1-16,5 5-8 15,-3-1 8-15,4-4 1 0,-1 6-1 16,-3-4 0-16,-1 0 0 16,-1-2-3-16,-2 0 3 15,-2 4-1-15,-2-4 0 16,-2 4 1-16,-3-4-1 0,0 4 1 15,-2 0-1-15,1-4 1 16,0 2 0-16,4-2 1 16,0 0 6-16,1 0-6 15,1 0 1-15,2 0 1 0,0 0 5 16,-2 0 0-16,0 0-8 16,-1 0-1-16,-3 0 1 15,-1 4 0-15,-1-4 20 31,-6 0 15-31,-1 0 0 16,-6 0 13-16,-1 0-12 0,-3 0-22 16,-4 0-11-16,0 0-3 15,0 0-82-15,0 0-187 16,-2-4-729-16</inkml:trace>
  <inkml:trace contextRef="#ctx0" brushRef="#br0" timeOffset="227180.0784">19192 18008 324 0,'0'0'0'0,"0"0"-10"16,0 0 10-16,0 0 47 15,0 0 21-15,0 0 14 16,70-3 2-16,-57 3-2 0,0-2-15 16,1 2-50-16,1-4 10 15,3 4-25-15,0-5 5 16,2 2 10-16,0 3 4 15,3-4-3-15,-2 2 1 0,2 2-3 16,4 0 17-16,2 0-15 16,0 0-8-16,2 0 6 15,5 0-8-15,1-4 8 16,6 4-15-16,-1 0-1 16,3 0 16-16,2 0-9 0,0 0-6 15,-1-4 22-15,1 4-23 16,0 0 1-16,0 0 3 31,-5 0-4-31,1 0 11 16,-1 0-5-16,0 0-6 0,1 0 10 15,1 0-10-15,1 0 2 16,1-4-1-16,4 0-1 16,-1 4 11-16,2-2-10 15,0 0 0-15,-1-1-1 16,-2 0 1-16,1-1-1 0,0 4 7 15,0-5-7-15,-1 2 17 16,0 1-10-16,-1-2 1 16,0 4 12-16,-2 0-7 15,-1 0 12-15,-4 0-17 16,-2 0-2-16,0 0 2 0,-5 0-8 16,1 0 0-16,-1 0 0 15,0 0 1-15,4 0-1 16,-2 0 0-16,1 0 1 15,1 0 8 1,1 0-9-16,1 0 0 16,-2 0 1-16,1 4 0 15,2-2 5-15,3 1-6 16,-1-3 0-16,3 0 0 16,-1 0 10-16,3 0-9 15,-1 0 7-15,2 0 0 0,-2 0 5 16,-1 0-5-16,-1 0-8 15,3 0 15-15,-5 0-15 16,4 0-1-16,-2 5 1 16,1-5 1-16,-1 4 15 0,1-4-6 15,-1 3-9-15,3 2 21 16,-3-3-21-16,2 2 0 16,0 0 17-16,1-4-10 15,-1 4 6-15,2-4 2 0,0 4-14 16,2-2 25-16,-1-2-18 31,2 0-3-31,-2 0-5 16,-1 0 6-16,2 4 2 15,-1-4-9-15,-5 0 1 16,4 0 15-16,-6 0-16 16,3 0 0-16,-6 0 14 0,1 0-7 15,-4 0 17-15,0 0 2 16,0 0-26-16,-3 0 20 15,0 0-10-15,1 0 9 16,-1 0 12-16,-2-4-15 0,0 4 6 16,3 0-11-16,-5 0-11 15,2 0 8-15,-2 0-8 16,-2 0 0-16,0 0 0 16,0 0 0-16,0 0 12 15,2 0-12-15,0 0-4 0,0 0 4 16,2 0 1-16,-2 0-1 31,0 0 0-31,2 0 8 16,-2 0-7-16,2 4-1 15,0-4 0-15,3 3-1 0,-1-3 1 16,3 0 0-16,-1 5 0 16,3-5 7-16,0 4-3 15,0-2-4-15,2-2 0 16,1 0 4-16,-2 0-4 15,1 0 1-15,0 0-1 0,1 3 1 16,1-3 8-16,-1 0-9 16,-2 0 1-16,1 0 4 15,1 0-5-15,-3 0-1 16,-1 0 1-16,1 0 0 0,3 0 7 16,-1 5-7-16,-1-5 0 15,4 0 4-15,-3 0-4 16,2 0 0-16,1 0 0 15,-1 0 0 1,1 0 3 0,1 0-1-16,3 0-1 0,0 0 2 15,4 0-3-15,0 0-1 16,0 0 1-16,1 0 0 16,-2 0 6-16,2 0-6 15,0 0 0-15,1 0-2 0,-2 0 3 16,-2 0-1-16,1 0 0 15,-6 0 1-15,1 0 5 16,-5 0-6-16,0 0 0 16,-3 0 0-16,0 0 0 15,-4 0 0-15,0 4 0 0,3-4 1 16,-1 0 2-16,1 0-3 16,5 0 0-16,-1 0-5 15,1 0 6-15,2 0-1 16,-1 0 0-16,1 0 0 0,1 0 0 31,1 0 0-31,0 0 1 16,-1 0-8-16,1-4 7 15,-3 4 0-15,1-5 0 16,-3 5 9-16,-1 0-18 16,2-3 11-16,-3 3-2 0,-3-2 11 15,-1 2-11-15,-3-4 0 16,0 4 0-16,-2 0-7 15,2 0 6-15,0 0 1 16,3 0 0-16,-1 0 0 0,-2 0 0 16,1 0 0-16,0 0 0 15,-1 0 1-15,0 0-2 16,2 0 1-16,1 0 0 16,1 0-1-16,-1 0 2 15,1 0-1-15,-2 0 0 16,-1 0-6-16,1 0 6 0,1 0 0 31,0 0 0-31,1-5 0 16,-2 2-2-16,3-1 2 15,-3 4 0-15,-2-6 1 0,3 6 4 16,-1-4-5-16,1 0 0 16,2 4-3-16,-1-4 3 15,1 4 0-15,-3 0-1 16,1 0 1-16,-3 0-3 15,0 0 3-15,0 0-1 16,0 0 1-16,0 0-1 0,1 0 1 16,-1 0-2-16,3 0-14 15,-3 0 16-15,3 0-17 16,-3 0 8-16,2 0 8 0,1 0-2 16,-3 0 3-16,2 0-13 15,-2 0-10-15,-4 0 4 16,-2 0 6-16,0 0 13 31,-6 0 0-31,3 0 2 16,-1 0 2-16,-2-4-4 0,2-2-3 15,-1 2 3-15,-1-1 0 16,0 2-1-16,1 3-1 16,0-2 4-16,0-2-1 15,-1 4-1-15,4 0 0 0,-3-5 0 16,3 5 0-16,-2 0-1 15,0 0 1-15,1 0 0 16,1 0-2-16,1 0 2 16,-2 0-12-16,1 0 12 15,-4 0-9-15,4 0 2 0,-3 0-6 16,1 0-4-16,-2 0 16 16,1 0-10-16,-2 0 2 15,2 0 8-15,0 0 1 16,-2-3-8-16,-2 3 8 31,-6 0 0-31,-1 0 25 0,-1-4 16 16,-6 4 7-16,0 0-12 15,-2 0-30-15,0 0-6 16,0 0-22-16,0-2-81 16,-9 0-144-16,-7-4-817 0</inkml:trace>
  <inkml:trace contextRef="#ctx0" brushRef="#br0" timeOffset="230562.1892">13437 18727 423 0,'0'0'189'0,"0"0"-173"15,0 0-5-15,0 0 27 16,0 0-25-16,0 0 10 0,-41-8-23 16,35 4 12-16,-1 4 2 15,1-5 43-15,-1 4-11 16,2-3 23-16,-1 4-34 15,-1-4-5-15,3 4-15 0,-2 0-14 16,-2 0 7-16,2 0-8 16,1 0-7-16,-1 0 7 15,-2-4 7-15,4 4 21 16,-2-2-18-16,1 0-4 0,1 0 27 16,0-3-32-16,-2 2 20 15,2 3-1-15,0-5-20 16,2 2 10-16,-3 1-10 31,3 1-6-31,2-2 6 16,0-1 19-16,0 4 14 0,0 0 15 15,0-4-14-15,7 4-13 16,13-5-21-16,7 4 0 16,6 1 0-16,9 0-5 15,3 0 5-15,4 0 8 0,2 0-8 16,3 0 9-16,-1 0-9 15,3 6 0-15,-5-2 0 16,1 3 0-16,-2-2 0 16,-2-4-1-16,-2 4 1 15,-1-2 0-15,-1-3 0 0,-1 5 6 16,-1-1 6-16,3-2-12 16,-1-2-6-16,1 4-3 15,2 0 18-15,2-4-8 16,2 4-1-16,2-3-3 15,5 1 3 1,-2 1 0-16,0-3-6 16,-2 0 6-16,-1 0-8 15,-2 0 8-15,-1 0 5 16,-4 0-4-16,-3 0 3 16,-3 0-4-16,-5 0 0 0,1 0 9 15,-3 0-8-15,-2 0-1 16,6 0-12-16,-2 0 12 15,5 0 10-15,2 0-10 16,5 0 0-16,3 0 0 16,0 0 1-16,4 0-1 0,0 0 22 15,4 0-22-15,0-3 6 16,-3 1-5-16,1-3-1 16,-1 5 0-16,-3-4 0 15,0 4 10-15,-4-4-10 16,-1 2-13-16,2-2 13 0,0-1 3 31,1 2-2-31,-2-2-2 16,4 4-16-16,-2-3 17 15,0 3 0-15,-1 1 0 16,-3-3 1-16,-1-1 1 0,2 0 14 16,-4-1-15-16,1 4 0 15,3-2 26-15,-3 3-20 16,1-1-6-16,-1 1 0 15,2-4-1-15,-2 4 12 16,-2 0-5-16,3-5-6 0,-1 5-1 16,1 0 0-16,-1-4 1 15,-1 4-1-15,1 0 0 16,-4 0-16-16,-1 0 7 16,-2-1-1-16,-1-1 10 0,-3 2-1 15,3 0 2-15,0 0 16 16,-3-2-17-16,5 2 0 31,0 0-10-31,-1-5 23 16,4 5-12-16,-1 0-1 15,0 0 1-15,-4 0 10 0,0 0-11 16,-5 0 0-16,2 0 0 16,-2 0 1-16,1 0 11 15,1 0-12-15,2 0 1 16,3 0 3-16,3 0-3 0,1 0 7 15,-1 5-8-15,-4-1 3 16,1-3-4-16,-5-1 2 16,1 4-1-16,1-4 7 15,-2 5-7-15,4-5 0 16,-6 0-1-16,0 4 1 0,-2-4 19 16,-2 0-18-16,2 1-1 15,-1-1 2-15,-1 3-2 16,2-2 0-16,-2-1 0 31,0 5 6-31,2-5-6 0,4 0 0 16,3 4 0-16,4-4-1 15,2 4-5-15,0-1 6 16,1-2-2-16,1 1-14 16,4 0 8-16,-2-1 7 15,3 4-17-15,-4-2 17 0,-2-3 2 16,-4 5 3-16,-1-3-4 15,3-2-5-15,-1 0 5 16,2 2 0-16,-2-2 0 16,-2 0 0-16,0 0 0 0,0 0 4 15,-2 0-4-15,1 0-3 16,-1 0-5-16,-1 0 5 16,4 0-3-16,1 0 6 15,4 0 0-15,3 0-9 16,0 0-56-16,2 0 40 0,3 0 24 31,0 0 1-31,4 0-6 16,-2 0 6-16,0 0 0 15,-3 2-2-15,-2-2 2 16,2 0 1-16,3 0-1 0,1 0-1 16,1 0-1-16,-3 0-5 15,-3 0 14-15,-6 0 16 16,1 0 10-16,-3 0-32 15,0 0 11-15,1 0-11 16,1 0-1-16,-3 0-13 16,-3 0 2-16,-5 0 11 0,0 0 0 15,1 4 1-15,-1 0-2 16,0-4 1-16,1 4 0 16,0-3 6-16,-1-1-5 0,3 0-1 15,1 0 0-15,3 0-2 16,1 0 2-16,-1 0 0 15,-5 0-12-15,-1 0 12 32,-3 0 16-32,0 0 0 15,2 0-16-15,2 0 0 16,-2 0 5-16,0 0-5 0,1 0 0 16,-3-1 10-16,0-3 3 15,-2 0 2-15,0 0 1 16,0 2 27-16,4-2-28 0,1-1-9 15,-3 5-6-15,0 0-1 16,0 0 1-16,-2 0 8 16,-2 0-8-16,-2 0 0 15,-4 0-4-15,0 0 10 16,-1 0-3-16,2 0-2 0,0 0-1 16,1 0 7-16,2-3-1 15,4 3-6-15,0-5 27 16,6 4-25-16,1-1 40 31,-1 0-35-31,-1-2-7 0,-5 0 27 16,0 4-27-16,0 0 1 15,-5 0-8-15,-1 0 7 16,-4-4 0-16,-3 4 7 16,-1 0-6-16,-1 0 5 15,1 0-6-15,2 0 0 16,0 0 7-16,1 0-7 0,0 0 17 15,2 0-5-15,-4 0 4 16,1 0 18-16,-1 0 2 16,-3 0-18-16,-1 0 9 15,-4 0-24-15,1 0-1 0,-1 0-4 16,-2 0-17-16,0 4-49 16,-3-4-65-16,-1 0-174 15,-2-9-701-15</inkml:trace>
  <inkml:trace contextRef="#ctx0" brushRef="#br0" timeOffset="232262.6387">30194 16211 560 0,'0'0'328'0,"0"0"-318"0,0 0 37 16,0 0-47-16,0 0 115 16,0 0-66-16,19-25-25 15,-19 25 15-15,2 0 27 16,-2 0-37-16,0 5-12 0,2 12 95 16,-2 10-43-16,0 19 68 15,0 24-41-15,-6 41-36 16,-5 32 3-16,-5 15-21 15,3-1-20-15,2-11 18 0,0-17-21 32,4 1 7-32,1 0-5 15,4-1-21-15,-3-2 25 16,0-26-25-16,1-21 1 16,-1-25 7-16,3-8-6 15,0 2-2-15,0-3 0 0,2-2 0 16,0-16 0-16,0-12-21 15,0-11-38-15,0-5 28 16,4-13-30-16,14-63-24 16,-2 6-393-16,0-12-442 0</inkml:trace>
  <inkml:trace contextRef="#ctx0" brushRef="#br0" timeOffset="232795.8255">30458 16431 182 0,'0'0'1032'0,"0"0"-903"16,0 0-102-16,0 0 65 15,-44-115 42-15,44 106-19 16,0 4-45-16,0 5-29 16,0 0-31-16,0 0 5 0,0 0-15 15,0 18 0-15,5 8 6 16,-1 15 3-16,-2 13 38 16,-2 13 7-16,0 23-22 15,0 30 22-15,0 14-30 0,0 13-11 16,-6-13 3-16,-7-14-6 15,3-16 11-15,-1 3 11 32,3-17-21-32,0-16 34 15,4-16-14-15,2-4-17 0,-5 8 3 16,3 2-16-16,2 3-1 16,-3-9 0-16,5-18 3 15,0-5 11-15,0-12-14 16,0-5 0-16,0-6 0 0,0-7-76 15,0 0 32-15,0-1 16 16,3-4-19-16,-3 0 7 16,4 0-42-16,2 0-64 15,10 0 7-15,-3 0-114 16,0-9-265-16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34:49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 3964 327 0,'0'0'111'0,"0"0"-76"16,0 0 8-16,0 0 61 0,0 0 4 15,0 0-37-15,-2-11-10 16,2 8-2-16,0 1-19 16,0 0 20-16,0 2-26 15,0-2 5-15,0 2-17 0,0 0-22 16,0 0 7-16,0 0 3 16,0 0-4-16,0 0-5 31,0 0 22-31,0 0 4 15,0 0 12-15,0-2-15 16,0 2 6-16,0 0 2 0,0 0 3 16,0 0-17-16,0 0-17 15,0 0 26-15,0 0-7 16,0 0-14-16,0 0-6 16,0 0 9-16,-4 0-9 0,2-1 0 15,0-2 11-15,0 0-12 16,2 3 1-16,0 0 0 15,0 0 5-15,0 0-4 16,0 0 4-16,0 0-5 16,0 0 0-16,0 0 3 0,-2 0-3 15,2 0-5-15,0 0 5 16,0 0 6-16,0 0-4 16,0 0-2-16,0 0 2 31,0 0 11-31,0 0-10 0,0 0 10 15,0 0 12-15,0 0-9 16,0 0 3-16,0 0-5 16,0 0-7-16,0 0 21 15,0 0-6-15,0 0-21 16,0 0 9-16,0 0 0 0,0 0-4 16,0-1 6-16,8-1-11 15,4 0 28-15,1 0-22 16,5-2-5-16,2 1 11 15,5-2-13-15,6 1 13 0,4-2-13 16,4-2 6-16,5 2 1 16,-1-2-7-16,1-1 0 15,1 4 0-15,-3-2 3 16,-4 0 5-16,-5 2-8 16,-2 2 0-16,-4 1-3 0,-4-1 3 31,-1 2 0-31,0-1 1 15,-2 0 0-15,1 1 0 16,0-2-1-16,4 0 1 16,0 2 2-16,1-1-3 0,1-2-1 15,2 2 1-15,0-3 0 16,0 2 3-16,0 1-3 16,0-3 0-16,0 3-3 15,1-3 3-15,-5 3 0 16,2-3 0-16,-4 5 4 15,-1 0-5-15,-2 0 1 0,2 0 0 16,1 0-1-16,-1 0 1 16,0 0 0-16,3 0-1 15,-1 0 2-15,3 0 4 0,2 0-5 16,0 0 0-16,5 0-3 16,-3 0 3-16,0 0 0 31,0 0-1-31,0-1 10 15,-2 1-9-15,0-3 0 16,3 2 0-16,-1-2 1 16,2 3-1-16,0-1 0 0,3 1-1 15,-3-2 2-15,-2 2 0 16,4-2-1-16,-4 2 0 16,2 0-3-16,1 0 3 0,3 0 0 15,-1 0 0-15,5 0 1 16,-2 0 1-16,1 0-2 15,3 0 0-15,-3 0 1 16,2 0-1-16,1 0-1 16,-3 0 1-16,2 0-1 15,1 2 1-15,-1 0 0 0,3-2 0 16,-1 1 0-16,-1 2 0 16,1-2-1-16,0-1 1 31,1 3 0-31,-1-3 4 0,1 1-4 15,-3 4-2-15,3-3 1 16,-3 0 1-16,1 1 0 16,-3-3-1-16,2 2 2 15,-1-2 2-15,-1 0-3 16,-3 0 0-16,-1 0 3 16,2 0-3-16,-2 0 2 0,-3 0-2 15,3 0 10-15,-3 3-7 16,0-3-3-16,-1 2 0 15,1 0 4-15,-2 1-4 16,2 0 0-16,0-1-1 0,-2 1 2 16,-3 0 8-16,1-1-9 15,0-1 0-15,0 5 5 16,2-5-5-16,-2 3 0 16,2-3-1-16,-2 2 2 15,3-1 6 1,-1-2-7-16,2 2 1 15,-2-1 0-15,4 4-1 16,0-1 0-16,1-1 0 16,1 0 2-16,4 1 3 15,-3-2-5-15,4-2 0 0,-3 2 3 16,2-2-3-16,-1 0 0 16,0 0 1-16,1 1 5 15,-4-1 6-15,3 3-12 16,1-3 1-16,-3 2 3 0,1 0-4 15,2 0 0-15,-3 0 0 16,-1-2 7-16,1 0 2 16,1 2-7-16,-2-2-2 15,1 0 25-15,0 1-25 16,2-1 2-16,2 0 2 0,-2 3 2 16,3-3-2-16,-3 0-3 31,2 0-1-31,3 0 16 15,-3 0-14-15,3 0-2 16,-3 0 16-16,-2 0-16 16,1 0 7-16,-4 0-7 0,3 0 2 15,-1 0-1-15,-2 0 1 16,1 0-1-16,0 0-1 16,3 0 7-16,-2 0-3 15,1-3-4-15,1 2 0 0,1 1 4 16,-4-2-4-16,2 0-1 15,0 0 1-15,0 0 0 16,1 0 7-16,-1-1-7 16,2 2 1-16,0-3 5 15,0 2-6-15,4 0-6 0,-4-1 5 16,-1 0 2-16,0 1 9 16,-1 0-10-16,-2 2 0 15,-3 0 1-15,2 0-1 31,-4 0-1-31,3 0 1 0,-3 0 0 16,2 0 1-16,-1-2-1 16,1 2 0-16,2 0-5 15,-2 0 5-15,1 0-1 16,1 0 1-16,-1 0 0 16,2 0 3-16,0 0-3 0,2 0 0 15,-2 0 6-15,2 0-6 16,2 0-6-16,-2 0 5 15,1 0 2-15,-3 0 10 16,-3 0-5-16,-2 0 1 0,-6-3 13 16,-2 3 1-16,-7-1 7 15,-3 1 5-15,-4 0-21 16,-1 0 18-16,-4 0-20 16,-1 0-9-16,-5 0 2 15,0 0-3 1,0 0-1-1,0 0-27-15,0 0-113 0,-9 0-121 16,-5 0-325-16</inkml:trace>
  <inkml:trace contextRef="#ctx0" brushRef="#br0" timeOffset="2999.8853">9291 3916 137 0,'0'0'214'15,"0"0"-142"-15,0 0-53 31,0 0 12-31,0 0 53 16,0 0-13-16,0 0-28 16,-27-10-10-16,27 10 15 0,-2-2 5 15,-1 2-34-15,1 0 0 16,-2 0-19-16,2 0 1 16,-5 0 11-16,2 0-4 15,-1 0 10-15,-1-2-2 0,3 2-6 16,-1 0 34-16,0 0-15 15,3-2 4-15,0 2 26 16,2-2-27-16,-2 2-15 16,2-2 8-16,-3 1-25 15,1-2 8-15,0 0-8 0,0 2 0 16,-2-1 4-16,-1 0-3 16,1 0 1-16,-3-2 6 15,2 1-6-15,1 0 57 31,0-1-4-31,2 2-10 0,2-1-2 16,0 3-14-16,0 0 5 16,0 0-1-16,0 0-23 15,0 0 12-15,0 0-2 16,0 0-20-16,4 0 21 16,9 0-21-16,9 0 1 0,7 0 19 15,3 5-19-15,5-1 10 16,2-2-11-16,-2-2 1 15,3 1 10-15,-2-1-11 16,-4 0 0-16,0 0 4 0,-3 0-3 16,0 0-1-16,0 0 0 15,2 0 0-15,3 0 7 16,-1-3-7-16,3 1 0 16,3-2 0-16,-1 1 2 0,0 0-2 31,0-1 0-31,2 2 0 15,0-2-1-15,-1 2 1 16,-3 0 0-16,-1-2-1 16,2 2 7-16,-4 0-7 15,1 1 1-15,-1 1 0 16,-1 0-1-16,-1 0 1 0,0 0-7 16,1 0 7-16,0 0-1 15,-1 0 0-15,1 0 1 16,-1 0 0-16,0 0 11 15,3 0-11-15,2 0-1 16,2 0 0-16,2 0 1 0,3 0-1 16,-3 0 1-16,3 0 0 15,-2 0 5-15,-2 0-5 16,5 0-1-16,-2 0 0 0,3 0 1 16,1 0-1-16,4 0 0 31,2 0 1-31,-4 0-1 15,0 0 1-15,1 0 0 16,-4 0 1-16,2 0-1 16,-5 0 1-16,3 0-1 0,-2 0 1 15,0 0 8-15,-1 0-9 16,3 0 0-16,-1 0 6 16,4 0-5-16,1 0 5 15,0 0-6-15,3 0 0 0,-1 0 1 16,3 0-1-16,0 0 0 15,2 0 4-15,2 1-4 16,-5-1 0-16,3 2-2 16,-2-2 9-16,-2 0-10 15,-2 0 3-15,-4 0 0 16,1 0 9-16,0 0-9 0,-2 0 9 16,5 0-9-16,-4 2 0 15,6-1 8-15,0-1-7 31,1 3 6-31,4-1 9 0,1-2-15 16,2 2 11-16,3-1-12 16,-1-1 1-16,3 3 7 15,-3-1-8-15,-1 0 0 16,-3-2 3-16,-2 2-1 16,-4 1 2-16,-1-3-4 15,-2 0 0-15,-2 3 3 0,1-1-3 16,-2 0 0-16,0 0-7 15,-2 0 14-15,1-2-5 16,-1 1-2-16,4 2-1 16,-1-3 1-16,2 2 7 0,0 0-5 15,1 0 9-15,-2-2-10 16,2 2 4-16,0 0-5 16,-2-1 0-16,2-1 3 15,-1 3-3-15,0 0 0 16,3-2 2-1,-3 1 5-15,3 0-4 16,-1-2-3-16,3 0 2 16,0 0 14-16,2 0-16 15,0 0 6-15,2 0 11 16,0 0-7-16,0 0-1 0,0 0-9 16,3 2 0-16,-3 0-4 15,2 0 5-15,1 1-1 16,-3 0 0-16,2-1 1 15,-1-2 7-15,-1 2-6 16,0-2 0-16,2 0 14 0,1 0-9 16,1 0-6-1,3 0-1-15,-2 0 2 0,2 0 15 16,0 0-11-16,2 0-6 16,0 0 35-16,2-4-26 0,2 1-8 15,2-2 17-15,-2 1-18 16,1 2 12-16,-5 2-12 31,-3 0 0-31,-1 0 1 16,-5 0-1-16,0 0 0 15,-4 0 0-15,-2 0 1 0,0 0-1 16,-4 0 0-16,0 0 1 16,0 0-1-16,0 0 1 15,1 0-1-15,0 0 11 16,-2 0-10-16,-1 0 9 0,-4 0-1 15,1 0-9-15,-5 0 23 16,-3 0-15-16,-3 0 4 16,-5-2 16-16,-5 2-12 15,-8-1 18-15,-3-2 5 16,-4 0-14-16,1 3 20 0,-6-1-25 16,0 1-4-16,-2 0-4 15,-2 0-6-15,0 0-12 31,0 0 4-31,0 0-60 16,0 0-57-16,-6 0-127 0,-8 0-434 16</inkml:trace>
  <inkml:trace contextRef="#ctx0" brushRef="#br0" timeOffset="3450.8632">17830 4548 345 0,'0'0'0'0</inkml:trace>
  <inkml:trace contextRef="#ctx0" brushRef="#br0" timeOffset="7682.8247">18040 3958 120 0,'0'0'239'15,"0"0"-239"-15,0 0 25 31,0 0-1-31,0 0 23 0,0 0-33 16,0 0-2-16,0-24 96 16,0 22 35-16,0-2-47 15,2 2-61-15,-2-3 11 16,0 2 6-16,0 1-14 0,2 0-19 16,-2 0-2-16,0-1 31 15,2 3-22-15,-2 0-12 16,0 0 25-16,3-3-13 15,-3 3-1-15,0 0 0 16,0-2 1-16,3 0 16 0,-1-2-29 16,0 1-2-16,0 0 34 15,2-1-1-15,1 2-4 16,1-2 13-16,2 2-37 16,2-3 3-16,1 4-19 0,3-3 0 15,3 2 8-15,4 0-6 31,6 2 9-31,2 0 7 16,4 0-12-16,5 0 16 16,5 0-12-16,1 0-9 15,3 0 26-15,1 0-26 0,4 0 5 16,-3 0-4-16,2 0 5 16,-2 0-1-16,-2 2-6 15,0 0 0-15,-3 0-3 16,-3 1 4-16,-1 0-1 0,-3-1 0 15,2 0 7-15,1 0-7 16,0-2 6-16,-1 0-5 16,2 0 11-16,-1 0-12 15,0 0 0-15,1 0 5 16,-4 0-4-16,3 2 4 16,-4-2-5-16,0 2-3 0,-1-2 2 15,1 0 1-15,-3 0 0 31,1 0 0-31,1 0 1 16,2 0 8-16,0 0-9 0,3 0 1 16,3-2 10-16,3-2-11 15,-1 2 0-15,4-3-2 16,0 4 7-16,0-3-6 16,2 2 1-16,3 2 0 15,-2-2 3-15,-2-1-3 16,4 3-5-16,0 0 4 0,-1 0 2 15,0-3 5-15,1 3-6 16,0 0 0-16,1 0 1 16,1 0-1-16,-3 0-5 0,3 0 4 15,0 0 2-15,0 0 8 16,0 0-9-16,2 0 0 16,-3 3 0-16,3 0 0 15,-2 1-1-15,2 0-1 16,0 0 4-1,-2-2-4-15,-1 2 2 16,0-2 0-16,-1-2 5 16,2 2-5-16,-2-2-1 15,2 0 1-15,-1 1 0 16,3-1 0-16,2 0 0 16,4 0 0-16,2 0 3 0,0 0-3 15,1 0 0-15,0 0 3 16,-1 0 3-16,0 0 9 15,-4 0-15-15,-1 0 7 16,-7-1 1-16,0 1-8 0,0-2 0 16,-2 0 0-16,-4 2 8 15,1 0-3-15,-2 0-5 16,-2 0 0-16,1 0 5 16,1 0-5-16,3 0 0 15,0 0 6-15,6 0-6 0,0 0 17 31,4 0-15-31,3 0-2 16,1 0 15-16,3 0-14 16,1 0-1-16,0 0 0 15,1 0 8-15,-2 0-5 0,1 0-3 16,-6 0 0-16,0 0 3 16,-2 0-3-16,1 2 0 15,-4-2-1-15,3 2 2 16,0-2 2-16,0 0-3 15,3 0 0-15,0 0 2 0,-1 1-2 16,1-1 0-16,-1 0-6 16,0 3 6-16,3-3 10 15,-1 0-10-15,1 0 0 16,0 0 0-16,-1 0 0 16,2 0 0-16,0 0 0 0,1 0 1 15,0 0 1-15,-3 0-2 16,-2 0 0-16,-4 0 0 31,-2 0 0-31,-4 0 0 16,-1 0-2-16,-2 0 4 0,3 0-2 15,-4 0 0-15,4 0 0 16,-1 0-4-16,0 0 4 16,-2 0 0-16,3 3 0 15,-4-2 6-15,4 1-1 16,-1-2-5-16,0 0 0 0,3 0-7 15,-1 0 8-15,1 0-1 16,2 0 0-16,-1 0 1 16,1 0-1-16,-2-2 0 15,-1-5 0-15,-2 4 9 0,0-1-9 16,1 0 0-16,-4 0-1 16,2 2 0-16,-5-2 0 15,1 2 1-15,-4-1 0 31,-1 3-2-31,1-3 2 16,-1 3 0-16,3-2 0 0,0 2 0 16,3 0 3-16,3 0-3 15,-2 0 0-15,4 0 0 16,-1 0 0-16,2 0 0 16,-1 0 0-16,1 0 1 0,-2 0 6 15,1 0-7-15,1 0 0 16,-1 0 2-16,1 0-2 15,0 0 0-15,-1 0 0 16,-4 0 1-16,0 0 2 16,-1 0-3-16,-5 2 0 0,2 1-1 15,1 0 1-15,-3-1-1 16,1 0 1-16,-1 0 0 16,0 0 6-16,1-2-6 15,-1 1 0-15,3 2-4 16,1-3 4-1,1 2 0-15,-2-2 0 16,2 0 0-16,-5 0 5 16,3 2-5-16,-3 0-1 15,0 0-6-15,-1-2 7 16,-2 0 0-16,-3 0 0 0,-1 0 1 16,0 0 5-16,-2 2-6 15,3-2 0-15,-3 0 0 16,0 0 0-16,3 0-7 15,-3 0 7-15,4 0 0 16,-2 0 10-16,3 1-10 0,-1 2 0 16,3 0-3-16,1-2 3 15,1 3 0-15,1 0-1 16,3 1 2-16,-1 0 3 16,-3-3-4-16,-2 3 0 0,-1-5 1 15,-2 3-1-15,1-1 0 16,-3 0-1-16,3 0 2 31,1 0 16-31,-2-2-16 16,3 2-1-16,1-2 22 15,1 0-21-15,0 1 0 0,3-1-1 16,-3 0 11-16,-3 0-6 16,-4 0-5-16,1 3 0 15,-3-3 6-15,-2 3-6 16,2-3 0-16,-3 1-1 0,-1 1 2 15,-3-2 12-15,1 2-1 16,-2-2-5-16,-3 2 17 16,4-2-17-16,1 0-5 15,2 0 8-15,5 2-9 16,-3-2 10-16,0 3-11 0,2-3 0 16,-1 0 21-16,4 0-21 15,-1 0 0-15,-1 0 0 16,-3 0 1-16,-2 0 12 31,-2 0-3-31,-3 0-9 0,-2-5 15 16,1 3-16-16,-3-2 7 15,0 3 6-15,0-5-13 16,0 5 14-16,2-3-14 16,0 0 0-16,1-1 3 15,0 5-3-15,-2-3-2 0,0 1 2 16,-1 0 0-16,1 2 2 15,2 0-2-15,4 0 0 16,2 0 1-16,2 0-1 16,2 0 0-16,-1 0 1 0,1 0-1 15,-2 0 3-15,-2 0-3 16,-2 0 0-16,-4 2 7 16,-4 0-7-16,-3-2-1 15,-1 0 1-15,-1 0 0 16,-1 0 22-1,3 0-20-15,-3 0 5 16,3 0 0-16,-5 0-6 16,3 0 0-16,-3-2-1 15,-1 0 6-15,2 0 5 16,1-1-11-16,3 3 2 0,-1-3 9 16,4 1-11-16,-2 2-1 15,3 0 1-15,-5 0 0 16,1 0 6-16,-3 0-6 15,-3 0 0-15,-6 0 8 16,-2 0-7-16,-2 0 8 16,0 0-9-16,0 0-11 0,0 0-7 15,-13 0-41-15,-7 0-94 16,-5-2-343-16</inkml:trace>
  <inkml:trace contextRef="#ctx0" brushRef="#br0" timeOffset="11032.4664">1482 5027 110 0,'0'0'399'16,"0"0"-277"-16,0 0-65 16,0 0 60-16,0 0-30 15,0 0-38-15,0 0-17 16,7-4-15-16,-3 1 1 0,0 3-10 15,-2 0 1-15,0 0 11 16,-2 0 13-16,0 0 25 16,0 0 3-16,0 0 1 15,0-3 9-15,0 3-26 16,0 0-3-16,0 0-10 0,0 0-20 16,4 0 11-16,-2 0-21 15,4 0-2-15,3 0 16 16,5 0-1-16,1 0 5 31,3 0 3-31,2 0-13 16,2 0 12-16,3 0-21 0,0 0 0 15,1 0 11-15,-2 0-11 16,3 0-1-16,-2 0 0 16,2 0 0-16,-1 0 6 15,6 0-6-15,-1 0 0 0,4 0 8 16,3 0-8-16,3 0 1 15,-1 0-1-15,-1 0 2 16,0 0 2-16,-1 0-4 16,-3 0 0-16,-2 0-1 15,-4 0 1-15,0 0 0 0,-2 0-1 16,-2 0 2-16,2 0 2 16,-1 0-3-16,1 0 0 15,0 0-1-15,2 0-1 31,0 0 2-31,0 0 0 0,2 0 2 16,2 0 0-16,3 0-2 16,-3 3 0-16,-2-3 2 15,0 0-2-15,-2 0 0 16,-2 0-2-16,-2 0 4 16,0 0 2-16,-1 0-4 0,-2 0 0 15,3 0 1-15,-3 0-1 16,3 0-1-16,2 0 0 15,0 0 1-15,2 0 0 16,2 0 0-16,0 0 0 16,2 0-1-16,-1 0 1 0,-1 0 0 15,2 0-1-15,-2 0 3 16,5 0 3-16,-3 0-5 16,3 0 0-16,2-3-3 15,-2 3 3-15,3-2 0 0,1 0 0 16,3 0 1-16,-1-2 1 31,-1 2-2-31,-1 0 0 16,-3-1 2-16,-1 3-2 15,5 0-1-15,-4 0 1 16,5 0 0-16,1 0 0 0,1 0 0 16,2 0 0-16,-4 0-3 15,-1 0 3-15,2 0 0 16,-5 0 6-16,0 0-6 15,-1 0 18-15,2 0-18 0,-1 0 0 16,1 0 6-16,0 0-6 16,1 0-2-16,2 0 2 15,1 0 0-15,-1 0 2 16,3 0-2-16,1 0 0 16,1-1 8-16,-2 1-7 0,2 0-1 15,-5 0 0-15,3 0 7 16,-3 0-7-16,0-2 0 31,-1 2 0-31,-2 0 3 16,3 0-3-16,-1 0-11 0,-1 0 10 15,0 0 1-15,3 0 6 16,1 0-6-16,-1 0 0 16,-1 0 8-16,0 0-8 15,-1 0-5-15,1 0 5 16,-5 0 0-16,2 0 6 0,-4 0-6 15,-4 0 0-15,-1 0 11 16,-4 0-11-16,-4 0 0 16,-2 0 0-16,-1 0 10 15,-6 0 0-15,3 0 5 0,-3 0-15 16,-1 0 22-16,5 0-21 16,-2 0 0-16,1 0 0 15,2 0 7-15,1 0 2 16,4 0-1-16,0 0-8 15,3 0 27 1,0 0-22-16,3 0 1 16,0 0-7-16,2-2 7 15,3 0-3-15,0 2-4 16,2 0 0-16,-1-2 2 16,1 2-2-16,-3-3 0 0,2 3-1 15,-3-3 2-15,-3 1 6 16,-5 0-7-16,-3 0 0 15,-6-1 5-15,-3 3-5 16,-2-1 0-16,1-1 0 16,1 2 6-16,-1-2-6 0,1 2 0 15,-4-2 0-15,1 0-1 16,-1 0 2-16,0 2-1 16,-2-3 14-16,1 3 10 15,-3-1 34-15,0-1-19 0,6 0-14 16,-3-1 9-16,3 2-33 31,0-2 7-31,-1 0-8 16,-3 3 4-16,-6-2-11 15,0-1-100-15,-15 0-283 0</inkml:trace>
  <inkml:trace contextRef="#ctx0" brushRef="#br0" timeOffset="72205.3719">6738 4916 228 0,'0'0'240'0,"0"0"-186"15,0 0-28-15,0 0 8 16,0 0-23-16,0 0 6 15,13-13-10-15,-11 10-6 16,-2 2 44-16,0-2 19 0,0 3 30 16,0 0-21-16,0 0-15 15,0 0-13-15,0 0-13 16,3 0-6-16,-3 0 29 16,0 0-41-16,0 0-5 15,0 0 17-15,0 0-25 0,0 0 19 16,0 0-13-16,0 0-1 15,0 0 23 1,0 0-19-16,0 0-8 0,0 0 17 31,0 0-1-31,0 0-9 0,0 0 10 16,0 0-19-16,0 0 10 16,0 0-8-16,0 0 14 15,0 0 6-15,0 0-22 16,0 0 15-16,0 0-3 0,0 0-11 15,0 0 19-15,0 0-18 16,0 0-1-16,0 0 5 16,5 0-5-16,1 0-1 15,7 0 0-15,3 0 7 16,5 0 10-16,0 0-15 16,6 0 5-16,2 0 13 0,2 0-18 15,1 0 12-15,3 0-1 16,4 0-12-16,0 0 35 15,1 0-26-15,1 0-1 0,1 0 14 16,-2 0-23-16,1 0 6 31,-4 0-6-31,3 0 13 16,0-4-8-16,-1 1-5 16,-2-2 0-16,1 2 0 15,3-4 0-15,-2 4 0 16,1-3-1-16,3-1 2 0,-1 2 11 15,2 1-12-15,-1-3-3 16,-1 3-4-16,-1-1 7 16,-1 3 0-16,2-1 1 0,-1 1 10 15,-2 0-7-15,1 2-4 16,3-1 0-16,1 1-12 16,-1 0 19-16,-1-2-7 15,2 0 0-15,4 2 6 16,-2-3-6-16,5 3 0 0,1 0 0 15,2-2 0-15,1 2 1 32,0 0-1-32,4-2 0 15,-1 2 7-15,0-2-4 16,0 1-3-16,2 1 1 0,-2 0 4 16,0-2-5-16,-2 2 0 15,1-2-1-15,-3-1 3 16,2 1 5-16,-5-2-6 15,3 3-1-15,-4-3 16 16,2 1-16-16,0-1-2 16,0 2-5-16,2 0 14 0,0 2-4 15,0 0-3-15,0 0 1 16,2 0 6-16,0 0-7 16,0 0 0-16,-2 0-1 15,2 7 0-15,-6-3 1 0,2 1 0 16,-3 1 1-16,-2-1-9 15,-2 0 8-15,-3 2 0 32,2-2 0-32,1 2 10 15,-1-4-7-15,3 4-3 16,0-2-5-16,2 2 3 0,0-4 2 16,2 4-1-16,1-3 0 15,1 0 1-15,1 2 12 16,-1-4-12-16,3 0 0 15,-3-1-10-15,3 1 17 0,0-2-7 16,-3 2 0-16,3-2 6 16,-2 3-5-16,-1-3-1 15,1 0 0-15,-1 0-3 16,1 0 3-16,-1 0 0 16,1 0 0-16,-1 0 6 0,3 0-5 15,0 0-1-15,2-3 0 16,-3 1-3-16,6-1 9 15,-3 1-5-15,4-3 18 32,0 3-19-32,3-3 22 0,-1 1-22 15,-1-3 1-15,-1 1 19 16,-4 2-19-16,-2-1 0 16,-2 0 5-16,-4 2-4 15,0 1 12-15,-1-3-14 16,0 2 2-16,0 1 5 0,-3 0-6 15,2-1 3-15,-2 1-4 16,3 0 0-16,1 2 15 16,-2-2-15-16,2 2-3 15,-2-1 0-15,2 1 4 0,1-2-1 16,0 2 0-16,0 0 11 16,3-2-7-16,-5 2-3 15,-2 0 7-15,-2 0 11 16,-10 0-9-16,-3 0 16 15,-6 0-9-15,-6 0-16 0,-4 0 34 16,-5 0-22-16,-3 0-13 31,0 0 14-31,-4 0-14 16,0 0-5-16,-1 0-3 16,-3 0-112-16,0-5-135 0,-13-7-419 15</inkml:trace>
  <inkml:trace contextRef="#ctx0" brushRef="#br0" timeOffset="74805.498">13963 4821 310 0,'0'0'83'16,"0"0"-73"-16,0 0 30 16,0 0 71-16,0 0-46 0,0 0-48 15,0 0-5-15,-16-5 4 16,16 5-15-16,0 0-1 15,-2 0 19-15,2 0-4 16,-2 0 10-16,-3 0-9 0,1 0 7 16,-3 0-3-16,-1 0-11 15,-2 0-3-15,-1 0 11 16,0 0-17-16,0 3 0 16,0 1 8-16,-1-1-8 0,6-1 23 15,-1 1 8-15,3-3-3 16,0 2 14-16,2-2-29 15,-4 0-11-15,2 0 11 16,2 0-7-16,-2 0 15 16,1 0 28-1,1 0-10 1,0 0 31-16,0 0-41 0,2 0 0 16,0 0-15-16,0 0-1 15,0 0 19-15,0 0 23 16,0 0-8-16,0 0 3 15,0 1-48-15,0-1-1 0,0 0 12 16,2 2-13-16,9 3 9 16,9-4-1-16,7 3-2 15,6 3 29-15,5-4-32 16,4 4 3-16,7-3-6 16,5 1 1-16,6 2 10 0,3-4-11 15,3 1 1-15,1 1 12 16,3-5-13-16,-1 0 0 15,2 0 17-15,3 0-7 16,1 0 15-16,1 0-11 0,4-5-1 31,-1 1 0-31,-4 1-13 16,-3 1 0-16,-6-1 12 16,-1 0-11-16,-3-1-2 15,-1 2-7-15,-3-3 8 16,0 0-5-16,2 0 5 0,-2 0 0 15,2-2 8-15,2 2-7 16,-1 0-1-16,-3 1 0 16,0 1 0-16,-3-2 3 15,-4 1-3-15,-1 1 0 0,-8 1-6 16,-3 2 12-16,-4-2-6 16,-4 2 0-16,0-3 0 15,2 1-3-15,-1 0 3 16,1-1 0-16,2 0 0 15,1-1 0-15,-1 0 7 0,6 0-7 16,-1-1 0-16,0 2 7 31,3-1-7-31,-3 0 0 16,-1 3 2-16,-2-1-1 16,-2-1 0-16,1 1-1 0,-1 2-6 15,-1 0 6-15,1 0 0 16,2 0 0-16,-2 0 7 15,1 0-5-15,1 0-4 16,3 0-2-16,3 0 4 16,-1 5 1-16,3-2-1 0,1 1 0 15,4 3 0-15,-2-4 2 16,4 3-3-16,-1-2 1 16,1 3 0-16,-1-2 2 15,-2 0-2-15,-1 0 0 0,2 1-6 16,-3 1 14-16,2-4-8 15,0 4 0-15,3-4 0 16,-4 2-2-16,4-1 4 31,1 0-2-31,2 0 8 16,3 1-2-16,5 0-5 0,-1-1-1 16,4 1 0-16,-2-3 5 15,-2 3-5-15,-1-3 0 16,-1-1 7-16,-2 1-7 15,2-2 14-15,-2 2-6 0,-1 1-8 16,3-1 13-16,-2-2-12 16,0 0-1-16,1 0 22 15,1 0-20-15,-2 0 21 16,2 0-13-16,2 0-2 16,-1 0 2-16,1 0-10 15,0 0 0-15,3 0 12 0,-3 0-9 16,1 0-3-16,2 0 0 15,-3 0 0-15,-1 1 12 16,1-1-5-16,0 3-7 0,1-2 5 31,1-1 7-31,3 3-8 16,0-2-4-16,2 3 7 16,0-1 1-16,2 1-8 15,-1-2 0-15,1-1 19 16,0 1-19-16,1 0-1 0,-3 1 0 15,2-1 1-15,-5 0 3 16,2-2-3-16,-6 2 0 16,1-2 1-16,-3 0 2 15,0 0-3-15,0 0 0 0,1 0 1 16,-1 0 2-16,-2 0-3 16,-1 0 0-16,1 0-2 15,0 0 4-15,0 0-2 16,2 0 0-16,-2 0 1 15,3 0 5-15,-1 0-6 16,0 0 0-16,0 0 7 0,-2 0-6 31,0 0-1-31,-4 0 0 16,-3 0-4-16,-2 0 3 16,-3 0 1-16,-1 0 0 0,-3 0 22 15,-3 0-6-15,-6 0 7 16,-4 0 1-16,-5 0-11 15,-4 0 22-15,-7 0-22 16,-1 0-6-16,-5 0 20 16,-3 0-26-16,-4 0 5 15,0 0-6-15,0 0-54 0,-9 0-83 16,-9-2-247-16</inkml:trace>
  <inkml:trace contextRef="#ctx0" brushRef="#br0" timeOffset="77604.4566">22722 4945 22 0,'0'0'648'0,"0"0"-570"0,0 0-38 15,0 0-13-15,0 0 40 16,0 0-34-16,0 0-16 16,-6-4-5-16,14 0 5 15,-4 2 2-15,1-3 3 0,-1 5-22 16,-4 0 0-16,0 0 1 15,0 0 11-15,0 0 23 16,0 0-35-16,0 0 9 16,0 0-9-16,0 0 0 31,0 0 0-31,-4 0 6 0,-1 0-5 16,-1 2 8-16,-2 1-9 15,0-1 0-15,1 0 7 16,3 0 3-16,2-2-4 15,-1 0 32-15,3 0-9 0,0 0 17 16,0 0-29-16,0 0-2 16,0 0 14-16,0 1-13 15,0-1 14-15,0 0 4 16,0 0-10-16,0 0 34 16,5 0-1-16,10 0-25 0,10 0-15 15,6 0-9-15,9-3-8 16,11-1 0-16,5-1 7 15,9 2-10-15,6-1 3 16,5-1 0-16,1 3 16 0,6-1-16 31,4-1 0-31,0 2-1 16,3-2 2-16,-3 0 4 16,2 0-5-16,-5 1 0 15,1 2 8-15,0-1-8 16,-5 2 0-16,0 0 0 0,0 0 1 15,-2 0-7-15,0 0 6 16,-2 0 0-16,0 0 5 16,-5 0-5-16,1 0-2 15,-3 0 2-15,-3 0 0 16,1 0 1-16,1-3-1 0,-2 3 0 16,3-2 13-16,2 0-13 15,3 1-1-15,2-1-5 16,0 0 6-16,-1-1 7 15,-1 1-7-15,2 1 0 0,-4-2-1 16,-4 2 1-16,-1-1-2 31,-4 0 1-31,-1 2-1 16,0-3 2-16,1 1 0 16,-1 2 0-16,0-2 3 15,1 2-3-15,0 0 0 0,-1 0 0 16,1 0 1-16,-3 0 5 15,-2 0 12-15,1 0-18 16,5 0 26-16,-2 0-20 16,2 0-1-16,3 0 3 0,-2 0-8 15,-5 0 18-15,2 0-18 16,-4 2 8-16,2 0 1 16,1 1-7-16,-1-1 9 15,-4 1 9-15,0 0-19 0,-1-2 14 16,-4 1-9-16,3 3-5 15,0-3 26-15,-4 1-21 16,2-1-5-16,-1 1 17 31,0-3-17-31,3 2 17 16,2-1-18-16,-1 3 0 0,1-1 5 16,-3-2-5-16,-1-1 0 15,-1 3 0-15,1-3 10 16,-4 0-8-16,2 0-2 15,-4 0 0-15,1 0 6 0,-3 1-6 16,4 2 0-16,-4-1 0 16,3 0 0-16,-1-2 19 15,2 0-19-15,-1 0 1 16,-3 0 32-16,3 0-26 16,-3 0-1-16,0 0 10 15,4 2-16-15,-1-1 15 0,-3-1-15 16,0 2 0-16,-1 0-4 15,-1-2 5-15,1 3-1 32,-1-1 4-32,0 0-2 0,1 0 5 0,-1-2-7 0,3 0 0 31,-1 3 8-31,1-3-8 16,-1 0 0-16,4 0 5 15,-4 0-4-15,-1 2 4 16,-3-2-5-16,-3 0 0 15,-1 0 7-15,-5 0-7 0,0 0 1 16,-2 0-1-16,-2 0 9 16,2 0-3-16,0 0-6 15,4 0 0-15,1-2 9 16,4-3-9-16,2 1 0 0,2 1-1 16,-1 3 3-16,-4-2 1 15,-1 2-3-15,-3 0 0 16,1-2 0-16,-1 1 0 15,0-1 0-15,2 2-1 16,0-2 2-16,1 2 3 0,-1-2-4 31,3-1 0-31,3 2 0 16,-4 1 0-16,3-3 0 16,-2 3-6-16,0-1 12 15,-2 1-6-15,-1 0 0 0,-1-3 0 16,-3 3 1-16,0-1-1 15,0-2 0-15,-4 2-6 16,2-1 14-16,-2-1-7 16,0-1-1-16,0 3 0 15,2-3 2-15,-2-1-2 0,-2 1 0 16,0 1-6-16,0-2 12 16,0 1-12-16,-3 3 1 15,2 1 5-15,3-2 5 16,-3-1-5-16,3 3 0 0,0-1-1 15,2-2 2-15,-4 2-1 16,-1 1 0-16,0 0 0 31,-1 0-3-31,-1 0 3 16,2 0-6-16,1 0 6 16,0 0-17-16,1 0 15 0,-3 0-11 15,-4 0 12-15,-3 0-1 16,-5 0 2-16,1 0 0 15,-3 0-1-15,-3 0 2 16,3 0 4-16,-2 0-5 0,2 0 1 16,-1 0-4-16,-1 0 3 15,0 0 0-15,0-3 9 16,-3 2-9-16,-2-2 23 16,3 1 5-16,-5 2-5 15,0-2-5-15,0 2-18 0,-15-3-48 16,-8-4-66-16,-6-3-431 0</inkml:trace>
  <inkml:trace contextRef="#ctx0" brushRef="#br0" timeOffset="80887.824">1729 5859 405 0,'0'0'226'0,"0"0"-136"15,0 0-50-15,0 0 6 16,0 0-18-16,0 0-20 0,-2-2 7 15,2 2-15-15,-2 0 15 16,0 0 45-16,0 0-34 16,0 0-5-16,-1 0-8 31,-4 0-12-31,3 0 6 16,-3 0-7-16,1 0 5 0,1 0-5 15,0 0 1-15,1 0 22 16,2 2 4-16,2-2-1 15,0 0 12-15,0 0-21 16,0 0-5-16,0 2-12 0,0-2 0 16,14 2 0-16,5 2 26 15,8-2-3-15,6 0 21 16,3 1-24-16,7-3-5 16,3 1 14-16,1-1-16 15,3 2-12-15,-2 0 7 16,1-2-7-16,-4 2 5 0,2-2-6 15,-3 2 0-15,1-2 8 16,1 3-8-16,4-3-4 16,1 0 1-16,0 0 6 0,5 0 1 31,0 0-3-31,4 0 7 16,2 0-6-16,3 0 6 15,-1 0-8-15,1 0 1 16,-3 0-1-16,2 0 9 15,-7 0-9-15,-2 0-7 16,-1 0 7-16,-2 0 0 0,-2 0 0 16,-2 0-1-16,1 0 2 15,-3-3 6-15,2 3-1 16,0-2-5-16,1 2 47 16,0 0-26-16,2 0-6 0,3 0-2 15,-2 0-5-15,1 0 11 16,-2 0-20-16,3 0 0 15,-4 0 8-15,2 0-8 16,0 0 0-16,-4 0-1 16,1 0 8-16,-3 0-4 0,-2 0-2 31,-2 0 0-31,1 0 25 16,-1 0-19-16,3 0 5 15,-1 0-8-15,1 0 3 16,-1 0 2-16,-1 0 9 0,1 0-4 15,-2 2 20-15,1 1-27 16,-1 0-7-16,1-1 1 16,-1 2 5-16,2 1 0 15,-1-2-6-15,-1 1 1 16,1 1 0-16,1-4-1 0,-2 2 0 16,3-2-1-16,-3-1 8 15,3 3-7-15,1-3 0 16,2 1 1-16,0-1 11 15,1 2-12-15,1-2 0 0,-2 2-1 16,2-2 2-16,1 2 3 16,-4-2-4-16,2 0 0 31,-1 2 5-31,0-2-5 16,-1 0 0-16,-3 0-1 15,0 0 2-15,1 0 5 0,-3 0 1 16,1 0-7-16,-1 0 18 15,-2 0-18-15,3 0 0 16,-5 0 0-16,-1 0 8 16,-1 0-4-16,-4 0 11 0,-6 0 1 15,3 0 25-15,-2 0-25 16,0 0 0-16,-1 0 1 16,-3 0-17-16,-4 0 22 15,-5 0-12-15,-5 0-10 16,-3 0 21-16,-3 0-21 0,-3 0-1 15,0 0 1-15,-9 3-58 16,-14-1-71-16,-2-2-350 0</inkml:trace>
  <inkml:trace contextRef="#ctx0" brushRef="#br0" timeOffset="84586.7557">6720 5921 408 0,'0'0'124'0,"0"0"-102"16,0 0-6-16,0 0 30 15,0 0-17-15,0 0-21 16,0 0 8-16,0 0-3 16,0 0 30-16,0 0 8 0,0 0-12 15,0 0 26-15,0 0-29 16,0 0-29-16,0 0 12 16,-2 0-19-16,2 0 2 15,-2 0 17-15,-3 0-17 0,1 0 9 16,-2 0-10-16,-1 0 1 15,2 0 38-15,1 0-25 16,-1 0-4-16,1 0 5 16,0 0-9-16,-3 0 15 0,2 0-5 15,-2 0-15-15,-1 0 22 32,1 0-18-32,-2 0 9 15,2 0 5-15,1 0-9 16,1 0 18-16,1 0-7 15,2 0-12-15,0 0 24 0,2 0-13 16,0 0 1-16,0 0 11 16,0 0-24-16,0 0 10 15,0 0-16-15,0 0 3 16,0 0 8-16,0 0-14 16,8 0 0-16,10 0 28 0,4 0 8 15,9 0 2-15,5 0-22 16,9 0-16-16,3 0 9 15,10 0-9-15,5 0 0 16,7 0-3-16,1 0 11 0,4 0-6 16,-1 0-2-16,1 0 0 31,2 0 3-31,-4 0-2 16,3 0-1-16,-1 0 9 15,4 0-8-15,-2 0-1 0,6-1 0 16,0 1 0-16,0-3 2 15,-6 3-2-15,1 0 0 16,-4 0-2-16,-6-1 10 16,0 1-9-16,-6-3 1 15,3 2 0-15,-5-4-1 0,3 3 1 16,-3 0 0-16,0 2-1 16,0 0 8-16,0 0-9 15,1 0 2-15,-3 0 0 16,0 0 0-16,2 0 0 15,0 0 0-15,0 0-3 0,0 0 10 16,5 0-8-16,-3 0 1 16,5 0 0-16,2 0 0 31,3 0 0-31,1 0 0 16,2 0-3-16,-1 0 3 0,2 0 0 15,-2 0 0-15,-1 0 0 16,1 2 4-16,-5 0-4 15,2-2 0-15,1 0 3 16,-3 2-3-16,2-2 0 16,-5 0 0-16,0 0-1 0,-2 0 0 15,-3 3 1-15,-1-3 0 16,0 0-1-16,2 0 7 16,-1 0-2-16,-3 0 6 15,0 0-4-15,-3 0 49 16,0 0-14-16,1 0-23 0,-2 0 4 15,2 0-21-15,-5 0 15 16,2 0-16-16,-3 0 1 16,-4 0 6-16,-1 0-7 15,-5 0 0 1,0 0 11-16,-7 0-10 16,4 0 18-16,-4 0-9 15,0 0-8-15,1 0 16 16,-1 0-18-16,0 0 0 15,-4 0 10-15,2 0-10 16,3 0 10-16,1 0-4 0,6 0 6 16,1 0-6-16,5 0-5 15,2 0-1-15,0 0 2 16,1 0 8-16,-2 0-4 16,4 0-6-16,-4 0-4 0,1 0-2 15,-1 0 7-15,0 0-1 16,-1 0 12-16,-5 1-11 15,1-1-1-15,-5 0 0 16,-5 0 0-16,1 0 0 16,-3 0 0-16,-2 3 0 0,2-3-1 31,0 1 9-31,0-1-10 16,1 0 2-16,1 0 0 15,2 0-4-15,4 3 4 16,-1-3 0-16,4 1-2 0,3-1 11 15,1 0-10-15,-1 0 1 16,-1 0-4-16,-1 0 3 16,-1 0 1-16,-2 0 0 15,-1 0-1-15,-2 0 8 16,1 0-14-16,-3-4 4 0,3 0 3 16,1 3-5-16,-2-2 5 15,3 1 0-15,3 0 2 16,1 2-1-16,6 0-2 15,0 0 1-15,6 0 0 0,-2 0-13 16,2 0 13-16,-2-2 0 16,-4 2-9-16,2 0 9 31,-3 0 0-31,-5 0-10 16,-4 0 2-16,-1 0 8 15,-4 0 0-15,1 0 1 0,-3 0-2 16,0 0 2-16,6 0-1 15,-1 2 0-15,4-2 0 16,3 0 2-16,1 0-2 16,-1 0-6-16,-1 0-4 0,-2 0 9 15,1 2 1-15,-1 0-6 16,3 1 6-16,1-3-3 16,0 1 3-16,-7-1 0 15,1 3-10-15,-1-2 10 16,-2 2 0-16,-1-2-7 0,-1 1 7 15,1 0 1-15,-2 2 0 16,0-1-1-16,1-1 0 16,1 1-6-16,-1-1 6 15,1 3 0-15,2-3 1 0,2 1 0 32,2-3-1-32,1 2 6 15,1-2-12-15,3 0 6 16,0 0 0-16,2 0 0 15,-3 0 0-15,-1 0 9 16,-5 0-9-16,-4 0 1 0,0 0-1 16,-5 0 0-16,1 0 0 15,-1 0 0-15,-2 2 1 16,0 3 1-16,2-4-2 16,0 3 0-16,2-1-3 0,3 1 4 15,2 0-1-15,1-3 0 16,7 2 0-16,0-3 5 15,1 0-5-15,0 0 0 16,-3 0-4-16,-2 0 4 16,-1 1 0-16,-5 3 0 15,-3 1 0 1,-2-3 4-16,-4 1-4 16,0-1-8-16,-2-2 8 15,1 2 0-15,0-2 0 16,3 0-1-16,3 0 1 0,1 0-1 15,6 0 1-15,3 0 0 16,7 0-6-16,-1-2 7 16,4-1-1-16,-3-4 0 15,-2 5 9-15,0 0-10 16,-1 2 1-16,-1 0 0 16,-1 0-9-16,-4 0 10 0,-3 0-1 15,-4 0 1-15,-2 0-1 16,-2 0 15-16,0 0-15 15,0 0 0-15,0 0-4 0,0 0 4 16,3 0 0-16,1 0 0 16,2 0 2-16,7 0 1 31,3 0-3-31,6 0 0 16,3 0-3-16,2 0 3 15,-3 0 0-15,-2-3 0 16,-4-1 1-16,-3 1 4 0,-3 2-5 15,-5 1 0-15,-5 0-3 16,-4 0 3-16,-3-3 0 16,1 3-2-16,-1-1 2 15,1-2 8-15,-3 1-8 0,3 0 0 16,2 2-6-16,-4 0 4 16,6 0 2-16,-2 0-1 15,2 0 12-15,3 0-17 16,-1 4 6-16,0 3 0 15,2-2 6-15,1-1-6 0,0 0-8 16,-3 1 8-16,0-5 1 16,-2 0 11-16,2 0-12 15,1 0 0-15,3 0 7 32,3 0-7-32,-1 0 0 0,-1 0 0 15,0 0 1-15,-2 0-2 16,-5 0-1-16,-2 4 2 15,-8-1 11-15,1 1-11 16,-4-4 0-16,-3 3-1 16,3-3 2-16,-3 0 5 0,0 0-6 15,1 0 0-15,1 0-3 16,2 0 3-16,0 0 0 16,3 0 0-16,1 0 0 15,0 0 3-15,4 0-3 0,0 0 0 16,-1 0 0-16,3 2 0 15,-5-2 0-15,-2 0-2 16,-2 0 4-16,-5 0 15 16,-2 0-17-16,-1 0 0 15,-4 0 25 1,-2 0-13-16,-4 0 9 16,3 0 9-16,-3 0-18 15,0 0 18-15,0 0-22 16,2 0 6-16,0 0 23 15,2 0-22-15,4 0-6 0,0 0-9 16,1 0 7-16,5 0-5 16,-3 0-2-16,-1 0-8 15,0 0 8-15,-3 0 1 16,-5 0-1-16,0-2 0 16,-2 2-10-16,-2-3-3 0,-19-1-103 15,-6-6-188-15</inkml:trace>
  <inkml:trace contextRef="#ctx0" brushRef="#br0" timeOffset="86469.9232">1491 3098 593 0,'0'0'114'0,"0"0"-113"0,0 0 16 16,0 0 15-16,0 0 9 16,0 0-11-16,-9-6-17 15,9 6 14-15,0 0-6 16,0 0-13-16,-4 0 11 15,-1 0-2-15,-4 0-17 0,0 0 15 16,-5 4-2-16,1 1-2 16,-2 4-11-16,1-3 0 15,1 2 14-15,4-5-13 16,2 2 15 0,3-3 13-16,4-2-13 15,0 0 5-15,0 2 2 16,0-2-2-16,0 2 12 15,0-1-26-15,0 8 0 16,0 2 15-16,0 4-2 16,0 7 15-16,0 8 26 0,0 7-22 15,-2 6 18-15,-3 6-33 16,-4 3-3-16,0 6 12 16,-2 4-7-16,0 3 6 15,-2 0-23-15,2 2 1 0,-1-2 22 16,1 4-4-16,3-1 4 15,0-1 0-15,4 6-23 16,0 2 14-16,-3 1-11 16,1 3-10-16,-4 2 9 15,-1 1-2-15,1 1-8 0,-2 0 27 32,1-3-2-32,2-5 18 15,0-5-22-15,4-6-9 16,3-3 20-16,-2-5-14 15,2-2 3-15,-2-3-9 0,-1-2-13 16,0-1 2-16,1-2 4 16,-1-3-5-16,1-5 16 15,0-3-15-15,-1-2 4 16,3-1-4-16,0-4-1 16,2 0 6-16,0 2-7 0,0-2 6 15,0 1 5-15,0-1-2 16,0-2 5-16,0-3-6 15,0 0 0-15,0-5-2 16,0-4-6-16,0-2 0 0,0-2 12 16,0-2-12-16,0-3 0 15,0 0-1-15,0-3-8 32,0 0 8-32,0-2-15 15,0 0-51-15,0-34-10 16,-14-8-162-16,-1-16-1017 0</inkml:trace>
  <inkml:trace contextRef="#ctx0" brushRef="#br0" timeOffset="87586.8708">1223 3291 373 0,'0'0'75'15,"0"0"-37"-15,0 0 57 16,0 0 25-16,0 0-6 16,0 0-30-16,0 0-28 15,-22-85 19-15,19 79-34 16,1 0-17 0,0 3 7-16,2-3 28 15,0 5-1-15,0-1 6 16,0 0-19-16,0 2 26 15,0-2-13-15,0 2-12 0,0 0 20 16,0 0-15-16,0 0 4 16,0 0-11-16,0 0-19 15,0 0 8-15,0 0-11 16,0 0-16-16,0 0-12 16,0 0 3-16,0 4-13 15,-4 19 9-15,-1 10 7 0,-1 17 2 16,-3 17-1-16,-3 23 5 15,-3 25 23-15,-1 26-17 16,1 6-4-16,1-25 13 0,6-30-20 16,1-27 16-16,0-10-3 15,-2 12-14-15,-2 7 33 32,0 12-15-32,-2 1-12 15,0 1 17-15,-1-1-14 16,-5-2 1-16,4-5 6 15,2-7-14-15,2-6 14 0,2-6-15 16,0-6-1-16,2 0 14 16,-2-6-13-16,3-2 0 15,-3-2 21-15,2-4-21 16,2 0 16-16,1-2-17 0,0-4 12 16,2 0-6-16,2 2-5 15,0-3 1-15,0 2-2 16,0-4 10-16,0-1-2 15,0-3-8-15,0-6 0 0,0-2 11 16,0-1-11-16,0-4 0 16,0-1-1-16,0-2 2 15,0 2 17-15,0-2-18 32,0-1 1-32,0-2 10 15,0-1-11-15,0-4 13 0,0 1-12 16,0-5 1-16,0 0 27 15,0 0-15-15,0 0-1 16,0 0 18-16,0 0-13 16,0 0 16-16,0 0-12 15,0 0 0-15,0 0 18 0,0 0-40 16,2 0-12-16,2-7-1 16,5-3-68-16,13-19-80 15,-1 3-128-15,-8-1-703 0</inkml:trace>
  <inkml:trace contextRef="#ctx0" brushRef="#br0" timeOffset="95434.8378">23484 5939 33 0,'0'0'413'0,"0"0"-285"15,0 0-89-15,0 0 3 16,0 0 71-16,0 0-47 31,-5 0-37-31,5 0 7 16,0 0 28-16,0-2-15 0,0 2 3 15,0 0-10-15,0 0 3 16,0 0 1-16,0 0-21 16,0 0 17-16,0 0-22 15,0 0-3-15,0 0 15 16,-5 0-23-16,-5 0-8 16,-1 0 0-16,-5 0 5 0,-2 0 4 15,2 0-10-15,0 0 1 16,3 2 23-16,5 0-8 15,0-2 4-15,4 3 5 0,0-3-24 16,4 0 21-16,0 0-21 16,0 0 0-16,0 0 11 15,0 2-12-15,0-2 1 16,0 0 6-16,0 0-7 31,0 0 34-31,0 0-4 0,0 0-3 16,0 0 22-16,0 0-17 15,0 0-3-15,0 0-4 16,2 0-10-16,12 0 28 16,7 0-35-16,8 0-7 0,10 0 15 15,7 0-16-15,12 0 0 16,11 0 0-16,7 0 0 16,7 0 0-16,1 0 0 15,3 0 0-15,-4 0 9 16,-2 0-9-16,-6 0-1 15,-1 0 1-15,-5 0 0 0,0 1 0 16,-3 1 0-16,4-2 0 16,-1 0 2-16,-2 0-2 15,-3 0 0-15,1 0 0 16,-3 0 0-16,-2-2 3 0,0-1-3 31,-1 0 0-31,1 1 1 16,-2 0-1-16,2 0-1 15,2 1 1-15,-1-1 0 16,1 2 1-16,-2-3-1 16,2 1 0-16,-1 0-9 0,-3 0 10 15,0 2-1-15,-4-2 0 16,-1 2 1-16,0-1 2 16,1 1-3-16,-1 0-3 15,1 0 3-15,-1 0 0 0,-1 0 1 16,-1 0-1-16,-2 0 1 15,0 0 7-15,-2 0-8 16,-1 0 0-16,4 0 0 16,-2 0 0-16,4 0 0 15,2 0 0-15,2 1 1 0,-2 1 9 16,4 0-9-16,1-2-1 31,1 2 24-31,-2-2-23 16,0 2-1-16,0 1 8 15,0-1-2-15,-2-1 11 0,2 3-15 16,-3-2-2-16,1 1 28 16,0-1-27-16,-3-1 8 15,1 3 0-15,-3-2-3 16,0 0 4-16,-1 1-10 16,-4-2 0-16,-1 3 10 0,-1-1-10 15,1 1 2-15,-1-3 1 16,1 2 4-16,0-2 5 15,-3 2-12-15,1-3 0 16,1 1 11-16,-1-1-11 0,1 2 8 16,3 0 1-16,1 0-7 15,4 1 12-15,0-3-13 16,0 2-1-16,4-2 21 31,-2 0-20-31,0 0 0 16,-1 0 6-16,0 0-7 0,1 0 19 15,-3 0-19-15,3-2 1 16,-1-1 8-16,1 1-9 16,-1 0 0-16,1 0 0 15,-1 1 6-15,1-2-4 0,-1 2-2 16,-1-2 0-16,1 2 1 16,-2-2-1-16,-1-1-3 15,-2 2-3-15,4 0 12 16,-6 1 0-16,3 1-6 15,-1-3 0-15,-4 3 4 0,1-2-4 16,-3 0-1-16,2 0 0 16,-1 2 2-16,-1-2 3 15,1 2-4-15,-1 0 0 16,0 0 3-16,3 0-3 0,-1 0-1 31,-1 0 1-31,1 0 0 16,-1 0 4-16,-3 0-4 15,2 0 0-15,-4 0-3 16,2 0 4-16,-2 0-1 16,0 0 0-16,0 0 6 0,2 0-4 15,0 0-2-15,1 0 0 16,1 0 3-16,-3 0-3 16,4 0-1-16,-3 2 1 15,2 0 0-15,-1-2 2 0,-1 2-2 16,2-2 0-16,-2 0-3 15,0 0 3-15,0 0 0 16,-1 0 0-16,-2 0 0 16,-1 0 6-16,-1 0-6 15,1 0 0-15,-2 0-6 0,2-2 6 16,-1-2-1-16,1 3 1 31,-1-4-14-31,1 3 13 16,-2-2 0-16,-6 3 0 15,1-1-2-15,-2-1 3 16,-2 3-1-16,-1 0 0 0,-1 0 1 16,-4 0 1-16,-3 0-1 15,-5 0 0-15,-1 0-4 16,-4 0 4-16,-4 0 0 16,-2 0 11-16,0-2 7 0,0 2 50 15,0 0-27-15,0 0-5 16,0 0 13-16,0 0-42 15,2 0-7-15,1 0 0 16,-1 0-6-16,2 0-10 16,3 0-27-16,2 0-3 0,-4 0 22 15,-1 0-61-15,-6-2-47 16,-21-6-144-16,-10-6-745 0</inkml:trace>
  <inkml:trace contextRef="#ctx0" brushRef="#br0" timeOffset="99584.4014">1731 6861 183 0,'0'0'605'0,"0"0"-531"16,0 0-63-16,0 0 12 15,0 0 67-15,0 0-57 16,0 0-24-16,0 0 8 16,3 0-1-16,-3 0 10 0,0 0 4 15,0 0 14-15,0 0 18 16,0 0-36-16,0 0 2 15,0 0 6-15,0 0-32 16,0 0 7-16,0 0-9 0,0 0 0 16,0 0-1-16,0 0 1 15,-7 2 0-15,-1 3-1 16,0 1 2-16,-1-5 7 16,3 4-8-16,0-3 0 31,0-1 14-31,0 2-14 0,1-3 1 15,1 2 15-15,-2-2-16 16,1 0 1-16,3 2 12 16,-3-2-12-16,5 0 34 15,0 0-15-15,0 0-2 0,0 0 14 16,0 0-16-16,0 0 11 16,0 0-2-16,0 0-18 15,0 0 24-15,0 0-17 16,0 0-2-16,0 0 1 15,0 0-4-15,0 0-10 0,0 0 1 16,0 0-4-16,12 2 3 16,5 1 2-16,5 2-1 15,7-1 20-15,7-1-20 16,7 2 2-16,5-1-2 0,6-2 6 16,4-2 0-16,2 0-6 31,3 2 0-31,1-2 6 15,-1 0-5-15,-1 0-1 16,-2 0 0-16,-4 0 0 16,0 0 1-16,-4 0-1 15,-4 0 0-15,-1 0-2 0,-1-4 3 16,0 0-1-16,-2-2 0 16,1 2 1-16,1 0 2 15,1 1-3-15,0-2 0 16,0 1-2-16,-1 0 2 0,1 2 0 15,-5-3 0-15,1 4 1 16,-3-1-1-16,-4 0 0 16,-1 2 0-16,2 0 1 15,-2 0 0-15,1 0-1 16,-1 0 0-16,1-2 1 0,1 2 3 16,2 0-4-16,-1-3 0 31,-3 3-3-31,1 0 4 15,-3 0-1-15,1 0 0 16,2-2 1-16,1 0 1 0,1-1-2 16,5 1 0-16,-3-5-3 15,2 4 4-15,1-3-1 16,1 0 0-16,1 0 1 16,-1 0 0-16,-2 1-1 0,3 2 0 15,-3-1 3-15,3 1-3 16,-3 1-2-16,3 0 1 15,-1 2 1-15,4-1 0 16,0-1 0-16,1-2 0 16,1 1 0-16,-2 1 0 0,4 0 0 15,2-1 0-15,1 1 0 16,3 0 1-16,0-2-1 31,0 1 0-31,0 3-4 16,0 0 5-16,-4 0-1 0,1 0 0 15,-2 0 1-15,3 0 0 16,0 0-1-16,0 0-1 16,0 0 1-16,0 0 0 15,-4 0-6-15,2 0 6 16,-2 0 0-16,-2 0 7 0,2 0-7 16,-3 0 0-16,-2 0 1 15,2 0-1-15,-3 0 0 16,2 0 0-16,-1 0 2 15,-1 3 1-15,1 1-3 0,4 0 0 16,0-1 0-16,5 1 1 16,0 1-1-16,2-1 0 15,-3-1 1-15,1 2 1 16,0-1-2-16,-2-1 0 16,-1 0 1-1,2 1-1-15,-1-3-8 16,0 2 8-16,2-2 0 15,0 2 8-15,4-3-8 16,0 0-4-16,0 0 3 16,3 0 2-16,-3 0 6 15,0 0 13-15,-2 0-13 0,1 0 15 16,-3 0-9-16,2-4 6 16,-2 1 6-16,-2 3-24 15,0 0 5-15,-2 0-6 16,2 0 9-16,-2 0 8 0,-1 0-11 15,0 0 2-15,0-1 16 16,1 1-23-16,-1 0 8 16,0 0 1-16,3 0-9 15,-1 0 23-15,2 0-23 16,-1 0 0-16,0 0 8 0,-2 0-8 16,-2 0-1-16,0-2 8 31,1 2-6-31,0 0 18 15,0 0-14-15,5 0-5 16,-2 0 18-16,1 0-19 16,1 0 0-16,2 0 0 0,-2 0 0 15,2 0 10-15,0 0-10 16,-2 0 0-16,1 2 8 16,-1-1-8-16,-3 3 0 15,3 1-5-15,-4-2 13 0,-2 2-2 16,2-1-6-16,-3-1 0 15,2 4 8-15,1-3-8 16,3-1 8-16,1 2-8 16,2-1 6-16,-1-1 1 15,-1 2-7-15,0-2-2 0,-2 2-8 16,-5 2 11-16,2-4-1 16,3 1 3-16,-1 1 3 31,0-3 4-31,-1 3-10 15,-1-1 0-15,-4-2-5 0,0 2 5 16,-1-1 0-16,1-2-1 16,1-1 8-16,-4 0-2 15,3 2-5-15,-3-2 0 16,3 0-1-16,-2 0-1 16,0 0 2-16,-1 0 0 0,0 0 7 15,1 0-3-15,-3 0-4 16,3 0 0-16,-5 0-6 15,0 0 7-15,1 0-1 0,-2 0 0 16,1 0 1-16,1 0 6 16,3 0-7-16,1 0 0 15,1 0-5-15,0 0 5 16,0 0 0-16,1 0-6 16,2 0 12-1,-2 0-7 1,2 0 1-16,-3 0 0 0,4 0-6 15,-2 0 6-15,0 0 0 16,-4 0-1-16,1 0 2 16,-3 2 2-16,1-2-3 15,-6 0 0-15,-3 0-1 0,-3 0-1 16,-2 0 2-16,-2 0 0 16,-2 0 1-16,0 0 3 15,2 0-4-15,2 0 0 16,0 0 3-16,5 0-3 15,-1 0 0-15,3-2 0 0,0 2-1 16,-3-2-1-16,-2 2 2 16,3 0 0-16,-1-1 5 15,-2-2-5-15,1 0 0 16,-3 3 0-16,-3-1 1 0,-1-1 3 16,-2 2-4-16,-2-2 0 31,2 2-3-31,-3 0 3 15,2-2 0-15,0 2-1 16,1 0 3-16,4 0 1 16,0 0-3-16,2 0 0 0,0 0-4 15,0 0 4-15,2 0 0 16,0 0-1-16,2 0 3 16,3 0-8-16,-3 0 6 15,-2 0 0-15,-2 0-5 0,-4 2 5 16,-8-2 0-16,-5 2 0 15,-5-2 1-15,-5 0 5 16,0 0-6-16,-2 0 0 16,0 0 8-16,0 0-7 15,0 0-1-15,0 0 0 16,2 0 1-16,0 0 3 0,0 0-4 16,6 0 0-16,0 0 15 15,1 0-15 1,3 0 0-1,-1 0-1-15,-1 0 7 0,2 0 5 16,-1 0-11-16,-2 0 1 16,0 0 12-16,-2 0-11 15,-3 0-2-15,-2 0 12 16,0 0-11-16,-2 0 5 16,0 0-6-16,-6 0-51 15,-15 0-73-15,-5-6-269 0</inkml:trace>
  <inkml:trace contextRef="#ctx0" brushRef="#br0" timeOffset="105583.3861">14362 6880 168 0,'0'0'174'0,"0"0"-90"0,0 0-42 15,0 0 2-15,0 0 37 16,0 0-26-16,-73-5-33 16,61 5-11-16,-1 0-11 15,-5 0 11-15,0 0-11 0,0 0 0 16,-2 0 10-16,-2 3-10 16,2-1 0-16,-1 0 1 31,2-1 0-31,3 4 9 15,1-3-10-15,-1 3 0 16,3-2 0-16,-1 1 0 0,1 0-10 16,-1-1 8-16,1 0 1 15,2-3 1-15,2 2 1 16,2-2-1-16,3 0 19 16,2 0-18-16,2 0 45 0,0 0 46 15,0 0-14-15,0 0 13 16,0 0-26-16,0 0-21 15,0 0 9-15,0 0-40 16,0 0 2-16,0 0-11 16,0 0-2-16,0 0 11 0,0 0-2 15,0 0 5-15,0 0 45 16,0 0-20-16,0 0 1 16,0 0 1-16,0 0-15 31,0 0 49-31,0 0-25 0,8 0-30 15,6 0 25-15,6 0-14 16,11 0-11-16,10-7 3 16,5 2-18-16,10-2 8 15,6 0-15-15,3-1 6 16,-1 2 3-16,-1 2-9 0,-3-1 0 16,-2 1-1-16,-4 3 2 15,-3-1 3-15,0 0-4 16,0 2 0-16,-1-2 5 15,-2 2-5-15,0 0-5 0,-2 0 4 16,1 0 2-16,0 0-6 16,0 0 5-16,2 0 0 15,-1-2 6-15,4-1-6 16,2 0-1-16,0-1 0 16,0 2-4-16,0-2 3 0,0 0 2 15,0 0 0-15,-6 0 5 31,-1 2-5-31,-3-3 0 16,-1 3-6-16,-1-1 13 16,-2 1-5-16,3-1-2 15,1 1 0-15,1-1-6 0,2 1 6 16,2-2 0-16,3 4-2 16,0 0 9-16,4 0-4 15,0 0-3-15,-2 0 0 16,0 0 2-16,-2 0-2 0,2 0-6 15,2 0 6-15,0 0 1 16,2 2 9-16,2 0-10 16,5 0 0-16,-1-1 2 15,3 1-2-15,2 0-1 16,3-2 1-16,-1 0-5 0,0 0 4 16,1 0 1-16,-1 0 0 31,-5 0-2-31,-1 0 2 15,-3 0-1-15,-2 0 1 16,1-2 0-16,-1 2 6 0,0 0-6 16,0 0-2-16,2 0-4 15,-1 0 6-15,1 0 0 16,1 0 8-16,0 0-6 16,-1 0 4-16,0 0-6 15,-1 0-7-15,-3 0 7 0,0 0 0 16,-1 0 0-16,3 0 0 15,-2 0 7-15,2 0-6 16,1 0-1-16,-1 0-6 16,0 0 5-16,0 0 1 15,0 0-3-15,1 2 1 0,-1 1 4 16,0-1 1-16,-2 0-3 16,2-1 0-16,-2 4 9 15,0-1-9-15,5 0 0 16,-3 0-3-1,4 0 12-15,-1 0-8 16,1 0-1-16,1 1 2 16,-1 0 6-16,2-1-7 15,-2-1 0-15,3-1 11 16,-2 0-9-16,3 1 7 0,4-3-8 16,1 2-2-16,4-2 31 15,-2 0-31-15,1 0 1 16,0 0 8-16,0 2 7 15,-3-2 5-15,0 2-14 16,1-2-6-16,-3 1 24 0,1 2-24 16,-1-1 9-16,2 1 8 15,-1 2-18-15,2-1 15 16,-3-1-15-16,1 2 0 16,-1-1 4-16,-1 1 4 0,0-2-8 15,-1 1 12-15,0 0-12 31,1-3 16-31,-1 5-16 16,-1-5 1-16,4 3 14 16,-1-2-13-16,3 2-1 15,-2-2 13-15,1 2-14 0,0-2 0 16,1 0 0-16,-1 0 1 16,1-2 5-16,-1 3-6 15,2-3 0-15,-2 3-1 16,-2-1 2-16,1 0 0 0,-1 0-1 15,-3 0 1-15,2-1 9 16,-3 1-10-16,2 3 0 16,-3-3 2-16,2-2-1 15,-3 2 4-15,-1-2-5 16,-2 2 0-16,3-1-3 16,0 2 3-16,1-1 0 0,2 0 1 15,-1 0-1-15,-1-2 5 31,1 0-5-31,0 0 0 16,0 0-2-16,0 0 2 16,0 0 0-16,-3 0 1 0,-2 0 11 15,3-4-19-15,-3-1 7 16,-1 0 0-16,1 1 7 16,0-2-7-16,-2 2 0 15,3 0 1-15,-3 1 6 16,-2 0-6-16,0 3-1 0,0 0 0 15,-2 0-5-15,0 0 5 16,0 0 0-16,2 0 0 16,2 0 8-16,0 0-10 0,3 0 2 15,-3 0 0-15,-3 0-10 16,-3 0 10-16,-3 0 0 16,-1 0-1-16,-4 0 7 15,3 0-6-15,-5 3 0 16,-4-3 2-1,-3 0 24 1,-4 0-17-16,-6 3-3 0,-5-3 7 16,-6 0-2-16,-6 0-10 15,-3 0-1-15,-7 0-3 16,0 0-3-16,0 2-30 16,-15-2-81-16,-10 0-75 0,-8 0-455 15</inkml:trace>
  <inkml:trace contextRef="#ctx0" brushRef="#br0" timeOffset="107399.6517">26297 6967 584 0,'0'0'70'0,"0"0"-70"15,0 0 0-15,0 0 42 16,0 0 8-16,0 0-12 16,0 0-11-16,26 0 29 0,-26 0 17 15,3 0-21-15,-3 0 4 16,0 0 18-16,0 0-19 16,0 0 11-16,2 0-28 15,0 0-6-15,0 0 10 0,6 0-23 31,-2 0 21-31,3-2-5 16,2 2-14-16,4 0 27 16,4 0-24-16,4 0-6 15,10 0 22-15,2 0-18 16,9 0 6-16,6 0-2 0,6 0-17 16,6 0 23-16,7 0-19 15,2-1 0-15,3 1 14 16,3-2-16-16,6 2 20 15,4 0-5-15,0 0-17 16,5 0 26-16,-1 0-22 0,-4 0-2 16,-1 0 11-16,-3 0-22 15,-2 0 10-15,-4 3-10 16,1 2 8-16,-2-3 3 16,0 0-11-16,-3 0 0 15,-1-2 23-15,-5 2-22 0,2-2 11 31,-5 1-6-31,1 2 3 16,-2-1 4-16,-1 0-13 16,-1 0 1-16,-1 2 5 15,0-2-6-15,0 3 0 0,-1-4 0 16,2 1 0-16,-1-2 7 16,0 2-7-16,0-2 0 15,-2 0-2-15,0 0 3 16,0 0-1-16,-2 0 0 0,0 0 1 15,-2 0-3-15,-1 0 2 16,-4 0 0-16,-3 0 7 16,-1 0-7-16,-3 0 0 15,-1-2-8-15,1-1 16 16,0-4-3-16,1 3-5 0,3 0 0 16,-1-1-8-16,0 2 8 15,0-1 0-15,-6-3 0 31,1 4 1-31,-1-1 6 16,-1-1-7-16,1 2 0 0,2-1 10 16,3-1-9-16,-2 2-1 15,3 1 0-15,3 2 1 16,-4-2 4-16,-2 2-5 16,3 0 0-16,-5 0-4 15,3 0 4-15,-4 0 0 0,1 0 0 16,1 0 1-16,1 4 2 15,2 2-3-15,3-2 0 16,0 1-5-16,2 0 5 16,-2-1 0-16,-3-2 0 15,2 1 1-15,-2 0 0 0,0-1-1 16,3 0-1-16,0 0 1 16,2 0 0-16,0-2-1 15,-3 0-9-15,0 0 4 31,-9 0 5-31,-6 0 1 0,-6 0 0 16,-5 0 2-16,-9 0-2 16,-2-4 0-16,-3 0 13 15,2 1 0-15,-4 0 30 16,0 1-27-16,5-2-7 16,1 2 4-16,-2-1-13 0,5 0-1 15,3 3 0-15,-1 0-6 16,4 0 6-16,-4 0 1 15,3 0-21-15,-5 3-16 16,-13 8-50-16,0-3-89 0,-9-8-228 16</inkml:trace>
  <inkml:trace contextRef="#ctx0" brushRef="#br0" timeOffset="109649.498">1716 7967 727 0,'0'0'128'16,"0"0"-97"-16,0 0-14 15,0 0 29-15,0 0 11 0,0 0-35 16,0-31-21-16,0 27 21 16,0 3 2-16,0-2 20 15,0 2-5-15,0-1-2 31,0 0 15-31,0 2-29 16,0-2-17-16,-3-1 20 16,-1 3-16-16,-3-2 6 0,3 2 19 15,0-2-19-15,-3 2 18 16,0 0-18-16,0 0 3 16,3 0 7-16,-2 0-25 0,4 0-1 15,-3 0 8-15,5 0-7 16,0 0 5-16,0 0-6 15,0 0 1-15,0 0 5 16,0 0-6-16,0 0 0 16,0 0-1-16,5 0 7 15,10 0 3-15,7 0 14 0,9 0-8 16,7 4 12-16,11 1-21 16,7-3-6-16,7-2 14 15,5 2-13-15,3-2 5 16,4 0-6-1,0 0 0-15,-3 0 3 16,-3 0-3-16,-5 0 0 16,-4 0 0-16,-2 0 0 15,-2 0 1-15,0 0-1 16,-1 1 0-16,3-1-3 16,0 3 3-16,5-3 0 0,1 1 2 15,2 2-1-15,0-2-1 16,-1 2 0-16,-1-3 1 15,-1 0 4-15,-3 1-5 16,-2-1 0-16,-4 0-6 0,-4 0 7 16,2 0-1-16,-5 0 0 15,-3 0 1-15,-1 0-3 16,-1 0 2-16,2 0 0 16,1 0 0-16,2 0 0 15,0 0 5-15,-1 0-5 0,1 0 0 31,1-1 1-31,-4-2-1 16,0-1 0-16,3 0 11 16,-3 1-10-16,1-1 4 15,3-1-5-15,-4 0 0 0,0 1 6 16,1 0-6-16,-3-2 0 16,-1 4 4-16,-3-3 2 15,-1 3-5-15,1 0-1 16,-2-2 0-16,0 3 12 15,-1-3-5-15,-1 1 5 0,-3 1 18 16,2 0-18-16,0 0 0 16,1 1-12-16,2 1 8 15,0-2 7-15,-1 2-15 16,1-2 1-16,-3 2-1 0,0 0 12 16,1-3-12-16,-1 3 0 15,-2 0 1-15,0-2 19 31,-2 0-19-31,-2 0-1 16,0 1 26-16,-2 1-25 16,-2-3 11-16,-6 2-2 0,-1-2-9 15,-3 1 23-15,-1 2-7 16,-8-2-4-16,0 2 27 16,-4 0-21-16,0 0 22 15,0 0 7-15,0 0-32 0,0 0 34 16,0 0-41-16,0 0-9 15,0 0 6-15,0 0-5 16,0 0-2-16,0 0-41 16,0 0-74-16,0 0-35 15,0 2-181-15</inkml:trace>
  <inkml:trace contextRef="#ctx0" brushRef="#br0" timeOffset="120013.9022">29605 7828 497 0,'0'0'104'0,"0"0"-75"0,0 0-8 15,0 0 99-15,0 0-4 16,0 0-54-16,-9 0-19 16,9 0 37-16,0 0-7 15,0 0 7-15,0 0-16 16,0 0-25-16,0 0 17 0,0 0-24 15,-2 0-14-15,0 0 2 32,-5 0-20-32,-2 0 0 15,-2 0 0-15,0 0 7 0,-1 0 9 16,4 2-7-16,1-2 3 16,5 2 11-16,2-2-17 15,0 0 11-15,0 1-7 16,0-1-9-16,0 0 42 15,0 0-14-15,0 3-9 16,0-3 28-16,0 0-20 0,9 0 8 16,6 0 18-16,5 3-21 15,7-2 13-15,4 1-28 16,7 2-9-16,5-1 14 0,3 1-22 16,4-1 0-16,0 1 2 15,2 1 7-15,-1-2-6 16,-4 1-4-16,0 1 0 15,-5-4 4-15,-1 2-4 16,-2-2 0 0,-1-1 2-1,0 3 5-15,0-3 3 0,2 1-10 16,2-1 0-16,3 0 14 16,-1 0-14-16,1 0 0 15,0 0-1-15,0 0 2 16,-3 0 10-16,1 0-11 0,-1 0 0 15,-1 2 3-15,0 0-3 16,1 3 0-16,-4-3-1 16,1 0 2-16,-4-1 8 15,1-1-9-15,-1 3 0 16,3-3 16-16,0 1-15 0,2-1 0 16,0 3 12-16,1-3-11 15,-1 1 4-15,-1 2-6 16,-1-3 0-16,-2 0 4 15,0 0-4-15,-1 0 1 0,1 0 17 32,-1 0-17-32,4 0 7 15,-1-4-8-15,-1-4 1 16,1 1 4-16,3 0-5 16,-1-1 0-16,-1 1-1 15,4 4 2-15,-3-1 1 0,0 1-2 16,1 1 0-16,-4 2 4 15,-1 0-4-15,-3 0 0 16,-2 0 12-16,-2 0-4 16,-4 0 21-16,-2 0-16 0,-8 0-13 15,-1 0 23-15,-8 0-12 16,1 0 2-16,-5 0-1 16,-2 0-11-16,0 0 9 15,0 0-10-15,0 0-9 16,0 0 8-16,-11 0-46 15,-58-8-45-15,4-3-151 0,-15-9-1092 0</inkml:trace>
  <inkml:trace contextRef="#ctx0" brushRef="#br0" timeOffset="123813.7579">1634 8833 530 0,'0'0'191'15,"0"0"-191"-15,0 0 0 16,0 0 43-16,0 0 9 0,0 0-23 16,0 0-19-16,2 0 33 15,-2 0 24-15,0 0-38 16,0 0 5-16,0 0-19 15,0 0-2-15,0 0 6 0,0 0-9 16,0 2 3-16,0 2-3 31,-2 2-10-31,-1-4 20 16,-1 2-13-16,-1 0 3 16,3-2 15-16,-3 1-8 15,1 2 5-15,2 2-3 0,2-5-19 16,0 1 16-16,0 1-16 15,0 1 0-15,0-2 14 16,0 1-3-16,0 2 0 16,6 1 16-16,8-2-8 0,4 2 17 15,4-2-10-15,7-1 0 16,7-1 14-16,3-3-19 16,4 2 4-16,6-2 4 15,0 0-19-15,7 0 12 16,0 0-21-16,2 0 0 0,0 0 9 15,-1 0-10-15,-3 0 0 32,0 0 0-32,-5-5 6 15,-3 3-1-15,2 0-5 16,-4 0 0-16,-1-1 0 0,-1 0 0 16,0 1 0-16,1 0 0 15,3 0 1-15,1-1 7 16,2 0-8-16,-2-1 0 15,2 2 10-15,-2 2-10 16,0 0 1-16,-3 0 1 0,1 0 12 16,-3 0-10-16,-2 0-4 15,3 0 0-15,-3 0 2 16,-1 0-2-16,2 0-1 16,1 0 0-16,3 0 2 0,-3 0 4 15,-2 0-5-15,3 0 0 16,-3 0 10-16,0 0-9 15,0 0 5-15,2 0 0 32,0 0 0-32,1 0 1 15,1 0-7-15,6 2 0 0,-1 0 4 16,6 0-4-16,1-2 0 16,0 3 0-16,0-3 1 15,0 0 7-15,2 0-8 16,0 0 0-16,-1 0 9 0,3 0-9 15,2 0 2-15,2 0 12 16,-2 0-14-16,0 0 13 16,1 0-13-16,-3 0 0 15,0-3 5-15,-7 3-5 16,1-2-1-16,-3 0 1 0,-2 2 0 16,-2-2 6-16,0 2-6 15,2 0 0-15,-2 0 6 16,-1 0-6-16,4 0 1 15,-2 0 15-15,1 0-15 0,1 0 12 16,-2 0-13-16,2 0 1 31,-1 0 14-31,0 0-15 16,0 0 0-16,-1 0 10 16,2 0-7-16,-1 0 7 15,0 0-9-15,0 0-1 16,3 0 20-16,0 0-20 0,2 0 1 15,2 0 8-15,-2 0-8 16,2 0 5-16,-1 0-6 16,1 2 0-16,2-2-3 0,-3 2 3 15,1-2 0-15,2 2 0 16,0 1 6-16,1-3-2 16,3 1-4-16,-2-1 0 15,2 0-2-15,-1 0 2 16,-3 0-3-16,-1 0 3 15,-1 0 2-15,2 0 14 0,0 0-16 16,2 0 0-16,-2 0-3 31,-2 0 4-31,0 0-1 16,-3 0 8-16,0 0-7 0,1 0 6 16,-2 0-7-16,-4-1 0 15,4-2 5-15,-1-1-5 16,0 2 0-16,-2 0 2 15,-3 0 4-15,2 0 0 16,1-3-6-16,0 2 0 16,2-1 0-16,3 2 0 0,-4 2 0 15,2-3-1-15,-3 3 1 16,-2-2 0-16,2-1 0 16,-3 1 1-16,4 0-8 0,-6-3 7 15,1 2 0-15,-3-1-2 16,3 0 11-16,1 0-9 15,4-1 0-15,-4 4 4 16,1-1-11-16,1 0 7 31,-4 2 0-31,-2 0 1 16,5 0-1-16,2 0 9 0,2 0-9 16,1-2-1-16,1 0 0 15,0-1 1-15,3-2 0 16,0-2 1-16,2 2 7 15,2 1-6-15,2-1-2 0,-3 2 0 16,-4 3-1-16,-3 0 1 16,-1 0 0-16,-2 0 2 15,-1 0 5-15,2 0-8 16,-5 0 1-16,-1 0 0 16,-2 0 2-16,1 0-2 0,-1 0 0 15,3 0 6-15,-1-2-6 16,-4 2 1-16,1 0-1 15,-1 0-3-15,-3 0 1 16,2 0 3-16,1 4-1 0,-3 0 0 31,1-2 6-31,1-2-9 16,-2 0 3-16,3 0 0 16,1 0 11-16,1 0-11 15,-2 0-2-15,0 0-5 16,-2 0 14-16,0 4-7 0,-1 0 0 15,2 0 1-15,-1 0 0 16,-1-2-1-16,1-2 0 16,3 0-7-16,-1 0 16 15,-1 0-9-15,2 0 0 0,-3 0 0 16,-3 0 1-16,1 0-1 16,-3 0 0-16,4 0-5 15,-4 0 11-15,2 0-6 16,-1 3 0-16,1-3-8 15,3 3 8-15,5-1 0 0,-1-2 0 32,0 2 0-32,-1-2-2 15,-4 0 2-15,-3 0 20 16,1 0-19-16,4 0 14 16,-4 0-15-16,3 0 0 0,-3 0 0 15,-1 0 0-15,-3 0 0 16,0 2 0-16,0 1 0 15,-2 0 1-15,-2-1 0 16,2-2-1-16,0 2 2 16,5 0 6-16,1 0-8 0,8-2 0 15,-3 2 2-15,3 0 26 16,-6-2-28-16,-1 2 8 16,-3-2 7-16,-2 3-14 15,-2-3 0-15,-2 0-1 0,-2 0 6 16,2 0 22-16,2 0-28 15,-1 0 1-15,1 0 2 16,-2 0-3-16,-5 0 0 31,1 3 0-31,-4-1 0 16,2 0 2-16,-3 0-2 0,-1-2 0 16,4 3-1-16,-1-3 1 15,2 2 0-15,2-2 0 16,1 0 1-16,0 3 5 15,-1-3-6-15,0 0 0 0,3 2-6 16,0-2 6-16,0 0 0 16,2 0 0-16,-2 2 1 15,0-2-4-15,-1 0 3 16,-2 2 0-16,-1 1-1 16,-3-3-4-16,-5 3 5 0,-3-3 0 15,-1 2 1-15,-5-2 6 16,-1 0-7-16,0 0 0 15,-3 0 16-15,-2 0-16 16,0 0 6-16,0 0-6 31,0 0 7-31,0 0-17 0,0 0 6 16,0 0-80-16,-7 0-33 16,-6-8-386-16</inkml:trace>
  <inkml:trace contextRef="#ctx0" brushRef="#br0" timeOffset="130779.2568">14159 8863 484 0,'0'0'111'16,"0"0"-84"-16,0 0 4 16,0 0 51-1,0 0-11-15,0 0-32 16,0 0-20-16,0 0 48 16,0 0-4-16,0 0-10 15,0 0-7-15,0 0-28 16,0 0-1-16,0 0-16 15,0 0 1-15,-5 0 14 0,1 0-15 16,-2 0-1-16,-1 0 6 16,-3 0-5-16,0 0 10 15,-1 2-9-15,-1 0 5 0,1 3 29 16,3-3-23-16,0-2 2 16,4 3 6-16,0-3-12 15,4 0 7-15,0 0-7 16,0 0-9-16,0 0 25 15,0 0-12-15,0 0 11 16,0 0 10-16,0 0-17 0,8 0 22 31,8 0-4-31,11 0-6 16,7 0 13-16,8 0-36 16,7 0 0-16,5 0 16 15,4 0-15-15,6 0 9 0,1 0-16 16,1 0 1-16,1 0 8 15,0 0-9-15,-2 0 0 16,0 0 0-16,-5 0 7 16,0 0-7-16,-2 0 0 15,-3 0 0-15,1 0 3 0,0 0-3 16,2 0 0-16,0 0-3 16,4 0 10-16,1-3-14 15,-1 3 5-15,5-2 2 16,-1-1 3-16,2 1-3 0,-5 0 1 15,-3 0-7-15,-4-1 9 16,-6 0-3-16,-5 1 0 31,-5 0 3-31,-2 0-9 16,0 2 7-16,-2-2-1 16,4 0 10-16,-1 0-10 0,2-3 0 15,3 4-2-15,2-3 4 16,0-3-9-16,3 4 7 15,2-1 0-15,0-2 11 16,5 2-5-16,0 0-7 0,0-1 1 16,2 2 0-16,-3 1-1 15,1 2 1-15,0-3 0 16,0 2-5-16,2 1 7 16,0-2-2-16,0 0 0 15,0 2 1-15,2 0 2 0,0 0-3 16,3 0 0-16,-1 0 3 15,3 0-2-15,1 0-1 16,1 0 0-16,2 0 3 31,3 0 10-31,-1 0-13 0,1 0 1 16,-4 0 5-16,3 0-6 16,0 0 0-16,-1 0 0 15,1 0 7-15,-2 0 3 16,5 0-10-16,-3 0 1 15,3 0 15-15,-3 0-15 0,2 0-1 16,2 0 0-16,-4 0 6 16,3 2-6-16,-3-2 1 15,0 0-1-15,3 0 8 16,1 0-7-16,1 0-1 0,2 0 0 16,0 0 1-16,0 0 18 15,-2 0-19-15,-1 0 0 16,-3 0 11-16,-1 0-11 15,-2 0 1-15,-1 0 7 16,-2 6 3-16,-1-1-2 0,2 2-9 31,-3-2 0-31,3-3 3 16,-2 3-3-16,0-3 0 16,-1 0 6-16,1 1-5 15,-1 0 12-15,-1 1-13 0,1 0 0 16,-1-3-6-16,1 4 7 15,0-1-1-15,0-2 0 16,3 2 1-16,-1-2 21 16,3 1-22-16,1 0 2 15,1-1 12-15,0 0-13 0,3 3 6 16,-1-3-4-16,1-2 4 16,0 3 12-16,1-1-12 15,1 0-6-15,-1-2 33 16,2 0-33-16,1 2 12 0,-2-2-4 15,0 0-3-15,-1 0 7 16,1 3-4-16,-2-3-9 16,-3 0 12-16,3 3-6 31,-3-1-5-31,0-2 12 16,1 2-12-16,-1 0 21 15,0-2-22-15,-2 2 1 0,2-2 13 16,-2 0-14-16,1 2 25 15,1-2-5-15,0 0-20 16,1 0 22-16,-1 0-22 0,0 0 1 16,3 0 17-16,-1 0-18 15,1 0 0-15,0-2 0 16,0 2 1-16,-3 0-4 16,-3-2 3-16,1 2 0 15,-1 0-1-15,1-2 2 0,-3 0-1 16,1 2 0-16,1-2 1 15,-2-1 3-15,1 3-4 16,0 0 0-16,0 0 5 31,-3 0-3-31,4 0-2 16,-6 0 0-16,0 0 1 0,-4 0 1 16,3 0-2-16,-3 0 0 15,-1 0 4-15,1 0-4 16,0 0-5-16,-2 0 4 15,2 0 2-15,0 0 8 16,2 0-9-16,0 0 0 0,5 0 1 16,-3 0-1-16,3 0-6 15,-1 0 5-15,2 0 2 16,0 0-9-16,-1 0 8 16,-1 0 0-16,1 0 3 0,-3 0-3 15,3 0-7-15,-1 0 5 16,4 0 4-16,-1-3 2 15,1 3-4-15,-1 0-7 16,3 0-4-16,1 0 11 0,-2 0-9 16,0 0 8-16,-2 0-19 31,-2 0 19-31,1 0-7 16,-1 0 5-16,-1 0-9 15,-1 3 6-15,-1 0-8 16,-2 1 13-16,1 0-1 0,1-2 1 15,-2 2 1-15,0-1-10 16,-2-2 0-16,-2-1 10 16,0 2-11-16,-4-2 10 15,1 0 2-15,-4 2 4 16,-5-2-5-16,-1 0-5 0,-3 0-5 16,1 0 11-16,-4 0-1 15,1 0 0-15,2 0 0 16,3 0 9-16,-1 0-9 15,3-2 0-15,-3 2-7 0,2 0 7 16,1-2 0-16,4 2-1 16,0 0 2-16,5-1 2 31,1 1-3-31,1-3 0 16,-3-1-4-16,3 2 4 15,-2-2 0-15,2 2 0 0,-3-3 0 16,-4 5 1-16,-2-3-1 15,-1 1 1-15,-1 0-4 16,-3 0 3-16,3-1 0 16,-3 3 5-16,-2 0-3 0,5 0-2 15,-1 0 0-15,2 0 0 16,0 0 0-16,1 0 0 16,-1 0 0-16,4 0-6 15,4 0 13-15,1 5-7 16,3-1 0-16,-3-1 0 0,-1 0-1 15,-4-1 1-15,-6 0 0 16,1 0 0-16,-5 0 1 31,-3 0-2-31,-1 0 1 16,-5-2 0-16,0 2 2 0,0-2-2 16,-2 0 0-16,2 0-1 15,-1 0 7-15,3 0-2 16,1 0-4-16,4 0 0 15,4 0 9-15,1 0-9 16,1 0 0-16,-2 0-8 0,-4 0 14 16,0 0-7-16,-7 0 1 15,0 3 0-15,-1-2 1 16,-4-1-1-16,1 0 0 16,2 0 3-16,0 0-1 15,2 0-4-15,3 0 2 0,-1 0 0 16,5-6 0-16,-3 0 0 15,1 0 0-15,-2 0-3 16,-1 0 3-16,-1 1 0 16,1-2-1-16,2 2 1 0,1 0-10 31,2 1 10-31,-4 2 0 16,-6 0-9-16,-3 2 11 15,-3 0-2-15,-4 0 0 16,0-2 0-16,0 2 0 15,-3 0 0-15,1-2 0 0,-1 2 0 16,3-3 0-16,-2 3 0 16,0-1 0-16,-1 1 1 15,1 0 2-15,-1 0-3 16,3 0 0-16,-2 0-3 0,-1 0 5 16,-1 0-2-16,-1 0 0 15,-4 0 0-15,0 0 5 16,-4 0-5-16,-5 0 0 15,0 0-6-15,0 0 2 16,-16-14-55-16,-9 0-86 0,-6-4-614 0</inkml:trace>
  <inkml:trace contextRef="#ctx0" brushRef="#br0" timeOffset="134012.5231">1663 9956 479 0,'0'0'147'0,"0"0"-115"0,0 0 52 16,0 0 27-16,0 0-7 15,0 0-51-15,0 0-29 16,-2-22 26-16,2 20 27 15,0 0-22-15,-3 2-7 0,3-3 2 16,0 3-28-16,0 0 3 16,0 0 4-16,0 0-10 31,0 0 20-31,0 0-19 16,0 0 3-16,0 0 14 15,3-1-31-15,14 1 2 0,5-2 11 16,9-3-17-16,9 4 27 15,8-1-23-15,5-2 1 16,8 2 14-16,1-1-20 16,5 2-1-16,1 1 0 0,1 0 8 15,1 0-2-15,-1 0-6 16,0 0 0-16,3 0 0 16,-4 6 1-16,3 0-1 15,4 0 0-15,-2-3-3 16,3 0 3-16,1-1 1 0,2-2 0 15,1 0-1-15,-2 0-1 16,3 0 1-16,-2 0-1 16,0 2 3-16,-2-2 2 31,-1 2-4-31,0-2 0 16,-2 0-3-16,-3 3 3 0,3-3 0 15,-3 0 0-15,2 0 0 16,3 0 5-16,0 0-5 15,0 0 0-15,1 0 0 16,2 0 0-16,-1-5 0 16,-5 3-1-16,1 0 1 0,0-1 5 15,-3 3-5-15,-2-1 0 16,-2 1 0-16,2 0 0 16,-2 0 0-16,-1 0-1 15,4 0 2-15,-1 0 2 0,0 0-3 16,3 0 0-16,-1 0-7 15,0 0 7-15,1 0 0 16,-1 0 0-16,-2 0 0 16,3 0 16-16,-1 1-16 0,-3 4 0 31,1-1 18-31,-1-1-18 16,-1 2 0-16,-1-1 0 15,-1-1 3-15,1 4-3 16,2-3 0-16,1-2 0 15,2 2 6-15,-1-4-6 0,1 2 0 16,-2-2-1-16,-1 0 2 16,4 0 0-16,-1 0-1 15,0 0 0-15,3 0 22 16,-3 0-21-16,4 2 13 16,-4-2-14-16,0 0 6 0,3 0 10 15,-5 0-9-15,2 0-6 16,-2 0 24-16,0 0-25 15,-2 0 10-15,0 2-2 16,-3 0 1-16,2 0 0 0,-2 2-9 16,1-1 0-16,1-3 2 31,1 3-2-31,0-1 0 16,2 0 2-16,2 0-2 15,0 1 10-15,1-1-10 16,2 1 0-16,0-1 17 0,3-2-17 15,2 2 0-15,2-2-2 16,4 0 13-16,0 2-11 16,2-2 0-16,0 0 1 15,-2 0 4-15,-1 0-5 0,-1 0 0 16,-3 0-1-16,2 0 3 16,-3 0 2-16,1 0-4 15,-2 0 0-15,-2 0-2 16,-3 0 2-16,-1 0 0 15,-1-2-1-15,-2 2 0 0,0 0 0 16,-2 0 1-16,-2 0 0 16,0 0 3-16,-1 0-3 31,1 0-5-31,1 0 4 16,2 0 2-16,-1 0 10 0,1 0-2 15,-3 0-8-15,-1-2 20 16,1 2-13-16,-3 0 13 15,2 0-14-15,-2 0 1 16,-4 0 6-16,1-2-14 16,-3 2 1-16,0 0 9 0,-2-3-10 15,0 3 0-15,-2-2 8 16,2 2-8-16,0 0 6 16,-1 0-6-16,0-3 0 15,-1 1 5-15,-1-2-5 0,3 1 0 16,-1 3 6-16,3 0-5 15,-3 0 6-15,3 0-7 16,0 0 0-16,0 0 5 16,1 0-5-16,1-3 0 15,0 3-1 1,0 0 1-16,0-2 0 16,-2 2 0-16,-2 0 1 15,-3-2 5-15,-6 0-5 16,-3 2-1-16,-7-2 28 15,-4 2-6-15,-2 0 11 16,-2 0-27-16,-2 0 3 0,-2 0 18 16,-1 0-11-16,-3 0-7 15,0 0 0-15,-6 0-2 16,-2 0-11-16,-2 0 4 16,-2 0 0-16,-3 0 0 0,-2 0 0 15,-2 0-1-15,2 0 1 16,-2 0-34-16,0 0 12 15,0 0-49-15,-6 0-48 16,-12 0-78-16,-8-10-375 0</inkml:trace>
  <inkml:trace contextRef="#ctx0" brushRef="#br0" timeOffset="137011.3443">13274 9976 91 0,'0'0'575'0,"0"0"-496"0,0 0-66 16,0 0 17-16,0 0 44 31,0 0-31-31,-13 0-11 16,13 0-14-16,0 0 22 15,0 0 37-15,0 0-9 16,0 0 27-16,0 0-18 0,0 0-34 15,0 0 5-15,0 0-33 16,0 0-14-16,0 0-1 16,0 0 2-16,0 0 14 0,0 0-16 15,0 2 0-15,19-2 7 16,10 2 50-16,12-2-12 16,15 0-12-16,13 0-33 15,14 0 22-15,6 0-22 16,11 0 0-16,2 0 10 15,5-2-10-15,-2 2 0 0,2 0-6 16,-5 0 12-16,2 0-5 16,-4 0-1-16,-3 0 0 31,-1 0 5-31,0 0-4 16,1 0-1-16,0 0 0 15,1-2 7-15,4-2 12 0,2 2 0 16,-2-3 4-16,3 2 23 15,-3-1-26-15,3-1 9 16,0 2 4-16,1-1-32 16,0-1 19-16,-2 3-20 0,-1-1 0 15,-5 3-3-15,-2 0 5 16,-5 0-2-16,-2 0 4 16,-2 0 2-16,0 0 0 15,-3 0-6-15,1 0 0 0,2 0 4 16,0 0-4-16,3 0 0 15,1 0 0-15,3 0 0 16,-3 0 9-16,3 3-9 16,-1-3 2-16,3 5-1 15,0-3-1 1,0 0 0-16,0 1-1 16,0-1 10-16,-1 1-18 15,1-1 9-15,-3 0 0 16,-1-2 2-16,-1 0-2 15,-2 0 0-15,-1 0-2 0,-4 0 4 16,4 0-11-16,-6 0 9 16,2 0 0-16,-1 2-5 15,2-2 5-15,0 2 0 16,-1-1 0-16,3-1 1 16,0 0-2-16,2 0-6 0,-2 0 7 15,2 0 7-15,-2 3-7 16,3-3 0-16,-1 2-1 15,2-2 1-15,3 2 1 16,-1-2-1-16,-1 2-18 0,1-2 16 16,-1 0-6-16,1 0 8 15,-1 0-3-15,-3 0 9 32,0 0-7-32,0 0 1 15,1 0-1-15,-3 0 1 16,2 0 0-16,0 0 2 0,-1 0-2 15,2 0 1-15,-1 4 8 16,-2-2-9-16,2 0 0 16,0 1 0-16,1 0 0 15,-3-1-2-15,0 2 1 0,-2-1 1 16,-4-1 0-16,0 3-7 16,-6-3 7-16,-1 0 3 15,-3-2-3-15,1 0-6 16,-1 0 5-16,0 0 2 15,3 0-5-15,-3 0 4 0,3 0 0 16,-2 0-3-16,1 0 3 16,1 0 0-16,-3-4-1 15,0-1 2-15,-1 0-1 32,-2-1 0-32,1-2-18 0,-2 2 1 15,-5-3-29-15,-1 4 33 16,-3-2 6-16,-3 4 7 15,-1-1 0-15,2 2 0 16,-5-3 0-16,2 5-7 16,-1-5 7-16,0 5 0 0,-2 0 3 15,4 0 4-15,0 0-10 16,-4 0 3-16,4 0 0 16,-2 0-1-16,-1 5 1 15,0-3 0-15,2 3 6 16,3-1-6-16,-2-1 7 0,-3 0-7 15,-4-1 0-15,2 0-8 16,-5-2 9-16,1 0-1 16,0 2 3-16,-3-2 6 15,3 0-8 1,-3 0-1-16,3 0 0 16,-1 0 3-16,-4 0 3 15,3 0-6-15,-3 2 23 16,-1-2-22-16,4 0 7 15,-3 1-8-15,3-1 0 16,-1 3 2-16,-2-3-2 0,1 2-5 16,-6 0 3-16,3 0 4 15,-3 0 1-15,3 0-1 16,3 0-1-16,-2 3 16 16,3-5-17-16,6 3 0 15,-1-1-1-15,-1 0 2 0,-1 0-1 16,-1 1 0-16,-4-3 1 15,3 2 5-15,-3 1-6 16,0-1 1-16,-1 0 4 16,-6 0 2-16,-2 1-8 0,-2-3 1 15,-2 0 0-15,0 0-1 32,-1 0 1-32,1 0 0 15,2 0-5-15,0 0 6 16,-3 0-1-16,3 0 0 0,0 0 2 15,1 3 1-15,-1-3-3 16,0 2 0-16,0 0-5 16,2 0 5-16,0-2 0 15,-2 0-1-15,-2 0-8 16,-6 0 7-16,2 0 2 0,-3 0 0 16,1 0-8-16,-2 0 8 15,-1 0 0-15,2 0 0 16,-2 0 1-16,0 0 5 15,0 0-6-15,2 0 0 16,-1 0-4-16,4 0 4 0,2 0-2 16,-3 0 2-16,3 0-3 15,-1 0-3-15,2 0 6 32,1 0-7-32,2 0 7 15,-2 0-12-15,0 0 12 0,-2 0 0 16,-4 0 1-16,-2 0-1 15,-6 0 0-15,-2 0 1 16,-2 0 10-16,-3 0-10 16,-1-2 20-16,0 0 7 15,-3 2-10-15,3-2 11 0,-1 2-29 16,2-3 0-16,1 3 0 16,2 0 1-16,2 0-1 15,3 0 0-15,1 0-1 16,-4 0 1-16,-1 0 0 0,-6 0 1 15,-4 3-11-15,-9-3-78 16,-11 0-207-16</inkml:trace>
  <inkml:trace contextRef="#ctx0" brushRef="#br0" timeOffset="139061.2842">32144 8191 795 0,'0'0'221'16,"0"0"-221"-16,0 0 26 15,0 0-25-15,0 0 85 16,0 0-20 0,0-30-20-16,0 30 33 15,0 0-10-15,0 0 14 16,0 0 1-16,0 0-33 15,0 0 9-15,0 0-31 16,0 0-8-16,0 16-21 0,0 22 23 16,0 40 83-16,-2 51-33 15,-12 53-32-15,-1 21 22 16,1-4-40-16,1-25-5 16,7-38-1-16,1-26-16 15,3-28 10-15,-3-24-8 0,0-11 8 16,1 1-14-16,0-4 3 15,-3-2 0-15,3-14 4 16,-1-14-4-16,3-5-9 16,-1-9-47-16,3 0-55 0,0-35-9 15,0-5-225-15,-2-10-578 0</inkml:trace>
  <inkml:trace contextRef="#ctx0" brushRef="#br0" timeOffset="139444.5747">32311 8344 1413 0,'0'0'247'0,"0"0"-221"15,0 0-8-15,0 0 105 16,0 0-14-16,0 0-107 15,0 0-2-15,-9-24-10 16,9 60 10-16,0 32 41 0,0 42-10 16,9 38 21-16,-2 21-14 15,2-1-7-15,-5-13 19 32,3-22-36-32,-5-27 5 15,3-22 10-15,-3-29-27 0,-2-8 23 16,2-1-25-16,-2-2 6 15,0 0 22-15,0-14-26 16,0-12 8-16,0-6-10 16,0-7 8-16,0-3-22 15,0-2 7-15,0 0-80 0,0 0-3 16,0-14-32-16,0-9-99 16,0-7-802-16</inkml:trace>
  <inkml:trace contextRef="#ctx0" brushRef="#br0" timeOffset="140528.4195">32298 5187 912 0,'0'0'192'15,"0"0"-105"-15,0 0-20 0,0 0 46 16,11-109 36-16,-7 88-74 16,3 3 8-16,-2 4 7 15,-1 6-26-15,0 4-4 32,-2 4-33-32,1 0-27 15,-3 0 0-15,4 21 6 0,1 34-6 16,2 57 59-16,-7 70-33 15,0 43 25-15,0 21-20 16,0-4-30-16,0-31 37 16,0-15-38-16,4-17 9 15,5-24 0-15,-5-16-9 0,-4-31-1 16,2-28 0-16,-2-23 1 16,0-13 26-16,0 2-17 15,0 3-7-15,0-6 17 16,0-11-19-16,0-12 10 0,-2-10-10 15,0-8-52-15,2-16-18 16,0-16-49-16,0-14-274 0</inkml:trace>
  <inkml:trace contextRef="#ctx0" brushRef="#br0" timeOffset="140960.7581">32632 5254 1121 0,'0'0'217'0,"0"0"-140"0,0 0 17 15,0 0 30-15,0 0 3 16,0 0-89-16,0 0-38 15,-33-65-7-15,33 123 7 16,2 51 69-16,4 51 7 16,1 31-38-16,5 9 22 0,-6-8-7 15,-2-23-28-15,10-9 6 32,-3-10-14-32,-2-17-9 15,3-8 10-15,-8-25-11 16,-2-20 11-16,0-19-3 15,0-11-14-15,3 1 33 0,-1 4-20 16,2-3-8-16,2-9 16 16,-4-11-22-16,3-6 7 15,-1-6-7-15,-2-5 0 16,2-4-1-16,-2-6-12 0,-2-1-43 16,0-4-21-16,-2 0-47 15,0 0-51-15,0-12-212 0</inkml:trace>
  <inkml:trace contextRef="#ctx0" brushRef="#br0" timeOffset="141977.4688">32211 2938 431 0,'0'0'796'15,"0"0"-737"-15,0 0-33 16,0 0-2-16,0 0 103 16,0 0-32-16,0 0-59 0,0-35 1 15,0 39-26-15,0 20-11 32,-2 19 60-32,-5 38 4 15,-2 46 25-15,-7 55-5 16,0 29-27-16,1 6-6 0,2-22-22 15,4-37-11-15,0-14-6 16,0-17-5-16,-2-9 18 16,0-22-17-16,4-21-8 15,0-22 12-15,3-11-11 16,-1 0-1-16,1-2 0 0,0-4 6 16,-1-12-11-16,3-12 5 15,0-12-64-15,2-22-23 16,-2-18-59-16,2-11-566 0</inkml:trace>
  <inkml:trace contextRef="#ctx0" brushRef="#br0" timeOffset="142427.4234">32592 2809 1141 0,'0'0'243'0,"0"0"-207"15,0 0 5-15,0 0 82 16,0 0-26-16,0 0 8 16,0 0-68-16,0-86-37 15,0 106 0-15,-2 33 1 16,-10 51 63-16,-1 51 1 0,4 27-35 15,-2 11 40-15,5-6-34 16,1-24-16-16,3-11 16 16,-2-18-16-16,4-15 1 15,0-25 11-15,0-19-18 0,0-17 24 16,0-11-22-16,0 5-15 31,0 3 18-31,0-3-10 16,0-14-8-16,0-10 2 15,0-12 7-15,0-8-2 16,0-4-8-16,0-2 0 0,0-2-9 16,0 0-8-16,0 0-62 15,0 0-24-15,0-6-66 16,-3-11-145-16,-8-6-1090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37:33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6468 2055 428 0,'0'0'124'0,"0"0"-39"0,0 0 45 16,0 0-10-16,0 0-27 31,0 0-25-31,0 0-12 16,0 0 5-16,0 0-6 15,0-2-15-15,0-2 15 0,0 1-7 16,0 3-17-16,0 0 9 16,0 0-3-16,0 0 18 15,0 0-16-15,0 0-10 16,0-3 19-16,0 3-30 15,0-2 11-15,0 0 4 0,0 2-3 16,0-2 18-16,0-1-16 16,0-2-31-16,0-3 17 15,0 1-11-15,0 0 17 16,0-1-8-16,0 0 15 0,0 0-9 16,5 1-11-16,-3 4 8 15,0-1 9-15,-2 2-19 16,0 0 5-16,2 2 8 31,-2 0-20-31,0 0 14 16,0 0-16-16,0 0-7 0,3 0 5 15,0 8-20-15,1 7 16 16,4 10 6-16,1 1 0 16,1 4 10-16,0 0-10 15,-1 2 1-15,1-1 5 0,-2-5-6 16,-1-2 0-16,-1-6 0 15,-1-4 1-15,0-2 4 16,-3-2-5-16,0-5 0 16,-2 0 0-16,0-1 0 15,0-2 0-15,0-2 1 0,0 0 8 16,2 0-7-16,-2 0-2 16,0 0 0-16,0 0 2 15,0 0-2-15,3 0 1 16,-3 0 11-16,2 0-6 15,4-14 55 1,8-8-31-16,8-11-29 16,14-11 11-16,13-12-12 15,15-8 0-15,15-4-6 16,8-4-5-16,6 3 9 16,3 9-35-16,-5 9 2 0,-8 7 28 15,-14 18-33-15,-13 6-20 16,-21 15-19-16,-12 5-124 15,-23 0-376-15</inkml:trace>
  <inkml:trace contextRef="#ctx0" brushRef="#br0" timeOffset="14114.4504">6426 3074 228 0,'0'0'329'0,"0"0"-245"16,0 0-71-16,0 0 10 15,0 0 46-15,0 0 12 0,0-28-54 16,0 24 5-16,0 0 46 31,0 0-24-31,0 2-17 16,0-2 1-16,0 1 4 16,0 1 13-16,0-1-32 15,0 1-14-15,0 0 15 16,3-2-22-16,-3-1 12 0,2 0-2 15,-2-1 8-15,2-1 19 16,0 2-8-16,0-2-17 16,0 0 4-16,3 0-18 0,-1-3 9 15,-2 3-9-15,3-4 0 16,-2 3 14-16,-1-2-14 16,0 0 0-16,0 3 6 15,-2-4 14-15,0 3-10 16,0 0 29-16,2 0-17 0,-2 2 26 15,0 2-28-15,0 0-6 16,0 2 32-16,0 0-12 31,0 2 1-31,0 0-19 16,0 0-6-16,0 0 3 16,0 0-7-16,0 0 0 0,2 0-12 15,-2 0 0-15,0 0 5 16,0 0-5-16,0 8 6 15,0 8 6-15,0 6-5 16,3 2 0-16,-1 3 10 16,0 1-10-16,2-3 8 0,2 3-4 15,-2-3 1-15,0-3 5 16,0-2-11-16,-1-4 1 16,-1 0 6-16,0-4-7 15,-2 0 0-15,2-1 0 0,-2-4 1 16,0-2-3-16,0 0 2 15,0-3 0-15,0-2 1 16,0 2-1-16,0-2 0 31,0 0 5-31,0 0-5 16,0 0 10-16,0 0-10 0,2 0 0 16,-2 0 21-16,2 0-4 15,4 0 29-15,2-14 15 16,5-10-50-16,10-12 11 15,6-10-22-15,4-10 1 0,5-2-1 16,3-3 0-16,3 1 0 16,3 2 0-16,-1 6-5 15,4 1-3-15,-4 8 7 16,3 5-21-16,-1 1 13 16,-2 9-17-16,-1 4-36 0,-3 9-24 15,-2 3-92-15,-9 7-68 16,-11 1-423-16</inkml:trace>
  <inkml:trace contextRef="#ctx0" brushRef="#br0" timeOffset="29461.7288">16841 4388 42 0,'0'0'287'16,"0"0"-177"-16,0 0-74 15,0 0-10-15,0 0 10 0,0 0 6 32,0 0 1-32,0 0-8 15,0 0 2-15,0 0-22 16,0 0 35-16,-2 0 5 15,2 0-45-15,-2 0-10 16,2 0-3-16,-2 0 3 0,2 0 7 16,-4 0-1-16,2 0 7 15,0 0 10-15,0 0-14 16,0 0 11-16,0 0-19 16,2 0 0-16,0 0 1 0,-3 0-2 15,3 0 17-15,0 0 7 16,0 0 4-16,0 0 33 15,0 0-43-15,0-2-3 16,0 2 11-16,0 0-10 0,0 0 17 16,0 0-20-16,0 0 0 15,0 0 6-15,5 0-19 32,1-3 0-32,6 3 6 15,1-2 1-15,3 2 0 16,1-2-7-16,2 2 10 0,1 0-5 15,1 0-5-15,2 0 0 16,2 0 7-16,-1 0-7 16,0-2-9-16,1 2 8 15,0 0 2-15,-1 0 2 16,-1 0-3-16,-2 0 0 0,0 0-6 16,-1 0 12-16,0 0-6 15,2 0 0-15,-1 0 0 16,-2 0-1-16,-1 0 1 15,0 0 0-15,0 0 3 0,-4 0-3 16,-1 0 0-16,-3 0 0 16,2 0 1-16,-1 0-6 15,1 0 12-15,-4 0-7 32,3 0 0-32,-2 0 6 15,3 0-3-15,-2 0-3 0,4 0 2 16,-1 0-4-16,3 0 2 15,-1 0 0-15,1 0-4 16,2 0 4-16,-2 0 0 16,-3 0 0-16,1 0 0 0,-4 0 0 15,1 0 2-15,-1 0-2 16,1 0 10-16,2 0-10 16,-2 0-1-16,2 0 1 15,1 0 0-15,-1 0-1 16,3 0 1-16,-1 0 0 0,4 2 2 15,-4-2-2-15,3 0 0 16,-3 0 0-16,3 0 1 16,-3 2 2-16,4-2-3 15,-1 0 0-15,-1 0-2 0,1 0 3 32,0 0-1-32,2 2 10 15,-2-2-10-15,2 0 20 16,-2 0-18-16,2 0-1 15,0 0 16-15,2 0-17 16,-1 3 0-16,-2 0 0 0,1-1 1 16,1 0 3-16,0 0-4 15,0-2 6-15,1 3-1 16,-2-3-5-16,0 2 0 16,0 1 0-16,0-1 1 15,2 0 3-15,3 0-4 0,0 1 0 16,2-2 2-16,-4-1-2 15,4 3 0-15,-2-3 0 16,0 0 1-16,-1 0 15 16,-2 1-15-16,3-1-1 0,-1 3 11 15,3-2-11-15,-2 1 0 32,4 0 0-32,-2-2 1 15,2 0 7-15,2 2-8 16,-2-2 0-16,2 0-1 15,-3 0-4-15,5 0-1 0,-2 0 5 16,2 3 1-16,3-3 13 16,1 0-13-16,1 0 0 15,-3 2 3-15,4-2-3 0,-4 0 0 16,1 0 13-16,-1 0-13 16,-3 0 0-16,1 0-1 15,-2 2 1-15,-2-2 9 16,2 0-9-16,1 0 0 15,-1 0 0-15,1 0 2 16,-1 0 8-16,0 0-10 0,3 0 0 16,-3 0 20-16,2 0-18 15,0 0 12-15,3 0-1 32,-3 0-13-32,3 0 16 15,0 0-16-15,-2 0 0 0,-1 0 7 16,0 0-6-16,-2 0-1 15,1 0 12-15,-3 0-11 16,0 0 11-16,-2 0-10 16,-1 0-2-16,0 0 14 15,1 0-13-15,-2 0 0 0,2 0 7 16,0 0 0-16,-1 0-8 16,1 0 0-16,-3 1 0 15,3 1 6-15,-2 0-5 16,-1 0 0-16,3 3-1 0,-2-3 2 15,2-1-2-15,-1 1 0 16,1-2 0-16,-1 2 10 16,3-2-10-16,-2 0 0 15,0 0-7-15,2 0 13 16,-2 3-8 0,2-3 2-16,0 0 0 15,0 2 5-15,2-2-5 16,-2 0-2-16,0 0 2 15,-1 0 0-15,5 0 7 16,-2 0-7-16,0 0 0 0,4 0 10 16,-1 0-10-16,1 0 0 15,-1 0-1-15,-1 0-1 16,-2 0 2-16,2 0 0 16,-1 0 2-16,1 0-1 15,3 0 1-15,-2 0 0 0,1 0-2 16,1 0 6-16,-1 0-5 15,4 0-1-15,-4 0 0 16,1 0 2-16,-1 0-2 16,-1 0 0-16,-1 0 0 0,0 0 1 15,1 0-1-15,-3 0 0 32,3 0 1-32,0-2-4 15,-1 2 3-15,-2-3 0 16,0 3 1-16,0 0-1 15,1 0 0-15,1 0 0 0,-2 0 0 16,0 0-1-16,1 0-1 16,1-2 2-16,-2 2 1 15,0 0 0-15,0 0 9 16,1 0-10-16,-3 0 0 0,0 0-3 16,0-2 3-16,-3 2-6 15,1 0 5-15,0-1 1 16,-4 1 0-16,1 0 0 15,-4 0 6-15,0 0-14 16,-2 0 8-16,2 0 0 16,-3 0-1-16,4-2 2 0,-1 2-2 15,-1 0-2-15,2 0 3 32,1 0 11-32,3 0-11 15,0 0-10-15,-1 0 10 0,0 0 0 16,-1 0 10-16,1-3-10 15,-2 3 1-15,3 0-3 16,-1-2 2-16,1 2-1 16,0 0 0-16,-1-2 1 15,-2 2 7-15,3-2-7 16,0 0 0-16,-3 2-5 0,0-1 5 16,-2 1-1-16,-3-2 0 15,2 2 1-15,-1-2 7 16,-3-1-7-16,1 3 1 15,-1-2-5-15,1 0 4 0,-1 2 0 16,1-2 0-16,-1 2 1 16,2-1-1-16,-2 1 0 15,1 0 0-15,-3 0 6 32,3 0-6-32,-3 0-1 0,1-3 1 15,1 3-1-15,3 0 0 16,-1 0 1-16,1 0 0 15,-2 0-1-15,2 0 1 16,-5 0 0-16,3 0-7 16,-3 0 14-16,1 0-7 0,1 0 0 15,-1 0-4-15,-1 0 4 16,1 0 0-16,-6 0 0 16,3-1 1-16,-4 1 9 15,0 0-8-15,-3 0-2 0,-2 0 0 16,1-3 7-16,-3 3-6 15,2 0-1-15,2 0 12 16,-2-1-11-16,3 1-1 16,2 0 0-16,-3-3 0 15,3 3 3-15,1-2-3 0,0 2 0 16,0 0 9-16,-1 0-8 31,2 0 22-31,-2 0-11 16,-1 0-5-16,-1 0 19 15,-1 0-26-15,-2 0 1 0,-2 0-2 16,0 0-5-16,0 0-11 16,0 0-1-16,0 0 18 15,0 0 41-15,0 0-19 16,0 0-19-16,0 0 20 16,0 0-11-16,0 0 0 0,0 0-12 15,0 0 1-15,0 0 4 16,0 0 3-16,0 0-8 15,0 0 10-15,0 0-10 16,0 0 14-16,0 0-14 16,0 0-1-16,0 0 1 0,0 0 0 15,0 0 8-15,0 0-5 16,0 0 5-16,0 0-9 31,0 0 1-31,0 0-17 16,0 0 17-16,2 0-27 0,6 0 27 15,0 0 3-15,3 0-2 16,5 0 7-16,-1 0-8 16,6 0 8-16,4 0-5 15,1 0-3-15,6 0 0 16,-1 0-1-16,2 0-2 0,3 0 3 16,-3 0-1-16,0 0-9 15,1 0 1-15,-3 0 2 16,0 0 5-16,-2 0-5 15,-2 0 7-15,-2 0 0 0,-1-2 0 16,1 2 2-16,-1 0-12 16,0 0 4-16,3 0 6 15,-2 0 0-15,2 0-1 32,-2 0 0-32,-2 0-5 0,2-2 0 15,0-1 5-15,-1 3 1 16,3 0 0-16,0-2-2 15,-1-1 1-15,1 3-11 16,-2-2 12-16,2 2-1 16,2 0 1-16,-3 0 0 0,3 0 0 15,3 0 0-15,-3 0-2 16,0 0-8-16,0 0 0 16,0 0 8-16,-2 0 1 15,-2 0 1-15,2 0-3 16,-4 0 1-16,-1 0 2 0,-2 0-17 15,2 0 8-15,-1 0-10 16,1 0 18-16,0 0-8 16,-2 0 3-16,3 0 0 15,-2 0 4-15,0 0-3 16,1 0 3 0,1 0 2-16,-2 0-1 15,2 0 1-15,2 0-4 16,-1 0-5-16,0 2 8 15,3-2 1-15,0 3 0 16,0-3-36-16,2 2 22 0,-2-2-18 16,-3 0 6-16,-2 0 24 15,-2 0-11-15,-1 0 13 16,-2 0-1-16,1 0-10 16,-3 0 11-16,3 0 0 15,-2 0 1-15,0 0-3 0,-1 0 2 16,-1 0 0-16,-1 0-1 15,-2 0 2-15,2 0 2 16,1 0-3-16,1 0-6 16,-1 0 5-16,-1 0 1 0,0 0 0 15,1 0-1-15,-3 0 1 16,3 0 0-16,-1-2 0 31,1-1 0-31,-1 1 1 16,0 0-1-16,-2 2 0 15,2-2-1-15,1 2 1 0,1-1 4 16,1-1-4-16,-1-1 0 16,-3 1 13-16,-3 0-12 15,-3 2 8-15,-1 0-7 16,-5 0 5-16,2 0 0 0,-2 0 8 16,0 0-15-16,0 0 14 15,0 0-13-15,0 0-1 16,2 0 6-16,-2-2-6 15,0 2 19-15,2 0-18 16,-2 0 0-16,0 0 25 0,0 0-13 16,0 0-1-16,0 0-6 15,0 0-5-15,0 0 7 16,0 0-8-16,0 0 0 31,0 0 3-31,0 0-3 0,0 0 0 16,3 0-1-16,-1 0 2 15,5 0 4-15,1 0-5 16,4 0 0-16,-1 0 11 16,2 0-11-16,3 0 0 15,-1 0 0-15,-1 0 0 0,1 0 7 16,-1 0-7-16,-1 0 0 16,1 0 8-16,-5 0-8 15,-1 0 0-15,-1 0 0 16,0 0 1-16,0-2-1 0,-1 2 0 15,3 0 0-15,0-1-8 16,0 1 10-16,2-3-2 16,1 3 6-16,-4-3-6 15,3 3-2-15,3 0-6 16,-3 0 8 0,3 0 0-16,-4 0 0 15,-1-1-2-15,1 1 2 16,-4 0 0-16,1-2 6 15,-1 2-6-15,-2 0 0 16,2-2 7-16,-2 2-7 0,-2 0 0 16,2-2 6-16,-1 2-5 15,-3 0 0-15,2 0-1 16,-2 0 0-16,0 0 2 16,2 0-2-16,-2 0 0 15,0 0-2-15,0 0 2 16,0 0-1-16,0 0 0 0,0 0 1 15,0 0 18-15,0 0 9 16,0 0-2-16,0 0 7 16,0 0-23-16,0 0-9 0,0 0-7 15,0 0-15-15,-13 0-10 16,-3-2-110-16,-7-2-181 0</inkml:trace>
  <inkml:trace contextRef="#ctx0" brushRef="#br0" timeOffset="36777.5213">7719 5073 28 0,'0'0'317'0,"0"0"-226"15,0 0-52-15,0 0 1 16,0 0 67-16,0 0-38 16,0-6-20-16,0 5 21 15,2-2-13-15,-2 1-31 16,0 2 22-16,0-2 10 0,0 2-2 16,0 0-27-16,0 0-6 31,0 0 11-31,0 0-34 15,0 0 0-15,0 0-2 16,0 0 3-16,0-2-1 16,0 2 8-16,0 0-2 0,-4 0-4 15,-1 0-2-15,1 0 0 16,0 0 9-16,2 0-9 16,-6 0-5-16,4 0 4 15,-1 0 2-15,-1 0 0 0,2 0-1 16,-1 0 1-16,1 0 5 15,1 0-6-15,-1 0 0 16,-1 0 0-16,3 0 0 16,-4 0 0-16,1 0 0 15,1 0 0-15,-3 0 4 0,0 0-4 16,1 2 0-16,-1 0-2 16,5-2 4-16,2 0-4 31,0 2 0-31,0-2-5 15,0 0-3-15,0 0 10 0,0 0-5 16,0 0 4-16,0 0 2 16,9 0 6-16,4 0-7 15,5 0 0-15,2 0 5 16,4 0-5-16,1 0 0 16,-1 0-2-16,3 0 9 0,0 0-6 15,0 0-1-15,0 0 0 16,-1 0 16-16,3-2-16 15,0-2-1-15,0 2 1 16,2-2-2-16,0 2 2 0,2 2 0 16,-1-3 6-16,0 3-12 15,-4 0 6-15,1 0 0 16,-2 0-7-16,2 0 14 31,-2 0-4-31,-1-3-3 16,1 3 0-16,0-2-6 0,0 0 6 15,0 0 0-15,-3 2 6 16,0-3-6-16,1 3 0 16,2 0-1-16,-2-3 1 15,2 3 3-15,-2-2-3 16,2 2 0-16,0-2-5 0,0 0 7 16,0 0-2-16,2-1 0 15,0 3 1-15,-2-3 1 16,-2 3-2-16,-4 0 0 15,-1 0-5-15,-1 0 11 0,-6 0-12 16,0 0 6-16,-2 0 0 16,2 0 4-16,3 0-4 15,2 0 0-15,2 0 1 16,3 0 0-16,-2 0-1 16,4 0 0-1,2 0 2-15,2 0 1 16,0 0-3-16,0 0 0 15,0 0-3-15,0 0 3 16,-4 0 0-16,-1 0 0 16,-2 0 0-16,0 0 2 0,1 0-2 15,-1 0 0-15,0 0-7 16,1 0 16-16,-1 0-10 16,0 0 1-16,0 0 0 15,3 0-1-15,0 0 1 16,2 0 0-16,-4 0 2 0,4 0-2 15,-2 0-1-15,2 0 1 16,0 0 0-16,-3 0 2 16,3 0-2-16,-3 0 0 15,1 0 7-15,-3 0-7 0,1 0-6 16,0 0 6-16,0 0 0 31,2 0 4-31,-1 0-4 16,1 0 0-16,-3 0 0 15,2 0 0-15,1 0 0 16,0 0-1-16,0 0 2 0,0 3 6 16,2-3-7-16,-2 3 0 15,2-1-5-15,-2-2 5 16,-1 2 0-16,0-2-1 16,-1 2 10-16,1-2-3 15,-1 2-6-15,2 1 0 0,-2-3-2 16,6 0 1-16,2 0 1 15,1 3 0-15,4-3 0 16,-3 0 7-16,3 0-6 16,-1 0-1-16,-1 0 21 0,-1 0-20 15,0 0-1-15,1 0 1 16,-1 0 1-16,-1 0 4 16,0 0-6-16,-7 0 0 31,2 0 2-31,-2 0-2 0,-2 0 0 15,-1 0-1-15,2 0 1 16,-2 0 9-16,3 0-8 16,0 0-1-16,2 0 16 15,2 0-15-15,0 0-1 16,2 0 6-16,0-3 3 0,2 3-5 16,-4 0-4-16,3-3 1 15,-3 1 8-15,0 0-9 16,0 2 0-16,-3-2 17 15,3 2-16-15,-3 0 19 0,3 0-12 16,-2 0-7-16,2 0 6 16,-2 0-7-16,0 0 0 15,2 0 0-15,0 0 6 16,4 0-6-16,3 0 0 16,-1 0 10-1,1 0-8 1,3 0-2-16,-4 0 0 0,3 0-1 15,-3 0 7-15,3 0-1 16,-2 0-5-16,0 0 0 16,1 0 5-16,-3 0-5 0,1 0 0 15,1 2-1-15,-2 0 2 16,2 0 2-16,1 1-3 16,-1-3 0-16,1 0-3 15,2 0 3-15,-1 0 0 16,-1 0 0-16,1 0 0 15,3 3 6-15,-6-3-6 0,3 2 0 16,-5-2-2-16,-2 2 2 16,3 0 0-16,-3 1-1 15,-2-3 2-15,0 3 4 0,0-3-5 16,0 2 0-16,0-2-6 16,0 2 6-16,0-2 0 31,0 0 6-31,0 2-5 15,0-2 12-15,0 0-6 16,2 0-6-16,1 0 13 0,-1 0-14 16,0 2 0-16,0-2 5 15,2 0-2-15,-3 0 7 16,-1 0-10-16,0 0 0 16,-3 0 12-16,3 0-12 15,-2 0 0-15,0 0 1 0,-3 0 0 16,1 0 10-16,-1 0-11 15,1 0 0-15,0 0 3 16,-4 0-3-16,4 0-6 16,0 0 6-16,-1 0 0 15,1 0 7-15,-1 0-7 0,-2 0 0 16,-1 0 3-16,-1 0-3 31,0 0-1-31,-2 0 1 16,-1 0 0-16,1 0 8 15,-3 0-8-15,2 0 0 0,1 0-6 16,-1 0 8-16,1 0-2 16,2 0 14-16,2 0-7 15,1 0 5-15,-1 0-12 16,0 0 0-16,3 0 5 16,-5 0-5-16,3 0 0 0,-2-2-1 15,0 2 2-15,-1-2-1 16,-1 0 0-16,0 2 0 15,-4 0 10-15,-1-2-10 16,1-1 0-16,-1 3 0 0,-1 0 1 16,1 0 0-16,-2-3-1 15,5 3 0-15,-5 0 5 16,5-2-5-16,-4 2 0 16,-1-2-2-1,0 2 8 1,-1-2-6-16,-2 2 0 0,0 0 0 15,0 0-3-15,-1 0 3 16,2-3 0-16,1 3 1 16,0 0 8-16,0 0-9 15,0 0 0-15,0 0 0 16,3 0-7-16,-3 0 7 0,3 0 0 16,-1 0 0-16,-3 0 3 15,4 0-5-15,-1 0 2 16,1-3 0-16,-3 3 0 15,1 0 0-15,-4-2 0 0,1 2 6 16,-5 0-5-16,1 0 16 16,-5 0-4-16,3 0-12 15,-3 0 42-15,0-2-29 16,2 2 2-16,-2 0 16 0,0 0-14 16,2 0 1-16,-2 0-15 31,0 0 3-31,0 0-4 15,0 0-3-15,0 0-33 16,0 0-63-16,0 0-95 16,-7-2-174-16</inkml:trace>
  <inkml:trace contextRef="#ctx0" brushRef="#br0" timeOffset="42342.8087">25329 3217 342 0,'0'0'143'0,"0"0"-106"15,0 0-16-15,0 0 55 16,0 0-15-16,0 0-40 0,-2-7-9 16,0 5 21-16,0 2 26 15,-1-2-28-15,-1 1-11 16,0-2 6-16,-1 1-26 16,-2 0 6-16,-4 2 4 0,0 0 0 15,-3 0 5-15,-3 0-15 31,1 0 1-31,-1 0 14 16,-1 0 8-16,3 0-13 16,-2 0 4-16,7 0-8 15,0 0 4-15,4 0-2 0,3 0-7 16,3 0 18-16,0 0-3 16,0 0 7-16,0 0 6 15,0 0-4-15,9 0 14 16,7 0-29-16,1 0-9 0,4 0 14 15,4-2-15-15,4 2 0 16,2 0-1-16,4 0 1 16,3 0 9-16,5 0-9 15,-1 0 0-15,0 0-2 16,-1 0 2-16,-2 0 0 0,-1 0 0 16,1 0 2-16,-6 0 6 31,-2 0-8-31,0-2-7 15,-4 2 7-15,0-2 0 16,-3 1-2-16,-2-5 2 0,1 5 0 16,2-1 5-16,-4 0-5 15,4 0 2-15,2-2 1 16,0 1-2-16,-1 0-1 16,6-1 0-16,-1-1 1 15,2 2 9-15,-2-1-10 0,3 2 0 16,-3-2-1-16,0 2 1 15,-2 0 0-15,2-1-1 16,0 3 7-16,-2-1-7 16,0 1 1-16,1 0 0 0,-4 0 7 15,-1 0-7-15,0 0-7 16,-4 0 5-16,0 0 4 16,-3 0 3-16,-3 0-5 31,1 0 0-31,-5 0 17 15,0-2 6-15,-5 0 31 0,2-2 7 16,-6 1-18-16,0 0 41 16,-2 1-15-16,2 0-18 15,-2 0 8-15,0 2-43 16,0 0-15-16,0 0-1 0,0 0-42 16,-4 0-44-16,-14 0-133 15,-9 0-366-15</inkml:trace>
  <inkml:trace contextRef="#ctx0" brushRef="#br0" timeOffset="46259.3841">7731 3752 137 0,'0'0'269'0,"0"0"-194"16,0 0-47-16,0 0 23 15,0 0 60-15,0 0-32 0,0 0-31 16,0 0 10-16,0 0 21 16,0 0-14-16,0 0-5 15,0 0-36-15,0 0 1 31,0 0-8-31,0 0-16 16,0 0 19-16,-3 0-19 0,-2 0-1 16,1 0-2-16,-1 0 2 15,-3 0 10-15,-1 0-10 16,0 0 0-16,0 0 8 16,-2 0-8-16,2 0 0 15,2 0-1-15,1 0 1 0,1 2 9 16,1-2-9-16,-1 0-6 15,3 0 6-15,2 0 1 16,0 0-1-16,0 0 6 16,0 0-5-16,0 0 7 15,0 0-2-15,0 0-5 0,0 0 0 16,0 0-1-16,0 0 1 16,0 0-3-16,0 0 12 15,2 2-5-15,14-2 11 31,2 1-16-31,6 1 13 0,5 1-11 16,4 1-1-16,8 0 2 16,1-3 4-16,5 3-2 15,2-4-5-15,0 3 0 16,-3-3 8-16,2 2-8 0,-7-2 0 16,2 2-1-16,-5 0-5 15,-5-2 6-15,-1 1 0 16,-3-1 7-16,0 3-5 15,0-3-2-15,0 0 0 16,2 0-1-16,2 0-4 0,1 0 5 16,1 0 0-16,2 0 0 15,-2 0 1-15,1 0-1 16,-1 0 0-16,-2 0-1 16,1 0 3-16,-1 0 0 0,-4 0-2 15,0 0 0-15,-2 0-2 31,2 0 2-31,0 1 0 16,0 2-1-16,0-3 2 16,2 1 4-16,0-1-5 15,1 0-2-15,-1 3 2 0,2-3 0 16,3 0 1-16,0 0-7 16,2 0 10-16,-1 0-4 15,-1 0 0-15,5 0 0 16,-6 0 7-16,3 0-7 15,-1 0-1-15,-3 0 0 0,1 0 1 16,-4-3 0-16,2 2 0 16,0 1 0-16,-2-3 5 15,2 3-5-15,-1 0 0 16,-1-1 0-16,0 1 0 0,-2 0-2 16,-2 0-4-16,0 0 5 15,-1 0 0-15,-2 0 1 31,1 0-1-31,0 0 1 16,2 0 0-16,2 0 4 16,0 0-4-16,2 0-13 0,2 0 12 15,3 0 1-15,-1 0 0 16,1 0-1-16,-1 0 2 16,2 0-1-16,-2 0 0 15,3 0 0-15,-3 1 5 0,-1-1-5 16,-1 0 0-16,-2 0-4 15,-2 0 11-15,0 0-8 16,-2 0 1-16,0 0-3 16,-2 0 3-16,4 0 0 15,-2 3 1-15,4-3 6 0,0 0-7 16,2 0 0-16,1 0-1 16,1 0 1-16,1 0 2 15,0 0-2-15,-3 0 6 31,3 0 1-31,-3 0-6 0,3 0-2 16,-1 0-4-16,4 0 5 16,-1 0 7-16,1 0-7 15,4 0 0-15,1 0-1 16,-2-3 2-16,1 2-2 16,-1-5-4-16,1 2 5 0,-3 0 10 15,-2 0-10-15,-1 1 0 16,2 0 0-16,-4 1 0 15,3-3 0-15,-2 4 0 16,-1-1 0-16,2 0 1 16,-2-3-1-16,-2 4-1 0,-1-2 1 15,1 3-6-15,-2 0 6 16,2-1 0-16,1 1 1 16,1 0 0-16,2-3-1 15,-2 3 0-15,1 0 3 0,-3 0-3 31,3 0-1-31,-3 0 0 16,0 0 1-16,2 0 3 16,-7 0-3-16,1 0 1 15,-2 0 4-15,-1 0-5 16,-1 0 1-16,0 0-1 0,-3 0 6 16,0 0-4-16,0 0-2 15,1 0 0-15,2 0-1 16,-4 0 1-16,4 0 0 15,2 0-1-15,0 0 3 0,0 0 2 16,-1 0-4-16,4 0 0 16,-5 0 0-16,2 0 0 15,0 0 1-15,-2 0-1 16,-3 0 0-16,0 0-1 16,1 0 1-16,-1 0 0 0,1 0 0 15,0 0-1-15,4 0 1 31,2 0 1-31,0 3 5 16,2-3-5-16,1 1-1 16,-1-1 0-16,2 0 0 0,4 3 0 15,-2-3 0-15,1 0 0 16,1 0 1-16,2 0 3 16,-4 0-4-16,1 0-13 15,-3 0 13-15,-2 0 0 16,1 0 1-16,-1 0-2 0,-2 0 2 15,2 0 0-15,0 0-1 16,-2 0 0-16,0 0 3 16,0 0-3-16,-4 0-1 15,2 0 1-15,-1 0 0 0,-2 0 1 16,3 0-1-16,0 0 0 16,0 0 1-16,0 0-1 15,2 0-1-15,-2 0 1 31,0 0 0-31,1 0-1 16,1 0 1-16,0 0 0 0,0 0 3 16,0 0-3-16,0 0 0 15,-2 0-1-15,2 0 10 16,-2 0-18-16,2 0 9 16,0 0 0-16,0 1 0 0,0-1 2 15,2 0-2-15,-2 2 5 16,2 1-5-16,-2-1 0 15,2 0-3-15,3-2 2 16,-3 0 1-16,0 1 0 16,2-1 1-16,-2 0 4 0,1 0-5 15,-1 0 0-15,0 2-7 16,0 1 7-16,2-1 12 16,1 1-12-16,-1 0-2 15,4-2 2-15,-4 2-1 0,-2-3 0 31,0 1-7-31,1-1 8 16,-3 0-2-16,-3 0 2 16,1 0-16-16,-1 0 16 15,-1 0-9-15,0 0 9 16,-3 3 0-16,3-3 2 16,-4 0-5-16,4 2 3 0,-2-2-1 15,1 0 1-15,-2 0-1 16,3 0 1-16,-3 2-12 15,3-2-7-15,0 0 12 0,-4 2 7 16,4-2-1-16,-3 0-1 16,1 1 4-16,1-1-4 15,0 3 1-15,1-2 1 16,0 2-12-16,2-2 12 16,2 2-1-16,0-1-11 15,2-2 9-15,0 2 3 0,5 0 0 31,-1-2 0-31,1 3 1 16,1-3-1-16,4 2-1 16,-1 1 0-16,0-3 2 0,-2 0-7 15,0 0 6-15,-5 0 0 16,-2 0 16-16,-1 0-16 16,-4 0 0-16,1 0-6 15,-5-3 13-15,0 1-6 16,-1-3-1-16,-1 1 0 0,0 0-5 15,0 0 5-15,3 0-7 16,-4 2 7-16,3-2 0 16,-1 0 4-16,0 1-4 15,0 2 0-15,1 1-1 0,3-3 1 16,-5 3 0-16,0-1 8 16,-5 1-8-16,-5 0 0 15,-4-2 12-15,-2 2-10 31,-4-5-4-31,-2 3-37 16,-11-1-263-16</inkml:trace>
  <inkml:trace contextRef="#ctx0" brushRef="#br0" timeOffset="47675.78">16835 3785 82 0,'0'0'0'16,"0"0"-7"-16,0 0 3 0,0 0 3 31,0 0 1-31,0 0-20 16,0 0 20-16,-10-5 7 15,10 5 9-15,-2 0-6 16,2-2 5-16,0 2 64 0,0 0-28 16,0 0-34-16,0 0-14 15,0 0-3-15,0 0-11 16,0-3 10-16,0 2-8 15,0-2 3-15,0 2 6 0,0 1 49 16,0-3 48-16,0 2-69 16,0 1-28-16,0 0 0 15,0-2-75-15,0 2-8 0</inkml:trace>
  <inkml:trace contextRef="#ctx0" brushRef="#br0" timeOffset="49158.5261">16835 3785 13 0,'-37'-23'253'15,"35"23"-151"-15,0 0-85 16,0 0-9-16,2 0-8 31,-3 0-5-31,3 0-5 16,0 0 10-16,0 0 3 15,0 0 24-15,0 0 12 0,0 0 23 16,0 0-37-16,0 0-24 16,0 0 13-16,0 0-13 15,0 0 4-15,0 0 25 16,0 0-7-16,0 0 0 0,0 0-16 15,0 0-7-15,0 0 0 16,0 0 0-16,0 0-3 16,0 0 1-16,0 0 4 15,0 0 13-15,0 0 30 16,0 0-5-16,0 0 11 0,0 0-51 16,0 0-1-16,0 0 0 15,0 0 2-15,0 0 25 16,5 0 70-16,9 0-26 31,1 0 6-31,7 0-34 0,7 0-23 16,7 0-4-16,4 0-13 15,7 0-2-15,4 0 0 16,2 0 1-16,1 0 8 16,0 0-9-16,-5 0 1 15,2 0 3-15,-4 0-4 0,-1 0 0 16,2 0 13-16,-4 0-12 15,1 0 19-15,-3 0-19 16,1 0-1-16,-1 0 16 16,2 0-16-16,-1 0 0 15,1 0 11-15,1 0-10 0,-1 0 15 16,1 0-16-16,-1-3 0 16,-1 3 3-16,-3 0-2 15,2-2-1-15,-3 2 0 16,-2 0 0-16,1-1 13 0,-5 1-13 31,-2 0 1-31,1-2 12 16,-1 0-12-16,-2 2 13 15,2 0 1-15,0 0-15 16,0-3 6-16,3 3-6 16,-1 0 0-16,4 0 13 0,-4 0-13 15,2 0 0-15,-1 0-1 16,1 0 3-16,-1 0-4 15,1 0 2-15,-1 0 0 16,2 0 1-16,-1 0-1 0,-1 0 0 16,1 0 0-16,-2 0 1 15,1 0 13-15,-3 0-14 16,0 0 0-16,4 0 6 16,-4 0-5-16,0 0-1 15,2 3 0-15,-2-3 0 0,3 0 13 16,-1 0-6-16,3 0-5 31,-3 0 22-31,0 2-23 16,1-2 0-16,0 2 11 15,-1-2-12-15,1 1 16 0,-1-1-15 16,0 2-1-16,1 1 22 16,-1-3-22-16,0 2 7 15,-2 0 6-15,1-2-12 16,-3 0 18-16,0 1-19 15,-2-1 1-15,2 0 17 0,-3 0-18 16,1 0-1-16,0 0 1 16,0 0 0-16,-1 0 11 15,1 0-11-15,2 0 1 16,-2 0-6-16,-3 0 5 0,1 0 0 16,-2 0 12-16,-4 0-12 15,1 0 0-15,0 0 0 31,-2 0 7-31,2 0-7 16,-2 0 7-16,2 0-6 16,3 0 8-16,-2 0 4 0,4 0 5 15,0 0-18-15,-1 0 0 16,1 0-10-16,-1 0 10 16,1 0 0-16,-1 0 0 15,1 0 1-15,-2 0 13 16,-2 0-14-16,2 3-2 0,-1-3 1 15,-1 1 1-15,-2-1 0 16,-1 3-1-16,-1-2 3 16,2-1 1-16,-6 3-3 15,1-1 0-15,-1 0-6 0,-2 0 6 16,0-1-1-16,0-1 1 16,1 0 0-16,-2 0 7 15,4 0-7-15,-1 0 0 31,0 0 1-31,3 0-1 0,-1 3 0 16,6-3 0-16,-3 0 5 16,-1 1-6-16,-1-1 1 15,-3 3 0-15,1-3 3 16,-5 0-3-16,-5 0 0 16,1 0 30-16,-5 0 3 15,0 0 27-15,0 0-9 0,0 0-20 16,0 0 14-16,0 0-32 15,0 0-13-15,0 0 0 16,0 0-30-16,-5 0-73 0,-8 0-228 16,-5-12-902-16</inkml:trace>
  <inkml:trace contextRef="#ctx0" brushRef="#br0" timeOffset="54007.8134">7760 2416 195 0,'0'0'177'16,"0"0"-109"-16,0 0 49 15,0 0-10-15,0 0-29 16,0 0-13-16,0 0-39 16,0-4-10-16,0-2 20 0,2 2-9 15,-2 0 2-15,0 2 22 16,2 0-22-16,-2 0 8 16,2-1-21-16,-2 2 13 0,0-1 6 15,0 2-25-15,0 0-9 16,0 0 12-16,0 0-12 31,0 0 12-31,0 0 3 16,0 0-15-16,0 0 23 15,-2-2-24-15,-8 2 0 16,2 0 18-16,-1 0-18 0,-3 0 8 16,1 0-8-16,1 0 0 15,-2 0-8-15,3 0 18 16,1 0-10-16,1 0 1 15,2 0 13-15,3 0 2 0,0 0-15 16,-1 0 0-16,3 0 10 16,-2 0-11-16,2 0-1 15,0 0 1-15,-2 0-1 16,2 0 1-16,-2 0 0 0,2 0 0 16,0 0 1-16,0 0-1 15,0 0-1-15,0 0 0 16,0 0 0-16,0 0 1 31,13 0 0-31,5 4 0 16,9-4 12-16,4 1-11 0,7-1-1 15,5 3 9-15,3-1-9 16,6 0 10-16,1 0-10 16,8 0 0-16,-1 2 3 15,0-2-3-15,2 1 0 0,-1 2-1 16,-4-3 1-16,-2 3 0 15,-1-2-1-15,-2-1-4 16,-2 0 3-16,0 0 2 16,-1-2 0-16,-2 0-5 15,2 0 5-15,-5 0 0 0,3 0 0 16,-5 0 1-16,3 0 3 16,-5 0-4-16,0 0 0 15,-1 0-3-15,-2 0 6 16,1 0-3-16,0 0 0 0,-2 2 0 31,0 1-4-31,-1-3 4 16,-2 3 0-16,3-1 12 15,-1 0-11-15,2 2-2 16,1-2-7-16,-3 0 8 16,3 0 9-16,-1 1-9 0,2-3 0 15,1 0-1-15,2 0 1 16,3 0 0-16,-1 0 0 15,3 0 1-15,-1 1 0 16,4-1-1-16,-3 0 0 16,2 0-2-16,-2 2 3 0,-3-2-1 15,3 2 0-15,0-2-5 16,0 2 3-16,1 0 3 16,2 1-1-16,1-3 0 15,-2 3-1-15,0-1 1 0,-2 0-1 16,-3-2 1-16,1 2 8 31,-2 1-8-31,-1-1-2 16,0-2-5-16,0 1 7 15,4 1 0-15,-2-2 5 16,3 2 1-16,1-2 2 0,2 0-8 16,-2 2 1-16,2-2 20 15,-1 0-20-15,-3 0 6 16,-1 0 8-16,-5 0-15 15,0 0 26-15,-1 0-16 0,-2 0-8 16,1 0 15-16,-3 0-17 16,-3 0 0-16,1 0 0 15,-2 0 1-15,0 0 6 16,1 0-7-16,-1 0 0 16,3 0-1-16,-6 0 1 0,3 0 0 15,-2 0 0-15,2 0 1 16,-2 0 1-16,3 0-2 31,-1 0 0-31,-2 0-7 16,5 0 7-16,-3 0 0 0,5 0 0 15,2 0 1-15,3 0 0 16,2 0-1-16,-1 0 0 16,4 0 0-16,-5 0 0 15,1 0 0-15,1 0 0 16,-3 0 0-16,0 0 6 0,-1 0-6 15,0 0 2-15,-1 0-2 16,1 0 6-16,-2 0 1 16,-3-2 7-16,-3 2-13 15,-6-2 35-15,-6 0 14 16,-3 2-1-16,-7-1 14 0,-3 1-44 16,0 0-12-16,-6 0-7 15,0 0 0-15,0 0 0 16,0 0-18-16,0 0-98 15,-6 0-30 1,-7 0-185-16</inkml:trace>
  <inkml:trace contextRef="#ctx0" brushRef="#br0" timeOffset="56724.4607">12768 2486 35 0,'0'0'19'0,"0"0"74"15,0 0 31-15,0 0 29 16,0 0-30-16,0 0-64 15,0 0 2 1,-13-30-24-16,13 26-11 16,0 2 13-16,0-2 15 15,0 2-17-15,0 0 61 16,0 0-40-16,0 2-20 0,0 0-5 16,0 0-3-16,0 0 14 15,0 0-14-15,0 0-7 16,0 0 12-16,0 0-22 15,0 0-1-15,0 0 7 16,0 0-6-16,0 0 4 16,0 0-17-16,0 0 1 0,0 0-2 15,2 0 1-15,2 0 0 16,3 0-1-16,6 0 8 16,4 0-1-16,2 0-4 0,6 0-2 15,4 0 20-15,4 2-20 16,0 0 0-16,3 0 0 15,2 0 1-15,0-2 5 16,0 2-6-16,2-2 0 31,0 2 2-31,0 1-2 16,2-3 0-16,1 0-1 0,1 0 3 16,1 0 3-16,-1 0-5 15,4 1 0-15,-2-1-11 16,1 0 12-16,3 2-1 15,-2-2 1-15,2 2 0 0,0-2 0 16,2 2-1-16,1-2 0 16,1 0 4-16,-1 0-4 15,1 0 0-15,-1 0-2 16,3 2 2-16,0-2 0 16,-1 3 0-16,1-3 2 0,-2 0 2 15,-1 0-4-15,1 0 0 16,-3 0-1-16,2 0 5 15,-1 0-4-15,-1 0 0 32,0 0 0-32,-1 0 0 0,0 0 1 15,0 0 0-15,1 0 9 16,0 0-10-16,0 0 15 16,3 3-5-16,2-3-10 15,0 0 34-15,1 0-25 16,1 0-7-16,0 0 29 0,-2 2-24 15,2-2-1-15,-2 0-6 16,-2 0 0-16,1 0 11 16,-2 0-11-16,3 2 0 15,2-2 4-15,0 2-3 0,0 1-1 16,0-3 3-16,0 2 3 16,-1-2 7-16,-1 1-12 15,0 1-1-15,0 0 5 16,0 0-5-16,-2 0 0 15,1 1 0 1,-2-3 0-16,1 1 12 16,2-1-12-16,0 2 0 15,-1-2-1-15,-1 0 7 16,1 2-7-16,1-2 1 16,0 0 0-16,-3 0 0 0,1 3 0 15,-1-3-6-15,-3 0-4 16,-2 1 17-16,0-1-7 15,-4 0 0-15,1 0 1 16,-1 0 0-16,1 0-1 16,-5 0 0-16,0 0 0 0,0 0 0 15,-4 0 0-15,-1 0 0 16,1 0 0-16,-3 0 0 16,3 0 0-16,0-1 0 15,2 1-1-15,0-3 2 0,-1 1-1 16,2 0 0-16,-2 1 0 15,-1-2 6-15,-1 3-6 32,1-2 0-32,-3 0-1 15,4 0 2-15,-2 0-1 16,1 1 0-16,-1-1 1 0,3-3 7 16,-2 3-8-16,2 0 0 15,-2 2-5-15,1-3 5 16,-1 3 0-16,-2-5 0 15,-1 3 3-15,-4 0-7 0,0 2 4 16,-1-2 0-16,1 1 3 16,0 1-3-16,0-3 0 15,-2 3-8-15,0-2 19 16,0 2-21-16,-4-2 10 16,1 2 0-16,-2 0 3 15,3 0-3-15,-1 0-1 0,3 0 1 16,-2 0 0-16,1 0 2 15,1 0-2-15,0 0 0 32,-1 0-5-32,3 0 5 15,0 0 0-15,-2 0 0 0,0 0 1 16,-2 0 4-16,-1 0-5 16,-2 0 0-16,-1 0-2 15,-2 0 2-15,1 0 0 16,1 0-1-16,1 0 2 15,-2 0-1-15,2 0 0 0,1 0 0 16,-4 0 4-16,4 0-3 16,-5 0-1-16,-1 0 0 15,2 0 0-15,-4 0 0 16,1 0 0-16,-1 0 6 0,-1 0-13 16,-1 0 8-16,1 0-1 15,-4 0 2-15,-1 0 5 16,3 0-4-16,-4 0-3 15,3 0 0-15,1 0-11 0,1 0 11 32,-1 0 0-32,1 0 0 15,0 0 8-15,0 0-16 16,0 0 8-16,3 0 0 16,0 0-1-16,2 0 1 15,-3 0 0-15,-1 0 7 0,-3 0-5 16,-2 0-2-16,-7 0 0 15,1 0 0-15,-3 0 10 16,0 0 45-16,0 0 5 16,0 0 0-16,0 0-28 15,0 0 3-15,0 0-35 0,0 0 0 16,0 0-1-16,0 0-17 16,0 0-79-16,0 0-146 15,-12 0-444-15</inkml:trace>
  <inkml:trace contextRef="#ctx0" brushRef="#br0" timeOffset="64872.7869">11693 5738 560 0,'0'0'118'0,"0"0"-72"15,0 0 15-15,0 0 47 16,0 0-60-16,0 0-38 16,0 0 9-16,0 0 1 15,0 0-10-15,0 0 21 16,0 0-11-16,0 0 23 0,0 0-9 15,-2 0-27-15,0 0 3 16,0 0-9-16,2-3 18 31,-2 3 19-31,2-2-32 16,0 2 8-16,-2 0 7 0,2 0-20 16,0-2 11-16,0 2 9 15,-3 0-8-15,3-2 36 16,0 2-14-16,-2 0-5 15,2 0 24-15,0 0-34 16,0 0-1-16,0 0-12 0,0 0-5 16,0 0 5-16,0 0-7 15,0 0-9-15,0 0 9 16,0 0-14-16,0 9 14 16,0 2 0-16,5 1 1 0,3 2 3 15,1-2-4-15,-2 0 0 16,2 0 5-16,-3-2-4 15,-1-3-1-15,2-2 0 16,-5-1 1-16,3-4 12 16,-1 0-13-1,2 0 1-15,5-2 115 16,10-20-30-16,8-12-59 16,10-16-21-16,13-16 1 15,6-9-14-15,4-5-50 16,5 6-85-16,14-9-9 0,-19 23-133 15,-15 12-650-15</inkml:trace>
  <inkml:trace contextRef="#ctx0" brushRef="#br0" timeOffset="65905.8746">11612 6296 405 0,'0'0'173'0,"0"0"-157"16,0 0 89-16,0 0 52 15,0 0-48-15,0 0-60 0,0 0 3 16,21-32 56-16,-19 32-24 16,-2 0-14-16,0 0 10 15,0 0-16-15,0 0-11 16,0 0-29-16,0 0-24 16,0 0 0-16,3 0-3 0,2 11 3 15,1 2 35-15,5 6-14 16,3 0 35-16,-1 5-34 15,0 0-14-15,3-2 23 16,-3 0-30-16,1-3 0 0,-1-6 22 31,-1-1-22-31,-4-2 4 16,-1-3-5-16,-3-1 1 16,0-5-1-16,-1-1 0 15,-3 0 0-15,3 0 18 16,-1 0-17-16,4 0 11 0,7-19 32 15,8-16-44-15,8-8 0 16,8-16-25-16,28-33-107 16,-9 11-126-16,-9 11-109 0</inkml:trace>
  <inkml:trace contextRef="#ctx0" brushRef="#br0" timeOffset="66922.335">11589 6944 452 0,'0'0'159'16,"0"0"-81"-16,0 0 53 15,0 0-9-15,0 0-40 16,0 0 13-16,0 0-11 0,17-49-36 15,-14 46 33-15,-3-1-13 16,3-1-8-16,-3 4 20 16,0-1-6-16,0 2-11 15,0 0-36-15,0 0-21 16,0 0 7-16,0 0-13 0,0 2-16 16,0 11 15-16,0 1 1 15,4 9 25-15,0 1-11 16,1 4-13-16,1-1 20 15,1-4-12-15,0 0-8 0,-3-6 17 16,3-3-18-16,-5 1 6 31,2-5-6-31,-2-5 6 16,1 1-3-16,-3-2-3 16,2-1 0-16,0-2-8 15,-2-1 9-15,3 0-1 0,-1 0 0 16,2 0 1-16,5-4-1 15,9-11 16-15,14-14 5 16,9-13-21-16,13-14-5 16,40-50-117-16,-14 14-191 15,-9 6-588-15</inkml:trace>
  <inkml:trace contextRef="#ctx0" brushRef="#br0" timeOffset="92868.2164">11250 8065 290 0,'0'0'123'0,"0"0"-89"16,0 0 31-16,0 0 51 15,0 0-30-15,0 0-8 16,-16 0-47-16,16 0 26 16,0 0 21-16,0 0-44 0,0 0-1 15,0 0-11-15,0 0-15 16,0 0 16-16,0 0-22 15,0 0 22-15,0 0 23 16,0 0-14-16,0 0 9 0,0 0-14 16,3-1-12-16,10-2 12 15,5-1-25-15,6 2-2 16,3-2 15-16,4 2-14 16,3 0 0-16,1 0-1 15,3 2 1 1,-2 0 6-16,0 0-7 15,-1 0 1-15,1 0 5 16,-5 0-6-16,0 0-1 16,-4 0 1-16,0 0 0 15,-2 0 5-15,2 0-5 0,-4 0 0 16,0 0 1-16,2 0-1 16,-3 0 0-16,3 0 0 15,-1 0 1-15,0 0 5 16,3 0-6-16,-2 0 0 15,2 0-3-15,-3 0 3 0,0 0-1 16,3 0 0-16,-2 0 1 16,4 0-1-16,-2 0 1 15,2 0 0-15,0 0 9 16,0 0-9-16,2 0 0 0,0 0 0 16,2 0-9-16,1 0 9 31,-1 0 0-31,0 0 6 15,1 0 0-15,-1 0-6 16,4 0-1-16,-2 0-9 16,1 0 20-16,-1 0-7 0,-2 0-3 15,1 0 0-15,-1 0-1 16,-4 0 1-16,0 0 0 16,-2 0-1-16,-2 0 2 15,-3 0 0-15,0 0-1 0,0 0 0 16,3 2 2-16,-2 0-2 15,3 0-1-15,0-2 0 16,3 2 1-16,3-2 4 16,0 2-4-16,-1-2 0 15,0 2-5-15,2-1 5 0,1-1 0 16,-3 3 1-16,2-3-1 16,1 0 6-16,-1 3-6 31,-2-3 0-31,2 0 10 15,1 0-10-15,-3 1 2 0,2-1 9 16,-4 0-11-16,3 1 9 16,-3-1-9-16,2 0 1 15,-2 3 10-15,2-3-11 16,0 0 0-16,0 0 1 16,0 0 0-16,4 0 11 0,-6 0-5 15,2 0-5-15,0 0 15 16,-2 2-17-16,2-2 8 15,3 0-8-15,-1 2 8 16,0-2-3-16,3 0-4 16,-3 0-1-16,1 0 28 0,1 0-21 15,-1 0-1-15,2 0 20 16,2 0-25 0,-1 0 5-16,1 0-6 0,0 0 1 15,0 0 10 1,0 0-11-16,-1 0 0 15,2 0 8-15,-3 0 0 16,1 0-8-16,1 0 0 16,3 0 0-16,-2 0 3 15,3 0-3-15,4 0 0 16,-5 0 2-16,5 0-1 0,-4 0-1 16,3 0 0-16,-1 0 7 15,-2 0 1-15,3 0-8 16,-3 0 0-16,1 0 1 15,-3 0 0-15,2 0-1 0,-2 0 0 16,-2 0 2-16,2 0-2 16,1 0 0-16,-4 0 2 15,1-2-9-15,0 2 7 16,0-2 0-16,-2 2-1 16,1-3 2-16,-1 3-3 0,1 0 2 31,0-1 0-31,1 1 4 15,-3 0-4-15,3-1 0 16,-2-2-1-16,0 3 2 0,-1-3 2 16,5 2-3-16,1-1 0 15,-1 2 2-15,-1-2-2 16,1 2 0-16,1-2-4 16,-3 2 11-16,-1 0-5 15,4 0-2-15,-1 0 0 16,0-2-3-16,3 2 3 0,-4 0 0 15,3 0 0-15,1 0 2 16,-1 0-5-16,3 0 3 16,0 0 0-16,0 0 10 15,1 0-10-15,1 0-6 0,0 0 5 16,0 0 1-16,-3 0 7 16,1 0-7-16,-3 0 0 31,-2 0-9-31,1 0 9 15,-2 0-1-15,-1 0 0 16,1-2 2-16,-2 2 0 0,-1-2-1 16,-1 2 0-16,1-2-6 15,2 0 13-15,-4 0-7 16,1-2 0-16,-1 1 0 16,-1 0 2-16,0 1-2 0,3 0 0 15,-1 0-3-15,2-1 3 16,-2 3 0-16,-1-3 5 15,-1 1 1-15,0 0-12 16,-2 0 3-16,3-2 3 16,-5 3 1-16,2-2-1 0,-2 0 0 15,-2 2 8-15,0-1-7 16,2 2-1-16,-2-3 0 16,-1 3 0-16,4-1 3 31,1 1-3-31,0-3-7 0,2 3 6 15,3 0 2-15,-3 0 7 16,0 0-8-16,1 0-1 16,1 0-2-16,2-1 3 15,0 1 0-15,1 0-1 16,0-3 2-16,-2 2-1 16,-3 1 0-16,-1-2 0 0,-1 2 3 15,-2-2-3-15,0 2-9 16,-2 0 9-16,-4 0-7 15,2 0 7-15,-2 0 0 0,1 0 3 16,0 0-3-16,1 0 0 16,0 0 0-16,1 0-10 15,1 0 21-15,0 0-21 16,0 0 10-16,2 0 0 16,0 0-16-16,-1 0 16 15,-1 0-7 1,0-4 7-16,0 1 0 15,0 0 5-15,-3 1-5 16,-1 0-3-16,1 2-10 16,-4-2 13-16,3 2 0 15,-2-3-1-15,2 2 11 0,-1-2-10 16,3 2 0-16,0-3 1 16,1 1-13-16,0-2 12 15,3 0 0-15,0 0 6 16,0-2-6-16,0 4 0 15,1 1-6-15,-4 0 6 0,1-1-4 16,0 1 4-16,0 0-12 16,-3 1 6-16,0-1 2 15,-1-1 4-15,2-1 0 0,-1 3 0 16,0-2 5-16,1 3-5 16,0 0-2-16,-1 0 0 15,3 0 2-15,-2 0-5 31,-1 0 4-31,0 0-1 16,-3 0 1-16,1 0 1 16,-2 0-1-16,-2 0-8 0,-1 0 9 15,4 3 0-15,-5-3 0 16,1 0 0-16,-1 0 1 16,-1 0-1-16,1 0 0 15,1 0-7-15,-1 0 7 0,2 0 0 16,0 0 0-16,-3 0-1 15,1 1-8-15,2 2 9 16,-3-3 0-16,4 0-9 16,-4 1 9-16,-1-1 0 15,-1 0 0-15,-3 3 1 0,2-3 6 16,-1 2-7-16,1-1 0 16,-1-1-12-16,-3 2 18 15,1-2-6-15,-2 0 0 31,0 2 1-31,-1-2 4 0,1 0-5 16,2 0 0-16,-2 0 3 16,1 0-3-16,-1 0-6 15,0 0 4-15,0 3 4 16,1-3 1-16,1 0-3 16,1 0 0-16,0 0 0 0,4 0 0 15,-3 0 0-15,0 0-1 16,1 0 2-16,-4 0 4 15,3 0-5-15,1 0 0 16,-1 0 13-16,-3 0-13 0,-3 0 12 16,-2 0 21-16,-1 0 2 15,-2 0 31-15,0 0-21 16,0 0-9-16,0 0 17 16,0 0-37-16,0 0-16 15,0 0 0-15,-2 0-22 0,-12 0-89 31,-3 0-252-31</inkml:trace>
  <inkml:trace contextRef="#ctx0" brushRef="#br0" timeOffset="95283.9906">12019 9131 352 0,'0'0'70'16,"0"0"-55"-16,0 0 53 0,0 0 51 16,0 0-62-16,0 0-17 15,21-56 31-15,-21 49-3 16,2 0-2-16,-2 3-2 16,0 0-15-16,0 1-19 15,0-1 19-15,0 1-25 0,0 1 0 16,0 2-11-16,0-2-12 15,0 2 16-15,-2-1-17 16,2 1-1-16,-3-2 0 16,0 2-4-16,3-2-2 0,-2 2 5 15,2 0-4-15,-2 0 5 16,0 0 2-16,0 0-1 16,-1 0 1-16,1 0 0 15,2 0 26-15,0 0-25 16,0 0 17-1,0 0 25-15,0 0-22 16,0 0-9-16,0 0-11 16,0 0 5-16,-2 5-1 15,-2 9-6-15,0 6 0 16,-4 3 29-16,2 0-13 16,-1 2 6-16,3 0-6 0,-3 2-2 15,5-1 17-15,-3-1-14 16,3-2-15-16,0 0 27 15,-1-4-23-15,3 3 4 16,-2-2 13-16,2 3-23 0,0-1 26 16,0 0-25-16,0 0-1 15,0-3 19-15,0 4-19 16,0-2 0-16,0-4 1 16,0 3 6-16,0-2-4 15,2-1 2-15,-2-2-4 0,3 2 21 31,-1-5-21-31,0 2 8 16,0 3 7-16,1-2-16 16,-3 2 13-16,0 1-13 15,0-2 1-15,0 3 15 0,0-1-16 16,0-2 0-16,0-1 10 16,0 1-9-16,0-1 13 15,0-3-14-15,0 2 0 16,0-2 16-16,0 0-15 15,0-2 2-15,0 2 10 0,0 0-12 16,0 0 8-16,0 0-9 16,0 1 6-16,0 4 6 15,0-1-12-15,0 0 0 16,0 2 6-16,-3 2-5 0,1 2 10 16,-2-1-11-16,-1 4 0 15,3 1 21-15,-2 1-20 31,-1-1 5-31,1-1 11 16,-1 1-16-16,1 1 18 16,1 1-19-16,-1 0 1 0,2 2 14 15,-2-2-15-15,1-2 2 16,1 1 14-16,0-4-15 16,0 3 8-16,-3 2-9 15,3-1 0-15,-1-1 11 0,1-3-10 16,0 2 7-16,2-3 11 15,-2 0-18-15,0 0 6 16,-3-2-7-16,3-1 1 16,-2 2 5-16,-1-1-5 15,3-2-1-15,-3-2 18 0,3 1-17 16,-2-3-1-16,2 1 0 16,-1-1 9-16,1 1 2 31,0-3-11-31,2-1 0 15,-2 3 9-15,2-2-8 0,0 0 9 16,-2 2-8-16,2 0 5 16,0 1 4-16,-2 1-11 15,2-1 0-15,-4 2 14 16,4-3-13-16,-2-2-1 16,2 0 6-16,0-1 3 0,0-2 3 15,0-1-12-15,0-4 1 16,0-2 12-16,0-1-13 15,0-1 0-15,0 0 0 16,0 0-9-16,0-25-45 0,0-9-125 16,0-15-452-16</inkml:trace>
  <inkml:trace contextRef="#ctx0" brushRef="#br0" timeOffset="97484.111">11780 8133 370 0,'0'0'138'0,"0"0"-114"15,0 0 61-15,0 0 81 16,0 0-44-16,0 0-44 16,0 0-47-16,-55 3-5 15,44 2 3-15,-5 3-15 16,-2 2-4-1,-6 4 31-15,-3 7-22 16,-2 2 23-16,-4 5-16 16,-3 4-9-16,3 5 37 15,-3 0-31-15,2 7 12 16,3 1-12-16,0 3-9 0,2 2 21 16,3 4-26-16,-1 4-3 15,0 0 17-15,7-1-22 16,0-1 10-16,4-3 10 15,3-6-20-15,1-1 4 16,4 0 5-16,1-2 5 0,0 0 8 16,5 3-13-16,-1-6 2 15,3 2-3-15,0-5-8 16,0-1 11-16,0-2-12 16,14-3 1-16,-1-2 9 0,6 1-10 31,0-4 0-31,1 0 6 15,3-1 0-15,-1-2 9 16,2 1-4-16,5-4-10 16,0-1 38-16,5 2-23 15,2-4-9-15,2 0 9 0,-1 1-16 16,3-7 18-16,1 1-18 16,-3-1 6-16,-1-5 10 15,-1 2-10-15,-3-2-6 16,-2-4 0-16,-4-1 1 0,-2 0 8 15,-3-2-8-15,-1 0-1 16,-4 0 19-16,-3 0-19 16,-8 0 1-16,-1 0 8 15,-5 0-9-15,0 0 17 16,0 0-17-16,0 0 1 0,0 0 20 16,0 0-4-16,0 0 4 15,0 0 2-15,0 0-22 31,-2 0-1-31,-3-4-9 16,-4-6-2-16,0-2-4 16,-2 0 12-16,-3-5-10 0,-3 5 13 15,-1-5-2-15,-2 3 2 16,2-1 0-16,0 1 0 16,1 2 6-16,-2-3-6 15,4 3 0-15,-1 0 6 0,3 0 1 16,2 0-8-16,0 4 1 15,4 0 0-15,1 2 5 16,3 4-5-16,3-1 0 16,0 3-13-16,0 0 9 15,0 0 3-15,0 0-5 0,0 0-4 16,0 0 3-16,0 0 4 16,0 0-3-16,0 0 5 15,5 7 1-15,4 3-1 31,4 4 0-31,3-1 1 16,-1 1 2-16,1 1-2 0,1-3 0 16,-1 0 17-16,-1-5-16 15,-1 2 15-15,-1-3-16 16,-1-2 0-16,-1 0 3 16,-3 0-3-16,0-2 1 0,-4-2 9 15,0 3-9-15,-1-3 0 16,-1 0-1-16,2 1 0 15,0 1 2-15,4 0-2 16,0 0 0-16,3 0 0 0,-1 1 0 16,1 0-1-16,-3 1 1 15,1 1-5-15,0-3-8 16,-2 3 13-16,-1 2 0 16,-1-7-10-16,-3 5 13 15,1-3-3-15,-3-2 0 0,0 0-28 31,0 2 28-31,0-2 0 16,0 0-2-16,0 2-4 16,0-2-4-16,0 0 10 15,0 0 0-15,0 0 1 16,0 0 5-16,0 0-6 0,0 0 0 16,0 0 1-16,0 0 1 15,-5 0-2-15,-2 0 0 16,-1 2 6-16,-6 2-1 15,-1 0-5-15,-4 4 0 0,0 0 3 16,-6 6-3-16,-2 6 0 16,-2 6 7-16,-2 6-7 15,2 5 19-15,2 3-19 16,0 1 0-16,3-2 11 16,2-5-11-16,2-5 2 0,1-3 14 15,4-6-9-15,7-8 8 31,-2 0-15-31,8-7 1 16,0-3 10-16,2 0-5 16,0-2 0-16,0 0-6 0,0 0 10 15,0 0-14-15,0 0 4 16,0 0-10-16,0 0 4 16,0 0-22-16,9 0-54 15,9 0 19-15,0 0-170 16,-3 0-380-16</inkml:trace>
  <inkml:trace contextRef="#ctx0" brushRef="#br0" timeOffset="105982.4967">14231 11959 347 0,'0'0'153'16,"0"0"-117"-16,0 0 9 16,0 0 53-16,0 0-30 0,0 0-18 15,-12 0-7-15,12 0-1 16,-2 0 13-16,-5 0-32 15,1 0-15-15,-3 0 11 16,-3 0-18-16,2 0 0 16,-4 0 9-16,1 0 1 0,2 0 18 15,-3 0-17-15,1 0-11 16,-1 0 21-16,-1 0-15 16,1 3-7-16,1-3 0 15,-3 2 0-15,1-2 4 0,-3 1-4 16,3-1 0-16,-4 0 8 31,6 2-7-31,0-2-1 16,0 0 11-16,4 0-11 15,-3 0 13-15,1 0-13 16,3 0 0-16,-4 0 13 16,3 0-13-16,3 2 1 0,-2-2 21 15,2 0-21-15,2 0 39 16,-1 0-4-16,3 0-11 15,2 0 0-15,0 0-12 16,0 0-6-16,0 0-6 0,0 0-1 16,0 0 16-16,0 0-15 15,0 0 10-15,7 0 31 16,11 0-4-16,4 0-12 16,4 0-6-16,6 0-18 0,3-2 18 15,2 0-15-15,0 2-4 16,3 0 11-16,1 0-12 31,-4 0 0-31,1 0 0 16,-2 0 1-16,-5 0 7 15,0 0-8-15,0 0 1 0,-2 0 17 16,2-1-18-16,3 1 0 16,-1-2 0-16,3-3 0 15,2 1 14-15,2 1-14 16,3-3 0-16,-1 3 1 0,3-1-1 15,-3 0-1-15,0 1 1 16,1-2 0-16,-8 1 3 16,-1 1-3-16,-3-2 0 15,-4 1 0-15,-5 0 0 16,0 0 0-16,0 0 1 0,-1 2-1 16,-4 0 6-16,3 0-6 15,1 0 0-15,0 0-3 16,2 0 3-16,2 0 0 31,-1-2-1-31,-2 2 2 0,0 0 3 16,1-1-4-16,-3 3 0 15,-2 0-1-15,2 0 1 16,3-3 0-16,-2 1 0 16,2 0 0-16,-1 0 15 15,3 2-14-15,-1-3 0 0,0 3 28 16,3 0-28-16,0 0 0 15,-2 0 11-15,0 0-12 16,-6 0 13-16,4 0-13 16,-3 0 2-16,-1 0 12 0,-3 0-14 15,2 0 9 1,-4 0 4-16,1 0-12 0,1 3 14 16,-1 1-14-16,1-2-1 15,1 1 31-15,2-3-18 16,-1 3-3-16,1-1 16 0,2 0-24 31,1 0 14-31,0 2-16 16,-2-2 6-16,3 2 1 15,-3-2-7-15,-1 0 0 16,0 1 14-16,0 0-13 0,-1 0-1 16,1-2 0-16,-2 1 2 15,1 2 9-15,-1-2-11 16,4 3 0-16,1-2 10 15,0-1-8-15,0 2 5 16,3-1-1-16,2 2-5 0,0-3 17 16,2 2-16-16,2-2 5 15,0-2 19-15,3 1-26 16,-1-1 7-16,-2 0-7 16,-2 0 2-16,-2 0 14 0,-2 0-16 15,-2 0 0-15,2 0 10 16,2 0-9-16,-2 0 9 31,-1 0-4-31,-1 0-4 16,1-1 8-16,-4 1-10 15,3-2 0-15,-2 2 4 16,2 0-4-16,-1 0 0 0,1 0-1 16,-4 0 7-16,4 0 5 15,-1 0-11-15,1-2 0 16,-2 2 10-16,0 0-10 0,1 0 0 15,-4-2 0-15,0 2 1 16,-3 0 6-16,-1-2-7 16,-3 0 0-16,1 2 10 15,-4-3-10-15,1 3 0 16,-3 0 7-16,4-3-6 16,-2 3 12-16,3-2-5 0,1 2-8 15,-1 0 16-15,0-2-16 16,-2 2 0-16,0 0 0 15,-5-2 8-15,0 2 11 16,1 0-11 0,-3 0-7-16,-2 0 26 15,0 0-8-15,0 0 5 16,0 0-10-16,0 0-13 16,0 0 24-16,0 0-25 15,0 0-8-15,0 0 1 16,-9 0-69-16,-6 0-95 0,-7 0-235 0</inkml:trace>
  <inkml:trace contextRef="#ctx0" brushRef="#br0" timeOffset="111715.7042">17278 11930 310 0,'0'0'90'16,"0"0"-79"-16,0 0 1 16,0 0-11-16,0 0 1 15,0 0 12-15,0 0-12 0,-3-3 16 16,1 1-9-16,2 0 7 15,-2 0 4-15,2-1 22 16,-2 0 24-16,0 1 35 16,2 0-40-16,-2 0-18 15,2 2-5-15,0-2-19 0,-3 2 4 16,1 0-12-16,0 0-11 16,-1 0 16-16,1 0-15 15,-3 0 12-15,3 0 7 16,-2 0-14-16,0 0 23 15,-1 0-9-15,1-2-20 0,1 2 32 32,-1 0-14-32,1 0 1 15,1 0 1-15,2 0-8 16,0 0 23-16,0 0-15 16,0 0-18-16,0 0 29 0,0 0-31 15,0 0 0-15,0 0 7 16,0 0-7-16,0 0 1 15,5 0 1-15,11 0 5 16,6 0 35-16,7 0-19 0,7 0-2 16,6 0 3-16,7 0-22 15,2 0 12-15,7 0-12 16,0 0 5-16,4 0 2 16,-2 0-9-16,3 0 0 15,-5 0 3-15,-2 0 4 0,-3-1-2 16,1-5-5-16,-3 3 1 15,0 1 33-15,3-2-33 32,0 0 1-32,-1 0 11 15,0 0-12-15,3-1 4 0,-2 2-5 16,-1-3 0-16,3 3 0 16,-1-4 0-16,1 1 0 15,-2 2 2-15,-1 0-2 16,-2-1 0-16,-1 2 0 15,-4 1 0-15,-1-1 6 0,-1 2-6 16,-1-1 0-16,-3 2 5 16,0 0-5-16,1-2-1 15,-4 2 1-15,3 0 0 16,0 0-1-16,3 0 1 0,1-2 0 16,1 2 0-16,-1 0 1 15,4 0-1-15,-4 0 0 16,1 0 0-16,-3 0 2 15,-2 0-2-15,-2 0 0 16,0 0 14 0,-3 0-14-16,1 0 1 15,-1 0 2-15,2 0 4 16,0 0 2-16,-1 0-9 16,2 2 0-16,0 0 6 15,0 0-5-15,0-1-1 0,-3 4 0 16,-2-3 6-16,-1 2-2 15,1-2-4-15,-2-1 0 16,3-1 11-16,0 0-10 16,-1 3 8-16,0-3 0 15,-1 3-9-15,1 0 22 0,-2-1-21 16,2 2-1-16,1 1 6 16,-1-5-4-16,0 5-2 15,4-3 13-15,-2 3-13 16,3-5 25-16,0 3-18 15,0-1 1-15,0 0 16 0,0 2-24 32,-1-2 2-32,2 0 1 15,-1 0 4-15,-3-2 6 16,1 0-3-16,1 0-9 16,-2 0 21-16,0 0-12 0,-2 0 2 15,1 0 4-15,1 0-16 16,-1 2 18-16,1-2-18 15,2 2 2-15,-4 0 7 16,2 0-9-16,-1-2 0 16,-1 1-2-16,3 2 4 0,-3 0 5 15,2-2-7-15,2 1 7 16,-4 0 1-16,0-2-8 16,1 2 0-16,-3 0 0 15,-2 0 7-15,-2 1-2 0,-2-3-5 16,-6 3 1-16,-3-3 12 15,-1 0-12-15,-1 2 4 32,-1-2-2-32,1 0 5 15,-1 0 5-15,3 0-7 16,1 2-4-16,4-2 14 0,1 0-16 16,2 2 0-16,5-2 7 15,4 3-6-15,2-3 9 16,2 5-10-16,1-3 0 15,0 0 7-15,2 0-7 0,0-2 0 16,-2 2-2-16,-3-2 9 16,1 0-4-16,0 0-3 15,-2 0 0-15,-1 0 16 16,0 0-8-16,1 0-8 16,-1 0 12-16,2 0-11 0,-1 0 9 15,0 0-10-15,-1-2 0 16,1-2 12-16,-3 2-12 15,-2-3 0-15,2 5 2 32,0-3 4-32,3 3-5 0,-1-2-1 15,0 2 0-15,1-2 0 16,-1 0 0-16,-2 2 0 16,0 0-1-16,-2-3 9 15,0 3-7-15,1 0-1 16,-4 0 0-16,3-3-6 0,0 1 6 15,0 0 0-15,5 2 0 16,-3-2 0-16,2 0 6 16,1 2-6-16,1-2 0 15,2 2-4-15,0-1 4 0,3 1 0 16,3 0 0-16,-1-3 7 16,0 3-9-16,1 0 2 15,1 0 0-15,1 0 2 16,-1 0-2-16,1 0 0 15,-3 0-3-15,-2 0 6 0,1-3-3 32,-1 2 0-32,0-3 0 15,0 2 4-15,-2 0-4 16,2 0 0-16,-3 2-3 16,0-2 4-16,-2 2-1 0,3 0 0 15,-2 0 0-15,2 0 1 16,0 0-1-16,-1 0 0 15,-1 0-2-15,-1 0 1 16,-1 0 1-16,2 0 0 16,-2 0 1-16,1 0 1 0,-2 0-2 15,3 0 0-15,2 0 0 16,0 0 0-16,0 0-1 16,0 0 1-16,-1 0-4 15,0 0 3-15,-2 0 1 0,-1 0 0 16,-1 0-3-16,0 0 3 15,3 0 0-15,-1 0 0 32,2 0 0-32,-2 0 0 15,-2 0-6-15,-1 0 6 16,-5 0-1-16,2-2 1 16,-3 0-1-16,1 0 0 0,-3 0 2 15,3 0-2-15,0-1 1 16,0 3 0-16,-1 0-1 15,1 0 1-15,2 0 0 0,0-3-1 16,3 3 2-16,3 0 3 16,1 0-4-16,1 0 0 15,2 0-4-15,1 0 4 16,-1 0 0-16,4 0-1 16,-3 0 1-16,0 0 0 15,1 0 0-15,-4-2 0 0,-3-2 3 16,-5 1-3-16,-7-2 0 15,-2 1-1-15,-8 0 3 16,-6 3 14-16,-4-2 10 16,-2 3 9-1,0 0 9-15,0 0-44 16,0 0-10-16,-18 0-21 16,-4 0-95-16,-4-4-367 0</inkml:trace>
  <inkml:trace contextRef="#ctx0" brushRef="#br0" timeOffset="114981.6378">7637 12625 560 0,'0'0'84'0,"0"0"-76"0,0 0-8 15,0 0 55-15,0 0-19 16,0 0-14-16,0 0 27 15,44-4-1-15,-40 2-2 16,1 2 19-16,-3-2-17 16,-2 2-11-16,2 0-4 0,-2 0 1 15,0 0 19-15,0 0-28 16,0 0-15-16,0 0 28 16,0 0-37-16,0 0 9 15,0 0-1-15,3 0-9 16,4 0 10-16,1 0-7 0,8 0 13 15,4 2 16-15,5 0-22 16,6 2-9-16,6-2 15 31,8-2-16-31,4 0 10 16,2 0-10-16,1 0 0 0,-1 0 3 16,0 0-3-16,1 0 0 15,-1 0 6-15,-2 0-5 16,0 0 0-16,-3-2-1 15,2-1 0-15,-4 0 7 16,1 3-7-16,-3-4-2 0,1 2 2 16,-3-1 0-16,2 2 5 15,1-1-5-15,-1-2 0 16,3 2-6-16,-1 0 6 16,3-1 0-16,-1 0 0 0,2 1 1 15,-4 2 10-15,1-2-11 16,-5 2 0-16,2 0-11 15,-2-2 11-15,0-1 0 16,0 2 9-16,5 1-8 16,-1-2-1-1,4 0 0-15,0-1 0 16,4 2-5-16,-1-1 5 16,0 2 0-16,0-2-1 15,1 0 5-15,-4-1-5 16,2 1 1-16,-5 0 0 0,-1 1 2 15,-2 1-2-15,-1-2 0 16,-1 2 3-16,-1-2-1 16,4 0-1-16,-1-1-1 15,3-1 1-15,-1 1 13 0,4 1-14 16,0-3 1-16,-1 4-2 16,-2-3 2-16,2 1-1 15,-5 3 0-15,3 0 13 16,-3 0-9-16,0 0-4 15,1 0-1-15,-1-1 1 0,1 1 0 16,-1 0 0-16,0-3-1 31,1 2 1-31,-1 1 9 16,3 0-8-16,-1 0 1 16,3 0 23-16,1 0-15 15,4 0 2-15,2 0-11 0,-2 0 5 16,4 0 7-16,0 0-13 15,2 0 0-15,3 0 5 16,-1 0-4-16,-2 0-1 16,0 0 0-16,-4 0 1 15,-2 0 11-15,2 0-11 0,0 0-1 16,2 0 16-16,0 0-15 16,-2 0 8-16,5 0-9 15,-4 0 1-15,3 0 26 16,-2 0-26-16,2 0 14 0,0 0-2 15,0 0-13-15,-3 0 0 16,-1 1 1-16,2 2 11 31,-2-2-8-31,-1 2-4 16,0-1 1-16,1 0 15 16,2 2-16-16,0-2 7 0,0 0-6 15,2-2 0-15,-1 0 15 16,3 2-16-16,-2-2 1 15,0 1 11-15,0-1-12 16,-4 2 0-16,-3-2 0 0,0 2 11 16,-2-2-2-16,1 3-9 15,-2-1 0-15,0 0 5 16,0 1-5-16,-1-1-1 16,2 0 0-16,0 1 1 15,1 1 0-15,-2-2 0 0,1 2 8 16,-2-2-4-16,2 0-4 15,-2-1 0-15,0 2-1 16,-2-1 2-16,-3 0 6 16,3 0-7-1,-3 1 0-15,0-3 13 16,1 0-13-16,-1 3 0 16,-3-3 0-16,4 0 1 15,-3 0 6-15,3 2-7 16,1-2 0-16,0 0 3 15,4 0-3-15,-1 0-4 0,-1 0 3 16,4 0 2-16,-2 0 9 16,4 0-10-16,-1 0 0 15,2 0 7-15,1 0-7 16,2 0 0-16,-1 0-1 16,1 0 5-16,0 0-5 0,-3 0 1 15,1 0-2-15,-1 0 1 16,-1 0 2-16,-4 0-1 15,2 0 0-15,-4 0 1 16,1 0 0-16,-2 0-1 0,0 0 1 31,-1 0-2-31,3 0 1 16,-1 0 0-16,4 0-1 16,1 0 2-16,0 0 11 15,5 0-12-15,2-2 0 16,2 2-1-16,0-3 1 0,3 3 0 15,-1 0 2-15,0 0-1 16,3 0-2-16,-1 0 1 16,0-3 0-16,-4 3 0 15,-5 0 0-15,-1-2 0 0,-3 2 2 16,-2 0-1-16,0-2-2 16,0 2-7-16,-2-2 8 15,-2 2 4-15,-1 0-4 16,-1 0 0-16,-1 0-2 15,-2 0 0-15,3 0 2 0,-1 0 0 16,0 0 2-16,0 0-3 31,3 0 1-31,0 0 0 16,1 0 5-16,-1 0-4 16,1 0-1-16,4 0 0 15,-4 0 0-15,1 0 2 0,1 0-2 16,-2 0 0-16,3 0-3 15,2 0 4-15,0 0-1 16,-1-3 0-16,-4 2 1 16,-1 1-1-16,-3 0 0 0,-2-2 0 15,-1 2 1-15,0 0-1 16,1 0 0-16,-1 0-1 16,-1-2 1-16,-1 2 4 15,1 0-4-15,3-3-3 16,-4 3 2-16,-1-1 1 0,-1 1 0 15,-1 0-2-15,-3 0 2 16,-4 0-6-16,0 0 6 31,-5 0 0-31,-1 0 2 16,-4 0-1-16,-5 0-1 0,-4 0 0 16,-4 0 9-16,-1 0-7 15,-3 0-2-15,0 0-17 16,-5 0-96-16,-9-2-277 0</inkml:trace>
  <inkml:trace contextRef="#ctx0" brushRef="#br0" timeOffset="117747.4377">19150 12610 143 0,'0'0'193'0,"0"0"-138"0,0 0-17 16,0 0 61-16,0 0-2 15,0 0-58-15,0 0 29 16,-2 0 33-16,0 0-32 16,2 0-33-16,-2 0-14 15,2 0-21-15,0 0 28 0,0 0-13 16,0 0 19-16,0 0 27 16,0 0-10-16,0 0 2 15,0 0 2-15,2 0-8 16,11 0 13-16,12 0-35 15,4 0-25-15,8-3 22 0,6 1-23 16,4 0 0-16,4 2 0 31,3 0 7-31,1 0-4 16,3 0-3-16,-2 0 0 16,0 0 3-16,-3 0-2 0,3 0 0 15,-3 0 11-15,3 0-11 16,2 4 12-16,2-1-13 15,0 0 1-15,5-1 16 16,2-2-17-16,0 2 1 0,-2-2 16 16,1 0-10-16,-1 0 12 15,-3 0-10-15,-2 0-9 16,1 0 27-16,-1 0-27 16,-4 0 1-16,2 0-1 15,-2 0 1-15,-4 0 4 0,2 0-5 16,-2 0-1-16,1 0 1 15,0 0 0-15,1 0 1 16,0 0 13-16,-1 0-14 31,0-2 10-31,-1 2-10 16,-3-2 1-16,-3-1 13 0,0 3-14 16,-2-1 0-16,-1 1 11 15,-1-2-10-15,0 2 19 16,3 0-19-16,-1 0 0 15,-1-2 11-15,1 2-12 0,-1 0 0 16,1 0 12-16,1 0-11 16,1 0 10-16,2-2-11 15,0 2 0-15,1 0 8 16,3-2-8-16,-1 0 0 0,0-1 9 16,1 3-9-16,-2 0-1 15,2-3 0-15,-3 1 1 16,2 0 19-16,-2 0-18 15,3-1 0-15,1 2 22 16,-2-1-22-16,1-3 1 0,-4 4-2 31,0 1 0-31,-2-2 11 16,-1 2-4-16,-1-2 10 16,1 2 5-16,-1 0-22 15,-1 0 1-15,4 0-1 0,0 0 1 16,1-2 3-16,2 2-4 15,-3 0 0-15,-1-3-1 16,1 3 2-16,-2-2-1 16,0 2 0-16,-6 0 0 15,3 0 4-15,-1 0-4 16,-1 0 0-16,2 0-4 0,-1 0 5 16,-1 0-1-16,-3 0 0 15,4 0 1-15,-3 0 6 16,-1 0-7-16,1 0 0 15,-3 0-1-15,4 0 1 0,-1 0-2 16,-1 0-4-16,-1 0 6 31,0 0 2-31,0 0-2 16,-3 0 0-16,1 0 6 16,-1 0-6-16,0 0 0 15,3 0-2-15,-1 0 2 0,4 0 4 16,1 0-4-16,-1 0 0 15,2 0 0-15,1 0 0 16,-2 0 0-16,3 0 0 0,-5 0 1 16,-1 0 1-16,-1 0-2 15,-2 0 0-15,-3 0-4 16,0 0 4-16,-1 0 0 16,-1 0-1-16,0 0 2 15,-1 0 3-15,-2 0-4 16,1 0 0-16,0 0-3 0,-2 0 3 15,0 0 0-15,-1 0 0 16,0 0 6-16,1 0-9 31,-3 0 3-31,3-2 0 16,-3 1-1-16,2-1 1 0,3-2 0 16,-2 1 0-16,2 1 1 15,-3 2 4-15,0-2-5 16,1 1 0-16,-3-1-1 15,1 2 1-15,-4-2 0 16,2 0-1-16,-1 2 3 0,2-3 1 16,2 3-3-16,3-1 0 15,2-1 0-15,3 0 0 16,-1-1-1-16,2 2 1 16,0-2 0-16,1 2-6 0,-1-2 6 15,1 3 0-15,0-1 9 16,-1 1-9-16,-2-3 0 15,-2 3-9-15,-4 0 14 16,-8-2-5-16,-3 1 0 16,-3-1 1-1,-5 2 28-15,-3-2-28 16,-1 2 5-16,-2 0 7 16,0 0-13-16,0-3 24 15,0 3-24-15,0-2-15 16,-15 0-39-16,-6-1-160 0,-1-1-148 15</inkml:trace>
  <inkml:trace contextRef="#ctx0" brushRef="#br0" timeOffset="120597.264">7820 13256 335 0,'0'0'165'16,"0"0"-118"-16,0 0 7 0,0 0 48 15,0 0 5-15,0 0-33 16,0 0-38-16,6-22 3 15,-6 20-25-15,0 0-8 16,0-2 22-16,0 0-11 16,0 0 9-16,0 0 1 0,0 2-16 15,-2-2 15-15,0 3-9 16,-2-1-10-16,-4 0 13 16,2 2-20-16,-3 0 1 15,-1 0 0-15,-2 0-1 0,-1 0 13 16,-1 0-7-16,-1 0-5 15,1 0 23-15,1 0-15 16,-1 0-2-16,5 0 11 16,1 0-17-16,-2 0 17 15,3 0-17 1,3 0-1-16,0 0 20 16,2 0-18-16,-1 0 5 15,3 0 13-15,-2 0-20 16,2 0 10-16,0 0-10 15,0 0 0-15,0 0 3 0,0 0-3 16,2 0 0-16,16 0 25 16,6 0-1-16,10 0-8 15,4 0-16-15,7 0 2 16,2 0 6-16,3 0-8 16,2 0 0-16,0 0 9 0,0 2-9 15,-2 0 17-15,-6 1-15 16,1-1 9-16,-5 0 23 15,-3 1-33-15,2-2 6 16,-1-1 16-16,1 0-23 16,2 0 7-1,3 0-7-15,4 0 8 16,4 0 11-16,4 0-3 16,2 0-9-16,5 0 15 15,-3 0-15-15,0 0-1 16,-4 0-6-16,-4 0 7 0,-6 0-3 15,-1 0-4-15,-3 0 0 16,-4 0 3-16,0 0-3 16,-4 0 0-16,-1 0-1 15,-2 0 2-15,2 0 6 16,-1 0-7-16,1 0 0 0,0 0 11 16,3 0-11-16,2 0 0 15,4 0 0-15,2 0 0 16,4 3 4-16,-1-2-4 15,-3 2 0-15,0-2 0 0,1 2 0 16,-3-2 0-16,1 1-1 16,-3 0 3-16,0 1 1 31,-4-3-3-31,0 2 0 16,-3-2 7-16,-2 0-7 15,1 0 0-15,-3 0-2 0,2 0 8 16,-2 0-3-16,4 0-3 15,0 0 0-15,3 0-6 16,5 0 6-16,-4 0 0 16,1-2 0-16,-2 2 1 0,1 0 4 15,2-3-5-15,-2 1 0 16,1 0-6-16,3 1 6 16,-6 1 0-16,1-3 0 15,-3 2 6-15,3-2-4 16,-3 2-2-16,0-3 0 0,1 1 3 15,0-1-3-15,-1 2-3 16,1 1 3-16,-3-1 0 31,0 0 0-31,0-1 0 16,0 1 0-16,3 0-6 0,-3 0 6 16,2 1 0-16,-1-1-1 15,-1-3 7-15,0 3-5 16,0 0-1-16,-2 0 0 15,-2 1 3-15,2-2-3 16,0-1-6-16,0 3 5 0,4-2 2 16,5 3 4-16,1-2-5 15,-4 2 0-15,3-2 3 16,-5 2-3-16,0 0 0 16,1 0-1-16,-3 0 2 15,-2 0 0-15,0 0-1 0,-2 0 0 16,0 0 0-16,-3 0 0 15,3 0 0-15,-3 0-1 16,3 0 7-16,-2 0-6 16,-1 0 0-1,1 0 0-15,0 0 0 16,1 0 0-16,1 0 0 16,2 0-1-16,2 0 2 15,-2 0 2-15,-2 0-3 16,-3 2-2-16,-1-2 1 15,-4 0 1-15,4 2 0 0,-3-2-1 16,0 0 1-16,0 0 0 16,0 0 0-16,0 0 1 15,0 0 1-15,-1 0-2 16,0 0 0-16,1 0-5 0,1 0 7 16,-2 0-2-16,4 0 0 15,-1 0 0-15,3 0-3 16,-1 0 3-16,5 0 0 15,0 0-2-15,2 0 2 16,2 0 0-16,-2 0 0 0,4 0 0 16,-2 0 1-16,0 0-1 31,-1 0 0-31,-3 0-1 16,-3 0 7-16,0 0-6 15,1 0 0-15,-2 0 1 16,-3 0 12-16,1 0-13 0,-6 0 1 15,-1 0 24-15,-7 0-25 16,-3-2 13-16,-3 2 18 16,-3 0 4-16,0 0 32 15,0 0-26-15,0 0-23 0,0 0 1 16,0 0-19-16,0 0-1 16,0 0-33-16,0-2-76 15,-3-3-158-15,-7-4-555 0</inkml:trace>
  <inkml:trace contextRef="#ctx0" brushRef="#br0" timeOffset="122580.5582">7274 13744 95 0,'0'0'181'0,"0"0"-89"16,0 0 44-16,0 0 2 15,0 0-54-15,0 0 37 0,-8-30-56 16,8 24 10-16,0-1-10 15,0 2-34-15,0 0 14 16,0 0 30-16,2-1-46 16,1-2-13-16,0 4-15 15,-1-6 22-15,2 2 16 0,-2-1-16 16,0 1 19-16,1 1-4 16,-1 0-37-16,2 0 13 15,-2 0 1-15,2 2-6 16,-4 1 14-16,0 4 19 0,0 0 13 15,0 0 28-15,0 0-32 16,0 0-10-16,0 0-41 16,0 9-1-16,0 13 1 31,0 13 11-31,0 11 20 16,0 13 16-16,0 14-24 0,-2 5 11 15,0 6-11-15,2-2-22 16,0-1 21-16,0-5-22 15,0-8 1-15,0-3 18 16,0-16-18-16,0-1 10 0,0-15 6 16,0-3-16-16,0-12 5 15,0-8-6-15,0-2 0 16,0-8-7-16,8-8 5 16,-2-14-97-16,1-10-138 0</inkml:trace>
  <inkml:trace contextRef="#ctx0" brushRef="#br0" timeOffset="127446.2672">7365 13636 371 0,'0'0'110'0,"0"0"-51"16,0 0 25-16,0 0 17 31,0 0-10-31,0 0-54 16,0 0-16-16,0-10 28 0,0 8 9 15,0 0 1-15,0-1-33 16,0 3 6-16,0-2 10 15,0 2-13-15,0 0-12 16,0 0-7-16,-2 0-3 16,-1 0 11-16,-2 0-18 15,1 0 0-15,0 0-1 0,2 0-5 16,2 0 6-16,0 0 0 16,0 0 7-16,0 0-3 15,0 0-4-15,0 0-3 16,0 0 2-16,6 5 1 0,14 0 0 15,7 1 11-15,9 2-9 16,6-2 17-16,12-2-19 16,1 0 0-16,8 0 7 15,1-1-6 1,1-2-1-16,1-1 0 16,2 5 0-16,-3-5 4 15,1 0-4-15,-1 0 0 16,-1 0 6-16,1 0-5 15,-1 0-2-15,2 0 1 16,1 0-6-16,-1 0 6 0,1 0 0 16,0-6 0-16,2 3 7 15,-2-1-7-15,-2 0-2 16,1 0 2-16,-1 3 0 16,2-2-9-16,-2 1 9 15,0-1-19-15,-3 1 12 0,-2-3-6 16,-2 3 2-16,-4 2 10 15,-4 0-7-15,0 0 7 16,-2 0 1-16,0 0 0 16,-4 0-1-16,3 0 3 0,2-2-2 31,2 2 1-31,3-1 0 16,-1-1 2-16,3 0-3 15,-1 2 0-15,-1 0 12 16,0 0-12-16,-1 0 0 15,-2-3 2-15,3 3-1 0,-3-2 18 16,1 0-19-16,1 1 0 16,-2-1 5-16,-1-1-5 15,0 1 0-15,-2 2 11 16,1 0-10-16,-1 0 7 0,2 0-8 16,0 0 9-16,6 0-3 15,0 0-6-15,2 5 2 16,2-3 14-16,1-1-16 15,-5 1 15-15,-1 0-15 16,-2 1 0-16,1-1 22 16,-5 1-21-16,0-1 8 0,0 2 31 31,-2 3-9-31,2-4 2 16,0 1-27-16,5 3 3 15,1-3 17-15,1 0-14 0,0 2-10 16,0-4 23-16,-1 0-18 15,4 1 5-15,-1 2-8 16,-1-3 2-16,1 0 6 16,0 0-12-16,0-1 1 15,2-1 30-15,2 0-31 0,3 0 2 16,-1 0-2-16,2 0 9 16,-2 0-14-16,-1 0 5 15,1 0 0-15,1 0 2 16,-1 0-2-16,3 0 0 0,-1 0 0 15,-2 0 1-15,1 0 5 16,-1 0-6-16,1 0 0 16,1 0 6-16,4 0-6 15,-1 0-2-15,0 0 2 32,2 2 0-32,-1 0-2 0,-2 1 2 15,-1-1 0-15,0 0 2 16,-2-2-1-16,0 0-1 15,-3 0 0-15,3 0 0 16,-1 0 4-16,3 0-4 0,-1 0 0 16,2 0-6-16,-1 0 6 15,2 0-1-15,-3 0 1 16,4 0 0-16,-5 0 4 16,1 0-4-16,1 0 1 15,0 0 3-15,3 0-4 0,0-2 0 16,-3 0-1-16,0-1 11 15,-5 1-10-15,-2 2 0 16,-2-2 0-16,-4 2 7 16,2-1 2-16,0 1-2 31,4-2-5-31,0 2 6 0,5 0 0 16,-1-2-8-16,5 2 1 15,0-2 0-15,3 2-1 16,-1 0 0-16,1 0 0 15,1 0 0-15,0 0 6 16,4 0-6-16,-2 0 0 0,3 0-8 16,3 0 8-16,-4 0 0 15,4 0-1-15,-1 0 8 16,0 0-5-16,-1 0-2 16,-4 0 0-16,-1-3-7 0,-3 1 7 15,0-1 0-15,-1 1-1 16,1 0-17-16,-2 2 12 15,3-5 0-15,-3 4-7 16,-3-2 3-16,-1 2 10 0,-3-2-1 16,0-1-5-16,-1 0 12 31,1 3-5-31,-2-2-1 16,0 1 0-16,-2 2-3 15,0 0 4-15,1 0-1 16,-1 0 3-16,2-1-2 0,0 1-2 15,0 0 1-15,3 0 0 16,1 0 2-16,5 0-2 16,3 0 0-16,-1 0-2 15,0 0-15-15,1 0 15 16,1 0-5-16,1-2-8 0,1-3 14 16,-1 3-72-16,-2 0 28 15,-6-1 39-15,-1-1 5 16,-5-1-1-16,-2 2-12 15,0 1 0-15,-2-3 13 0,0 3-28 16,4 2 4-16,2-1 12 16,1 1 6-16,-1-3-32 15,-4 3-3-15,0 0 42 32,-1 0-10-32,1 0 10 15,0 0 0-15,0 0 0 0,3 0 1 16,-1 0-2-16,-2 0-1 15,-2 0-1-15,-3 0 3 16,-2 0 0-16,1 0 1 16,-1-1-3-16,0 1 2 0,0 0 0 15,1-3 0-15,2 3 0 16,-4 0 3-16,4 0-3 16,0 0 0-16,-4 0-4 15,2 0 4-15,2 0 0 16,-1 0 0-16,3 0-12 0,-1 0 10 15,-1 0-24-15,0 0 18 16,2 0 6-16,-4 0 4 16,4 0 6-16,-2 0-8 15,0 3 0-15,-3-3 7 0,2 0-7 32,3 0 0-32,0 0-7 15,4 0 7-15,-2 0-1 16,0 0 0-16,0 0-5 15,0 0 5-15,2 0 1 16,1 0 0-16,3 0-1 0,1 0 2 16,-1 1-1-16,3-1 0 15,-5 3 0-15,-4-3 0 16,0 0 0-16,0 0 0 16,-2 0 1-16,-2 0-1 15,-3 0 0-15,0 0 9 0,-5 0-8 16,-1 0-2-16,0 0 2 15,0 0-1-15,-6 0 6 16,1-3 8-16,1 2 6 16,-3 1-4-16,-3 0-16 0,1 0 18 15,-2 0-18-15,2 0 1 32,3 0 9-32,1 1 1 15,3 3 14-15,1 0-25 16,-1 1 13-16,-3-2-13 15,0-1 0-15,1 3 2 0,-4-2-1 16,-1 1-1-16,-3 1 0 16,0-3-1-16,1 1 1 15,-3-1-7-15,2 1 0 16,2-2-5-16,2-1 4 0,1 0-1 16,6 0-1-16,3 0 0 15,3 0 4-15,-2 0-49 16,-1 0 33-16,-5 0 22 15,1 0 15-15,-3 0-15 16,-2 0 3-16,-3 0 9 0,2 0-4 16,-4 0-8-16,-4 0 1 15,0 0-1-15,-3 0 15 32,1 0-15-32,-2 0 0 15,1 0-1-15,1 3 1 0,-2-2 8 16,-1 2-8-16,3 1 0 15,-1-3-10-15,4 3 10 16,3 1 0-16,2-1 0 16,6-1 1-16,1 2-1 15,-4-1-10-15,-2-2-61 0,-5-1 71 16,-2-1 0-16,-3 0 0 16,-3 0-10-16,-5 0 20 15,-3 0 3-15,-1 0-13 16,-3 0 8-16,5 0-5 0,-1 0-3 15,3 0-8 1,2 0 8-16,4 0 0 0,1 0 7 16,2 0-7-16,-2 0 0 15,-4 0-4-15,2 2 4 16,-3 3 0 0,1-3 0-16,-2 0 2 15,-1-2-2-15,2 2 0 16,0-1 0-16,3 2 3 15,-1-2-3-15,2 3-17 16,-4 1 16-16,1-1-15 0,-2-1 16 16,-3 2-10-16,-1-5 4 15,1 2 5-15,-3-2 1 16,3 2 0-16,-3-2 0 16,3 0 10-16,-3 0-19 15,4 0 9-15,-5 0 0 0,2 0 8 16,-3 0-8-16,2 0 0 15,-1 0-1-15,-4 0-6 16,1 0 7-16,-1 0-1 16,-2 0 1-16,1 0 2 15,-3 0-1-15,-2 2 1 0,-2-2 10 32,2 1-4-32,-2-1-8 15,0 2 0-15,0 3 8 16,0 1 3-16,0 2-11 15,0 0 0-15,0 2 6 0,0 2-6 16,0 0 0-16,-2 2 1 16,-2 1 0-16,-1-3 17 15,-1 2-8-15,-1-1-4 16,-2 3 7-16,2 2-10 0,1-2-2 16,2 0-1-16,-2 0 6 15,2 0 1-15,2-3-6 16,0-1-1-16,-1 3 11 15,3-4-11-15,-2 1 0 16,2 0 18-16,-2 1-18 16,2 3 21-16,0 1-21 0,-2 1 1 15,0 0 18-15,-2 4-18 16,1-4 11-16,-2 0 6 31,3 5-12-31,0-6 10 0,0 5-14 16,2-3 6-16,0 2 8 15,0 1-15-15,0 2 17 16,0-2-18-16,0 0 0 16,0 0 9-16,0-4-9 15,0 0 0-15,0-1 18 16,0-2-11-16,0 2 16 0,0-3-12 16,0 2-10-16,-3-2 26 15,1 0-12-15,2-5-13 16,-2 2 31-16,2-4-12 15,0-2 8-15,0-1 3 0,0-4-26 16,0 0 25-16,0 5-31 16,0-5 0-16,0 0-1 15,-4 0 1-15,0-20-144 32,-3-6-504-32</inkml:trace>
  <inkml:trace contextRef="#ctx0" brushRef="#br0" timeOffset="132595.353">7303 14483 196 0,'0'0'390'16,"0"0"-286"-16,0 0-103 16,0 0 32-16,0 0 54 15,0 0-68-15,13-7-8 0,-11 2 2 16,0 0 0-16,0 3 52 15,-2 0-33-15,0 2-3 16,0 0 35-16,0 0-37 16,0 0-26-16,0 0 14 15,0 0-7-15,0 0 8 0,0 0-16 32,0 0 1-32,0 0 3 15,0 0-4-15,0 0 0 16,0 0-1-16,0 0 2 15,0 0-1-15,0 0 0 0,0 0 2 16,0 0 1-16,0 0-3 16,0 0 0-16,0 0 0 15,0 0-10-15,0 0 9 16,0 0-8-16,0 0 9 16,0 0-4-16,0 0 4 0,0 2 0 15,0 2 11-15,0-1-10 16,0-3-1-16,0 0 0 15,0 0 1-15,0 0-1 16,0 5 0-16,0-5 0 0,0 0 0 16,0 0 6-16,0 2-6 15,0 2 0-15,0-3-7 32,0 4 7-32,0 1 0 15,0-6-5-15,4 3-2 16,2 0-3-16,2-1 10 0,1 0 23 15,2 2 6-15,5 0 42 16,2 0-36-16,4 0-18 16,0 0 9-16,5 1-20 15,2 0 16-15,0-3-9 0,0 2-6 16,2-3 16-16,-2 1-15 16,0-2-7-16,3 0 19 15,-1 3-19-15,0-3 6 16,0 2-7-16,2 2-5 15,1-4 5-15,1 0 1 0,1 0 0 16,0 0 11-16,0 0-12 16,-1 0-1-16,1 0 1 15,-1 0 0-15,4 0 7 16,-4 0-7 0,-1 0 1-16,-1 0 12 15,-2 0-13-15,0 0 0 16,1 0-2-16,-1 0 2 15,0 0 9-15,4 0-9 16,1 0-4-16,2 0 3 0,2 0 1 16,0 0 0-16,1 0-1 15,1 0 8-15,-2-4-7 16,3 2 0-16,-4-1 6 16,1 1-12-16,3 1 6 15,-3-1 0-15,0 0 0 0,-2 0-2 16,2-3 2-16,-2 5 0 15,-3 0 1-15,2-3 1 16,-2 3-2-16,3-2 0 16,2 2 0-16,3 0 7 15,5 0-10-15,4 0 3 0,4-2 0 16,4 0-6-16,0-2 6 31,0 4 0-31,0-4 7 16,1-2-6-16,-3 2-1 15,0-1 11-15,-3 2-11 16,-4-1 0-16,-1 2-2 0,-4 2-6 16,-3 0 0-16,-1 0 16 15,-4 0-14-15,-3 0 6 16,2 0 0-16,-4 0 3 16,2 0-3-16,3 0 0 0,2 0 0 15,5 0 0-15,-1 0 0 16,1 0 0-16,-3 0 1 15,3 2-6-15,-3 2 5 16,1-4 0-16,-1 1 9 16,-2 1-9-16,3 1 0 0,-1-3-8 15,3 0 8-15,-1 0 0 32,-2 0 0-32,3 0 0 15,-5 0-1-15,1 0 8 16,-4 0-5-16,3-3-2 0,0 1 0 15,3 1-3-15,-1-3 4 16,1 2-1-16,-1-3 0 16,0 4-5-16,1 1 5 15,-3 0 5-15,-1 0 5 16,0 0-20-16,-1 0 17 0,-3 0-7 16,1 0 0-16,-1 0 0 15,4 0-2-15,-2 0-19 16,3 0 21-16,1 0 9 15,-1 1-9-15,2 1 0 0,1-2-3 16,1 3 3-16,1-3 0 16,1 2 0-16,1-2 1 15,-2 4-1-15,2-4 0 32,-3 0 8-32,3 0-20 15,0 0 15-15,2 0-3 0,-3 0 0 16,1 0 1-16,-2 0-3 15,-5 0 2-15,-2 0 0 16,-2 0 3-16,-3 0-3 16,0 0-6-16,1 0 6 0,0 0 0 15,4 0 12-15,1 0-12 16,4 0 0-16,1 0-4 16,1 1 10-16,-3 4-7 15,3-3 1-15,-2 2 0 16,-4 2 8-16,-1-2-8 0,1-3-1 15,0 6 0-15,1-2 1 16,1 0 1-16,-1-3-1 16,2 0-12-16,1 0 11 15,1-1 1-15,1 1 0 0,-3 1 6 32,0-3-6-32,-1 0-1 15,3 0 1-15,-1 0 0 16,1 2 0-16,3-2 0 15,-3 4-4-15,0-4 4 16,4 0 0-16,-3 2 7 0,1-2-7 16,-1 1 3-16,-1-1-12 15,4 0 9-15,-2 0 0 16,1 0 4-16,-3 0-3 16,1 3 5-16,-3-3-6 15,0 3-10-15,-1-2 10 0,-1 1 3 16,0 0 6-16,-2 2-7 15,0-4-2-15,2 5 0 16,-3-5-10-16,4 0 20 16,-1 0-10-16,-2 0 0 15,0 0 0-15,0 0 12 0,0 0-12 32,4 0 0-32,3 0-2 15,1 3 0-15,6-3 2 16,-3 0-1-16,2 2 1 0,0-2-6 15,-1 0 6-15,-4 0-7 16,1 0-2-16,-3 0 9 16,-1 0 18-16,-1 2-18 15,0-2-6-15,1 0 5 16,3 0 1-16,4 0-2 16,-1 0 0-16,0 0 2 0,0 0 0 15,-1 0-8-15,0 2 8 16,-1-2 16-16,-3 0-16 15,-2 0-3-15,1 0-7 0,-3 0 18 16,3 0-16-16,-3 0 8 16,2 0-2-16,-2 0 1 15,2 0 1-15,-2 0 0 32,3 0 0-32,-1 0 7 15,3 0-14-15,-1 0 7 16,4 0 0-16,-2 0 7 0,3 0-7 15,-3 0-3-15,2 0-3 16,0 0 7-16,2 0-2 16,-1 0-6-16,-1 0 5 15,4-2 2-15,-3 0 0 0,2 0 2 16,1-1 11-16,-1 3-6 16,2 0 0-16,3 0-7 15,0 0 2-15,0 0-1 16,2 0 8-16,-2 0-9 15,-4 0 0-15,2 0 0 0,-2 0 0 16,-4 0-1-16,1 0 1 16,1 0 1-16,-2 0-1 15,2 0 0-15,1 0 18 32,0 0-18-32,1 0-13 0,1 0-1 15,3 0 14-15,2 0 24 16,-1 0-23-16,3 0 12 15,1 0-13-15,-3 0-20 16,0 0 20-16,0-5 3 16,-2 5 9-16,0 0-8 0,-3 0-4 15,0 0 7-15,3 0-17 16,-2 0 17-16,-3 0-7 16,0 0 0-16,-2 0-2 15,-5 0-5-15,4 0 7 0,-4 0 0 16,3 5 5-16,2-5-5 15,-2 5-1-15,0-1-6 16,-1-1 7-16,2 2 10 16,-2-1-10-16,1 0 1 15,-1 3-14-15,4 0 19 0,-4-3-6 32,1 0 0-32,3 0 0 15,-2 3 0-15,2-4 0 16,1 1-10-16,2 1 10 15,-1-5 0-15,-3 5 1 0,-3-3-2 16,-1 0-7-16,-1 0 8 16,2 0 2-16,-4-2-1 15,5 1 5-15,-1 2-5 16,3-3-1-16,2 0 0 16,3 0 1-16,0 0 0 0,-1 0 5 15,2 2 1-15,3-2 5 16,-2 4-12-16,2-4-15 15,0 4 15-15,5-4 0 16,-3 0 11-16,2 0-11 0,0 0 0 16,1 0 6-16,-1 0-5 15,3 0-1-15,-2 0 0 16,-1 0-3-16,3 0 2 31,-3 2-10-31,1-2 11 16,-3 0 0-16,2 0-3 0,-4 0 3 15,-2 0-1-15,-5 0 1 16,-2 0 10-16,-3 0-10 16,0 0-7-16,-2 0 6 15,3 0 1-15,2 0 0 0,0 0 6 16,2 0-6-16,1 0-19 16,-1 0 9-16,2 0 20 15,-1 0 8-15,1 0-18 16,-2 0 0-16,-1 0-1 15,0 0 3-15,0 0-12 0,1 0 12 16,2 0-2-16,-1 0 8 16,-1 0-8-16,3 0 0 15,-4 0 1-15,0 0-1 32,-1 0 0-32,-2-2 0 0,0 2 1 15,-5 0 7-15,-2 0-7 16,-2 0-1-16,0 0 7 15,-3 0 2-15,5 0 5 16,1 0-14-16,1 0 6 16,7 0-6-16,4 4 9 15,3 2 7-15,-2 3 26 0,-1-2-42 16,-2 3 0-16,-4-6-6 16,-5 2 14-16,1-2-7 15,-7 0-1-15,-3 0 0 16,-2-4 8-16,-4 0-2 0,0 0-8 15,0 0 2-15,0 0-4 16,0 0 4-16,1 0 0 16,4 0-2-16,-1 0 2 15,2 0 1-15,1 0 9 16,1 0-10 0,-2 0 2-16,1 0 9 15,-3 0-11-15,0 0 0 16,-2 0-6-16,-2 0 6 15,0 0 0-15,0 0 0 16,-2 0 9-16,-2 0-6 0,2 0-3 16,0 0 0-16,-1 0-2 15,3 2 2-15,2-2-2 16,0 2-7-16,0-2 18 16,2 3-15-16,1-1 6 15,-1-1 0-15,0-1 5 0,0 0-5 16,3 2-6-16,-1-2 5 15,7 0 2-15,0 0-14 16,-2 0-43-16,-2 0-44 16,-3 0 100-16,-4-5 7 0,0 0-7 15,-2 3-7-15,-2-2 5 32,-4-2 2-32,-3 4 0 15,1-2 1-15,-2 2 0 16,-3 2 0-16,-1-4-1 0,1 4 0 15,-4 0 7-15,6 0-7 16,-3 0 0-16,3 0-3 16,0 0-4-16,-1 0-2 15,-1 0 9-15,-1 0-7 16,-2 0 7-16,2 4 0 0,0-4 0 16,-1 0 1-16,1 0 11 15,1 0-12-15,1 0-6 16,-1 0 5-16,1 0-14 15,-1 0 15-15,-1 0-1 16,1-4 1-16,-1 4-2 0,0-4 2 16,3 3-2-16,-3-2 2 15,-1 3 0-15,0 0 1 32,2 0-1-32,-3 0 1 15,2 0-7-15,-1 0 6 0,-4 0-1 16,-1 0 1-16,0 0 0 15,0-2 6-15,-3 2-5 16,1-2-1-16,-1 2 20 16,-4 0-9-16,0 0 28 15,0 0 0-15,0 0-3 0,0 0-1 16,0 0-24-16,0-2-11 16,0-1-16-16,-2-6-60 15,-7 1-100-15</inkml:trace>
  <inkml:trace contextRef="#ctx0" brushRef="#br0" timeOffset="134178.2622">26701 11488 544 0,'0'0'125'16,"0"0"-125"-16,0 0-59 15,0 0 59-15,0 0 163 0,0 0-131 16,40-34-3-16,-40 34 46 15,0 0 30-15,0 0-24 16,0 0-1-16,0 0 1 0,0-3-43 16,0 3-25-16,0-1 20 15,0-1 2-15,0 2 16 16,0 0 15-16,0 0 0 31,0 0-9-31,0 0-37 16,0 0-20-16,0 2 0 15,0 19-23-15,0 12 23 0,0 18 61 16,0 15-8-16,0 13-23 16,0 12-12-16,-3 1-17 15,1 1 36-15,0-10-36 0,0-6-1 16,0-7 12-16,-4-10-12 16,2-8 0-16,-4-7 0 15,1-8 1-15,1-3 13 16,-2-8-14-16,6-3 0 15,0-9 5-15,2-3-5 16,0-4-38-16,0-6-14 0,8-1-90 16,11 0 62-16,20-22-25 15,-5-10-162-15,0-4-684 0</inkml:trace>
  <inkml:trace contextRef="#ctx0" brushRef="#br0" timeOffset="134728.4929">27015 11300 383 0,'0'0'312'16,"0"0"-298"-16,0 0 60 0,0 0 27 31,0 0-10-31,0 0-49 16,0 0-9-16,-11-40 61 15,11 37 39-15,0 3-52 16,0 0-17-16,0 0-23 0,0 0-34 16,0 15-7-16,0 18 0 15,0 16 141-15,0 19-23 16,0 28-52-16,0 34-21 16,-2 29-24-16,-8 3 11 15,2-27-19-15,3-38 0 0,3-36 9 16,2-7-20-16,0 4 8 15,0 7 15-15,0-1-10 16,0-6 5-16,0-10-6 16,0-6-12-16,0-10 29 0,0-6-31 15,0-6 1-15,0-8 8 16,0-4-9-16,0-4 0 31,2-2-37-31,3-2-90 16,-3-17-38-16,-2-7-174 0</inkml:trace>
  <inkml:trace contextRef="#ctx0" brushRef="#br0" timeOffset="136660.9121">27139 12019 674 0,'0'0'127'16,"0"0"-79"-16,0 0 25 15,0 0 17-15,0 0-29 0,0 0-30 16,0 0 29-16,143-55-24 16,-107 46 10-16,6 1 1 15,3 0 0-15,3 2-13 16,2 3-1-16,-1 3-4 0,2 0 6 31,0 0-23-31,3 0-12 16,0 11 13-16,-1 5-13 15,3 3 0-15,-3 6 0 16,1 1 6-16,-1 4-5 16,-2 2-1-16,3 7 17 0,-6 3 5 15,0 2-21-15,-6 4-1 16,-4 2 0-16,-4 4-4 16,-7 1 4-16,-10 0 16 15,-3-1-8-15,-8 0 9 0,-6-4-5 16,0-4 43-16,-2 0-21 15,-12-2-20-15,-3 0 22 16,-4-3-36-16,-1 1 0 16,-2 2 20-16,-7 0-20 15,-3 0 1-15,-4 2-2 0,-2-5 3 16,-3-1-2-16,1-3 2 31,0-1-2-31,4 0 18 16,2-3-18-16,3 0 0 15,4-4-6-15,2-2 22 0,0-1-16 16,3-2 0-16,0-4 0 16,-3 2 8-16,-2-4-6 15,-5 2-2-15,1-3 10 16,-5-4-8-16,-2 1 6 0,-2-2-8 16,-3-2 0-16,0 0 27 15,-2 1-17-15,3-1 4 16,2-2-7-16,1 1-1 15,4 0 0-15,1 1-6 16,3-2 0-16,2 2 14 16,0-3-14-16,-1 5 1 0,3-1-1 15,0 0 0-15,2 1 5 16,1-1-5-16,-1-1 0 31,0 0 0-31,2 0 1 16,-2 2-1-16,4-2 1 0,-2-1 0 15,0 3 11-15,0-3-12 16,3 2-5-16,2-8 5 16,2 6 8-16,3-6-7 15,1 1 19-15,1 0-20 16,-1-1 0-16,1 2 0 0,3-1 0 16,-2 0 5-16,1-2-5 15,2 3 1-15,2-4 10 16,0 1-5-16,3 0-5 15,2-2-1-15,0 2 0 0,2-2-3 16,0 0 4-16,0 0-1 16,0 0 10-16,0 0-8 15,0 0-4-15,0 0-5 16,-2 0 7-16,2 0 16 16,0 0-16-1,0 0 0-15,0 0-7 16,0 0 7-16,0 0 0 15,0 0-9-15,0 0 9 16,4 0 32-16,9-4-32 16,7-10 1-16,7-2-2 0,7-3 1 15,1-4-15-15,5 0-25 16,-2 0 5-16,0-1 29 16,-2 0-39-16,-5-2-3 15,-4-1 37-15,-7 3 3 16,-5 5 8-16,-3 0 0 0,-6 6 0 15,-1 4 25-15,-5 7 3 16,2-3-18-16,-2 5 9 16,0-3-19-16,0 3 0 15,0 0-9-15,0 0 9 16,0 0 3-16,0 0-3 0,-4 0-6 31,-10 10 6-31,-8 6 10 16,-5 4 10-16,-6 6 4 15,-3 3-17-15,-7 0 21 16,1 1-15-16,-5 3-5 0,3-5 20 16,-1 0-27-16,7-4 17 15,3-2-1-15,6-2-17 16,4-1 9-16,5-5-9 16,5-1 1-16,4-3 7 15,3-1-8-15,2-2-2 0,-1-2-5 16,3-1 7-16,2-3 11 15,0 3-11-15,2-4 0 16,0 0-10-16,0 0 3 16,0 0 6-16,0 0 0 0,0 0-16 15,0 0 16-15,2 0 1 16,7 0-5-16,3 0-4 31,9 0 4-31,6 0 5 16,6 5-1-16,9 4 8 15,5 4-6-15,7 4-1 0,6 3 0 16,3 6 2-16,1 1-2 16,1 1 0-16,-5-1-6 15,-6 0 15-15,-10-8-6 16,-9 1-3-16,-10-8 0 0,-9-5 0 16,-7-3 0-16,-7-4 0 15,0 0 53-15,-2 0-17 16,0 0-5-16,0 0-28 15,0 0 6-15,0 0-18 16,0 0 3-16,0 0-64 0,2 0-40 16,0 0-93-16,-2 0-306 0</inkml:trace>
  <inkml:trace contextRef="#ctx0" brushRef="#br0" timeOffset="146142.9408">18812 15400 322 0,'0'0'98'0,"0"0"-79"16,0 0-12-16,0 0 59 16,0 0 27-16,0 0 9 15,0-5-18-15,0 5-21 0,0 0 2 31,0 0-43-31,0 0-13 16,0 0 2-16,0 0-11 16,0 0 0-16,0 0-6 15,0 0 6-15,0 0 12 0,0 5-12 16,-3 1 0-16,-4 6 5 16,1-6-5-16,-1 6-1 15,3-7-61-15,2 4-27 16,-1-5-30-16,3 0 49 15,0-4 70-15,0 0 0 0,0 0 104 16,0 0-29-16,0 0 1 16,0 0-27-16,0-4 3 15,0 0-36-15,0 2-16 16,0 0 25-16,0 2-6 0,0-2-5 16,0 2-11-16,0-3 3 15,-4 3-5-15,-3 0-1 31,-2 0 2-31,0 0 10 16,-2 0-11-16,0 0-1 16,0 0 0-16,-1 0 9 0,4 0-9 15,-1 0 8-15,-1-5-8 16,4 5 9-16,2 0-9 16,2 0 13-16,-1 0 7 15,1 0-6-15,2 0 10 0,0 0-17 16,0 0-7-16,0 0 17 15,0 0-17-15,0 0 0 16,0 0 0-16,0 0 1 16,0 0 11-16,0 0-10 15,0 0-2-15,0 0 1 16,0 0 0-16,0 0 0 0,0 0-1 16,0 0 6-16,0 0-6 31,0 0 0-31,0 0 6 15,0 0 9-15,0 0-14 0,0 0 19 16,0 0 8-16,0 0-14 16,0 0 23-16,5 0-4 15,7 0-7-15,7 0 12 16,1-4-38-16,6 4 6 16,3 0-5-16,7-2 6 0,4 2-3 15,2 0-4-15,3 0 0 16,-1 0 3-16,2 0-3 15,-2-1 0-15,-1-2 0 16,1 1 0-16,-2 0 1 16,1-2-1-16,-3 4 3 0,0-3 3 15,-2-3-6-15,0 5-6 16,-3-3 6-16,1 2 6 16,0 0-6-16,-5 2 0 15,0 0 1 1,-2 0-1-16,-1 0 0 15,-1-5 0-15,0 5 1 16,0 0 0-16,-2 0 5 16,2 0-6-16,-3 0 0 15,0 0-4-15,-1 0 4 16,-3 0 0-16,-1 0 0 0,2 0 1 16,1 0 3-16,1 0-4 15,1 0-5-15,0 0-4 16,5 0-14-16,0-3 23 15,0 1-9-15,3 0 16 0,-3 0-7 16,0-1 0-16,-2 3 0 16,2 0 3-16,0 0-3 15,2 0 0-15,0 0 0 16,0 0 0-16,0 0 0 16,1 0-1-16,-1 0 2 0,0 0 1 15,0 0-2-15,-2 0 0 31,2 0 2-31,-2 0-2 16,-2 0 0-16,0 0 0 16,0 3 0-16,0-1-8 15,-1 0 9-15,1-2-1 0,-1 2 7 16,3-2-6-16,0 0-1 16,3 0 9-16,1 0-8 15,5 0 24-15,0 0-25 16,2 0 0-16,2 0 2 0,1 0-2 15,-3 0 0-15,0 0 0 16,-4 0 1-16,0 0 9 16,-3 0-10-16,0 0 0 15,-2 0 0-15,1 0 0 0,-1 0 0 16,0 0 0-16,0 0 4 16,2 0-4-16,-1 0 0 31,1 0 0-31,-2 0-2 15,2 0 2-15,2 0 0 16,-2 0 0-16,3 0 1 0,-3 0 4 16,-2 0-5-16,3 3 0 15,-3-3-5-15,4 0 6 16,2 0-1-16,-2 0 0 16,5 0 1-16,0 0 3 15,3 0-4-15,1 0 0 0,3 0-3 16,-1 0 3-16,2 0 0 15,-4 0 0-15,1 0 1 16,-5 0 6-16,-1 0-7 16,2 0 0-16,-1 0-1 0,0 0 1 15,1 0-2-15,-2 0 2 16,1 0 0-16,1 0-1 16,-3 0 1-16,-3 0 0 31,3 0 1-31,1 0-1 0,0 0 0 15,-1 0 0-15,2 0 0 16,1 0 3-16,-4 0-3 16,1 0 0-16,1 0 3 15,-4 0-3-15,1 0-7 16,-1 0 5-16,1 0 4 16,-3 0 4-16,0 0-6 0,2 0 0 15,0 0-3-15,0 0 3 16,3 0 0-16,2 0 1 15,1-3-1-15,1 1 1 16,1 0-1-16,-1 0 0 0,0-1 2 16,3 3-2-16,-3-5 0 15,3 5 14-15,-1-4-8 16,-1 4 10-16,1 0-15 16,-2 0-1-16,3 0 33 15,-1 0-26 1,1 0-6-16,-1 0 17 15,4 0-17-15,-2 0 17 16,1 0-18-16,-3 0 1 16,1 0 20-16,-3 0-14 15,-1 0-7-15,1 0 11 0,-2 4-10 16,1-4 5-16,-1 5-6 16,-1-5 1-16,4 0 11 15,-3 0-12-15,2 0 0 16,-1 0 23-16,1 0-14 15,0 0 4-15,3 0-13 0,-3 0 6 16,3 0 3-16,-1 0-9 16,-1 0 0-16,-3 0 7 15,0 0-5-15,0 0-2 16,-2 0 0-16,-2 0 0 0,-1 0 10 16,-2 0-9-16,-4 0 0 15,0 0 18-15,-2 0-19 31,-4 0 0-31,-1 0 0 16,-2 0 1-16,-2 3 6 16,-1-3-7-16,2 2 0 0,-1-2 14 15,-1 0-14-15,3 2 1 16,1-2 12-16,-2 0-13 16,4 2 17-16,2-2-17 15,-1 3 1-15,2-3 6 0,1 5-7 16,0-5-1-16,-2 0 1 15,-1 2 0-15,1-2 5 16,-1 0-5-16,0 2 0 16,3-2 0-16,-4 0 0 15,2 0 0-15,-6 0-2 0,-1 0 2 16,-1 0 10-16,2 0-10 16,-3 0 0-16,1 0 6 15,-1 0-6-15,-3 0 0 31,3 0 0-31,-3 0 7 0,-2 0 31 16,1 0-13-16,-2-2-12 16,-3 2 30-16,-5-2-4 15,1 2-8-15,-1 0-2 16,-2 0-20-16,5 0 13 16,-1 0-22-16,2 0 0 0,3 0-12 15,3 0 12-15,1 0-26 16,1 0-8-16,-3 0-44 15,-3 0 2-15,-8-5-32 16,0-2-98-16,-19-3-93 0</inkml:trace>
  <inkml:trace contextRef="#ctx0" brushRef="#br0" timeOffset="153274.9636">7808 16087 316 0,'0'0'313'0,"0"0"-222"0,0 0-73 15,0 0 14-15,0 0-23 16,0 0 1-16,0 0-10 16,0 0 1-16,0 0 19 15,0 0 6-15,0 0 18 16,0 0 0-16,0 0-30 0,0 0-2 31,0 0-12-31,0 0 1 16,0 0 2-16,0 5-3 15,0-5 0-15,0 2 8 16,-2 0-7-16,-2 0 20 0,-1 2-14 16,-1 0-6-16,-4 0 12 15,-3-1-13-15,-1 4 0 16,-1-3 10-16,1-4 3 15,1 4 19-15,5-4-15 16,1 0-16-16,2 0 25 0,1 0-15 16,1 0-1-16,1 0 3 15,-2 0-3-15,2 0 14 16,0 0-13-16,-3 0 7 16,3 0 14-16,0 0-23 0,-1 0-9 15,1 0 11-15,2 0-9 16,-2 0-2-16,2 0 2 31,0 0-2-31,0 0 35 16,0 0-9-16,0 0-7 15,0 0 4-15,0 0-22 16,0 0 12-16,0 0-12 0,0 0 0 16,0 0 23-16,7 0-11 15,10 0-11-15,8-4 12 16,4 0-13-16,7-3-1 0,3 4 0 15,4-1 0-15,4 0 3 16,0 0-3-16,1 0 0 16,2 2 6-16,1-3-6 15,0 5-2-15,0-3 2 16,-1 3 0-16,-4 0 3 16,4 0-3-16,-4 0 0 0,3 0-1 15,1 0 1-15,-4 0-1 31,1 0 1-31,-1 0-1 16,2 0 0-16,-2 0 1 16,1 0 0-16,3 0-6 0,-2 0 6 15,4-4-7-15,-4 2 1 16,2-1-17-16,-3 3 23 16,-1-5-7-16,-3 1 7 15,-1 0 0-15,-2 0 0 16,-2 0-2-16,-2 2 2 0,-1-2 0 15,-1 0 1-15,-1 4-1 16,3-4 0-16,-1 2 2 16,4 0-2-16,-2 2-1 0,3 0 0 15,1 0 1-15,-3-2-1 16,1 2 1-16,-1 0 0 16,-1-5-1-16,0 2 2 15,-1 3-1-15,1-4 0 16,1-1 0-1,1 4 0 1,-4 1 0-16,1 0 0 0,-5 0 7 16,2 0-7-16,-2 0 0 15,1 0 0-15,-1 0 0 16,0 0 0-16,0 0 0 16,2 0-1-16,2 0 1 0,0 0 0 15,3 0 2-15,-3 0 16 16,3 0-16-16,3 0 19 15,-1 0-21-15,2 0 0 16,1 0 6-16,1 0-6 16,1 0 0-16,1 0 10 0,-1 0-10 15,-1-3 13-15,1 3-5 16,-3 0-7-16,1 0 3 16,-1 0-4-16,-4 0 0 15,3 0-1-15,-4 0 3 0,1 0 3 31,0 0-5-31,-1 3 0 16,2-2 2-16,-1-1-2 16,-3 5 0-16,1-5 0 15,0 4 0-15,-3-4 0 16,3 3 0-16,4-3 0 0,0 0 8 16,7 0-8-16,0 0 0 15,1 0-3-15,4 0 9 16,0 0 0-16,-2 0-6 15,2 0 0-15,-1 0 5 0,0 0-5 16,-2 0 0-16,3 0 1 16,-4 0 0-16,2 0 5 15,-2 0-6-15,0 0 0 16,-4 0 16-16,3 0-15 16,0-3-1-16,-3-1 12 0,0 4-12 15,2-5 0-15,-7 5 0 31,4-1-1-31,-3 1 1 16,2 0 0-16,1 0 1 16,1 0 11-16,6 0-12 0,-4 0 0 15,3 0 0-15,1 0-1 16,-4 0 1-16,1 0 0 16,-1 0 0-16,2 0-1 15,-2 0 1-15,1 0 0 16,-3 0 0-16,2 0 0 0,0 0 3 15,-1 0-3-15,-1 0 0 16,1 0 2-16,-1 0-2 16,4 0 0-16,-2 0-9 15,3 0 9-15,-3 0-1 0,2 0 1 16,-1 0 0-16,-3 0 4 16,3 0-4-16,-2 0-1 15,-1 0 1-15,1 0 0 16,-1 0 4-16,1 0-3 15,-3 0-1 1,-1 0 13-16,-1 0-13 16,-3 0 0-16,-1 0 3 15,2 0 5-15,-2 0-6 16,1 0-2-16,1 1 0 16,1 4 7-16,-2-5-7 0,3 4 1 15,0-4 18-15,1 0-19 16,-1 0 21-16,2 0-21 15,1 0 1-15,-2 0 9 16,2 0-10-16,2 0 0 16,-2 0-1-16,3 0 2 0,-1 0 10 15,-1 0-11-15,3 0 1 16,-3 0 19-16,4 0-9 16,-2 0-5-16,1 0-3 15,-1 0-2-15,-3 0-1 16,2 0 0-1,-6 0 0-15,2 0 3 16,1 0-1-16,-2 0-2 16,1 0 0-16,-1 0 1 15,-1 0-1-15,0 0 0 16,-1 0 0-16,-1-4 12 0,-1 4-12 16,2 0 0-16,-4 0 2 15,1 0-1-15,-1-5 4 16,-1 5-5-16,-2 0 0 15,0 0 2-15,-2 0-2 16,-2-1-2-16,2 1 1 0,2 0 2 16,3 0-2-16,-1 0 1 15,3 0 0-15,1 0 2 16,0 0-2-16,-2 0 0 16,1 0-1-16,-5 0 2 0,2 0-1 15,-2-3 0-15,1 2 1 16,-1 1 0-16,0 0-1 31,0 0 0-31,2 0-1 16,-1 0 2-16,2 0-2 15,-1 0 1-15,-2 0 0 0,1 0 1 16,-1 0-1-16,0 0 0 16,0-4 3-16,3 4-3 15,-1 0 0-15,0 0 0 16,-2 0-5-16,3 0 4 15,-5 0-5-15,2 0 6 0,-4 0 11 16,0 0-10-16,-5 0-1 16,-5 0 0-16,-3 0 6 15,-5 0 1-15,-3-5-6 16,-1 5 0-16,-5 0 32 0,2 0-27 16,-2 0 7-16,0 0 4 15,0 0-3-15,0 0 21 16,3 0-28-16,-3 0-6 31,0 0 5-31,0 0-6 16,2 0-26-16,3 0-110 0,-1-3-242 15</inkml:trace>
  <inkml:trace contextRef="#ctx0" brushRef="#br0" timeOffset="156124.5161">17529 16048 182 0,'0'0'176'0,"0"0"-133"16,0 0 16-16,0 0-2 15,0 0-4-15,0 0 28 0,0 0-51 16,-40-4 24-16,36 4 6 31,2 0-24-31,0 0-8 16,0 0-8-16,-1 0-4 15,1 0 20-15,-3 0 0 16,3 0-20-16,0 0-2 0,2 0-8 16,0 0 19-16,0 0 4 15,0 0-3-15,0 0 24 16,0 0-6-16,0-4-12 15,0 4-6-15,0-2-3 0,7 2-23 16,4-2-7-16,7 0 7 16,4 2 4-16,7 0 15 15,6-5-12-15,10 5 5 16,4 0-11-16,7 0 35 16,2 0-17-16,4 0-18 15,3 0 23-15,2 0-16 0,-2 5-6 16,1-1-2-16,-1 2 11 31,-1-2-16-31,1 0 6 16,-3-2-1-16,4 0 18 0,-2-2-17 15,3 0 30-15,0 0-5 16,1 0 2-16,4 0-11 16,-5 0-14-16,2 0 13 15,-5 0-25-15,1 0 17 16,-3 0-8-16,2 0 1 15,-2 2 6-15,0 2-6 0,-1-4-1 16,-3 0 0-16,-1 0 1 16,-1 0 0-16,0 0-1 15,-5 0 1-15,-2 0 5 0,0 0 14 16,-2 0-13-16,2 0-5 16,0 0 11-16,2 0-2 15,0-4-3-15,1 4 5 16,2 0-12-16,-4 0 5 15,2 0-6 1,-1 0 1 0,0 0 11-16,0 0-11 0,-1 0 0 15,-4 0-2-15,1 0 1 16,0 0 0-16,0 0 0 16,-1 0 10-16,4 0-10 0,-1 0 0 15,0 0 1-15,0 0-6 16,-1 4 6-16,4-4-1 15,-3 0 0-15,0 0 8 16,0 0-14-16,-5 0 6 16,1 0 0-16,-3 0 11 15,-1 0-10-15,-1 0-1 0,0 0 0 16,-5 0 2-16,4 0 4 16,-4 0-6-16,1 0 0 15,-1 0 1-15,1 0 0 16,0 0-1-16,2 0 0 0,2 0 1 31,-2 0-7-31,2 0-1 16,2 0 7-16,-2 0 10 15,5 0-9-15,-3 0-1 16,3 0 0-16,-3 0 0 16,6 0 0-16,-4 0 0 0,5 0-4 15,-5 0 4-15,1 0 9 16,-3 0-7-16,-4 0-2 15,1 0 1-15,-6 0 8 16,-2 0-9-16,0 0-6 0,0 0-1 16,3 0 7-16,-1 0 0 15,0 0 0-15,3 0 1 16,-1 0 10-16,2 0-11 16,1 0 0-16,1 0-1 15,-1 0 1-15,5 0 0 0,-3 0-2 16,3 0 1-16,-3 0 1 31,-1 0-1-31,-1 0 2 16,1 0 5-16,-4 0-6 15,-2 0 0-15,1 0 0 0,-3 0 0 16,0 0 0-16,-2 0-11 16,2 0 11-16,-2 0 11 15,0 0-10-15,3 0 5 16,-3 0 7-16,2 0-12 15,0 0 11-15,0-4-12 0,-2 2 0 16,-2 0 0-16,-2 2 1 16,-6-2-1-16,-1 2 9 15,-2 0-6-15,2 0 3 16,-2 0-6-16,1 0 7 0,6 0 2 16,-1 0-9-16,3 0 0 15,1 0 3-15,-2 0-2 16,3 0-1-16,-2 0 5 31,0 0 2-31,-4 0 12 16,2 0-18-16,-1 0 0 0,-1 0 18 15,-2 0-19-15,-1 0 0 16,0 0 0-16,0 0 1 16,0 0 11-16,-1 0-12 15,4 0 0-15,-2 0 10 0,4 0-10 16,2 0-1-16,-3 0 1 15,0 0 0-15,0 0 2 16,-1 0-2-16,-1 0 0 16,-3 0 0-16,2 0 0 15,-2 0 0-15,-3 0-1 0,1 0 2 16,-1 0 5-16,1 0-6 16,1 0 0-16,1 0 11 15,-1 0-11-15,1 0-1 16,2 0 1-16,-3 0 0 0,-1 0 12 31,-2 0-5-31,-1 0-6 16,-2 0 37-16,-3 0-16 15,0 0 23-15,-2 0 2 16,-5 0-13-16,2 0 26 16,-2 0-30-16,0 0-23 0,0 0-7 15,0 0 0-15,0 0-74 16,-9-8-62-16,-7 0-177 15,-2-6-1073-15</inkml:trace>
  <inkml:trace contextRef="#ctx0" brushRef="#br0" timeOffset="172222.2541">6593 4243 134 0,'0'0'231'0,"0"0"-97"16,0 0-73-16,0 0 14 0,0 0 32 16,0 0-12-16,0-25-7 15,0 22-8-15,0-3-11 16,0 0 3-16,4 0-11 16,2 0-16-16,-2 0 10 0,0 1-14 15,1 0-18-15,-3-2 0 16,2 3-10-16,-2 0 19 15,0 3 25-15,-2 1-5 16,0 0 24-16,0 0-31 16,0 0-6-16,0 0 5 0,0 0-28 31,0 0 2-31,0 0-1 16,0 0-16-16,0 0 31 15,0-2-22-15,0 2 6 16,0 0 25-16,0 0-29 15,0 0 4-15,0 0 0 0,0 0-15 16,0 0 18-16,0 0-19 16,0 0-8-16,0 0 7 15,3 0-17-15,2 0-1 16,-1 11 17-16,5 6 2 0,-1 1 0 16,2 2 0-16,1 0 0 15,0 0-1-15,-2-2 4 16,2-3-3-16,-2 0 0 15,0-3 6-15,0-4-2 16,-5-2-4-16,1-1 0 0,-1-2-2 16,-2-1 2-16,0 0 0 31,3-2 0-31,0 2-5 16,-1-2-1-16,3 0 6 15,-1 0-4-15,2 0-6 0,4 0 10 16,7-6-6-16,2-14 4 15,8-9 4-15,5-14 3 16,2-13-5-16,0-12 0 16,1-11 4-16,1-1-4 15,0 2-1-15,0 8 1 0,-2 12-13 16,-3 10 6-16,3 9-61 16,-3 12-38-16,21 1-66 15,-10 9-101-15,-6 5-381 0</inkml:trace>
  <inkml:trace contextRef="#ctx0" brushRef="#br0" timeOffset="173988.5837">6727 11534 593 0,'0'0'208'0,"0"0"-152"16,0 0-46-16,0 0 42 15,0 0 31-15,0 0-28 16,0 0-38-16,7-52-17 0,-5 48 52 15,-2 2 5-15,0 0 8 16,2 2 19-16,-2 0-41 16,0 0-4-16,0 0-7 15,0 0-19-15,0 0 18 16,0 0-6-16,0 0-11 0,0 0 24 16,0 0-38-16,0 0-2 15,0 0-4-15,0 6 3 16,0 11 2-16,0 4 1 15,0 4 0-15,0 8 22 0,0 1-20 16,0 3 6-16,0 0 23 16,7 1-24-16,1-2 12 31,2-3-19-31,-1-5 2 16,-3-7 5-16,2-1-7 15,-4-8 1-15,0-5-1 16,-2-3 1-16,0-2 11 0,-2-2-12 15,5 0 0-15,1 0 13 16,8-2 12-16,11-18 8 16,10-10-5-16,16-10-27 0,17-10 9 15,16-11-10-15,14-6-61 16,5 2 31-16,-1 3-26 16,-6 6 2-16,-6 12 7 15,1 2-79-15,-22 14-83 16,-23 10-354-16</inkml:trace>
  <inkml:trace contextRef="#ctx0" brushRef="#br0" timeOffset="175338.2819">6514 16270 481 0,'0'0'145'0,"0"0"-55"16,0 0 41-16,0 0-69 15,0 0-13-15,0 0 28 16,0 0 0-16,-4-30-11 16,4 30 43-16,0 0-11 15,0 0-35 1,0 0-33-16,0 0 5 16,0 0-28-16,0 0-6 15,4 12 39-15,2 8 6 16,3 10 17-16,1 7-35 15,6 2-14-15,3 2 30 0,-2-1-34 16,3 0-1-16,0-4 3 16,-2-5-11-16,-2-4 7 15,-5-8-8-15,0-7 8 16,-4-3-8-16,-3-5 1 16,-1 0-1-16,-3-4 1 0,0 0-1 15,2 0 7-15,2 0 2 16,5-12 1-16,5-16 29 15,7-16-33-15,8-14 0 16,16-37-6-16,-1 2-21 16,8-14 4-16,2 5-27 0,-6 22 6 31,6-6 22-31,8 1-136 16,-12 24-9-16,-15 12-152 0</inkml:trace>
  <inkml:trace contextRef="#ctx0" brushRef="#br0" timeOffset="179720.5552">7764 16808 139 0,'0'0'145'16,"0"0"-34"-16,0 0-21 15,0 0 14-15,0 0-22 16,0 0-11-16,0 0-32 15,-7-6-5-15,4 6-5 0,1 0-14 16,-2 0 1-16,2-4 28 16,-5 4-23-16,3 0 9 15,-3-4-23-15,0 4-6 16,0 0 10-16,1 0-10 16,2 0 11-16,-3 0-2 0,2 0-9 15,1 0 27-15,-1 0-19 16,3-4-8-16,-2 4 6 15,2 0-7-15,0 0 0 16,-1 0 0-16,1 0 1 0,2 0 32 16,0 0-15-16,0 0-2 31,0 0 12-31,0 0-28 16,0 0 0-16,0 0-1 15,0 0-5-15,0 0 5 16,0 0-9-16,0 0 10 15,0 0 11-15,7 0-2 0,10 0 20 16,3 0-3-16,7 0-16 16,4-4 8-16,3 2-16 15,1 2-2-15,1-5 7 0,2 5-7 16,0 0 0-16,-3 0 0 16,3 0 9-16,-1 0-8 15,0 0-1-15,1 0-7 16,2-3 7-16,0 3 1 15,0 0-1-15,0 0 0 0,-1 0 7 16,1 0-4-16,-3 0-3 16,1 0-4-16,0 0-5 15,0 0 6-15,0 0-8 32,-3 0-1-32,4-4-1 0,-6 4 7 15,3 0-2-15,-3 0-24 16,-4 0 19-16,0-5-13 15,-2 5 0-15,-5-4 20 16,2 4 6-16,-1-1-2 16,2 1 2-16,-1 0-1 0,0-4-6 15,-1 4 5-15,1-5 2 16,1 5 0-16,2 0 0 16,2-4 2-16,0 4-2 15,0 0 0-15,2 0 1 0,-3 0-1 16,-1 0-7-16,0 0 4 15,-2 0 3-15,-1 0 0 16,1 0-2-16,-3 0 2 16,2 0-1-16,1 0-1 15,2 0 2-15,0-4 2 0,4 3-2 32,0 1 16-32,2 0-16 15,5 0 3-15,-2 0 7 16,2-4-7-16,0 4 3 15,-1-4-6-15,1 4-2 16,-1 0 1-16,-2 0 1 0,1 0 0 16,-3 0 8-16,0 0-8 15,3 0 1-15,1 0 16 16,2 0-17-16,-1 0 7 16,2 0 5-16,0 0-12 0,-2 0 23 15,0 0-16-15,-3 0 9 16,2 0 5-16,-2 0-20 15,-2 0 4-15,-1 0-4 16,1 0 1-16,0 0 13 16,1 0-14-16,-3 0-1 0,2 0 14 15,3 0-12-15,0-5 5 32,-3 5 5-32,3 0-11 15,-3 0 7-15,1 0-8 16,-1 0 0-16,0 0 3 0,-2 0-3 15,1 0 0-15,1-3 0 16,-2 3 1-16,0-2 6 16,2-1-7-16,-5 3 1 15,1-2 0-15,0 2-1 16,2 0 1-16,0 0-1 0,3 0 2 16,0 0-2-16,1 0 0 15,1 0 0-15,1 0 5 16,1 0-5-16,1 0 0 15,-2 0-1-15,1 0 2 16,-1 0 11-16,2 0-12 0,-1 0-6 16,2 0 5-16,0-3 1 15,2 3-1-15,0 0 0 32,1 0 1-32,-1-4 4 15,1-1-4-15,-3 1 0 0,-2 3 4 16,-1-4-4-16,2 5 0 15,-4 0 0-15,3 0 1 16,0 0 7-16,0 0-8 16,-2 0 0-16,1 0-6 15,1 0 7-15,3 0-1 0,-3 0 3 16,1 0-3-16,-1 0 8 16,3 0-8-16,-1 0 0 15,-1 0-1-15,2 5 1 16,-1-5 0-16,0 1 0 0,1-1 0 15,-2 0 1-15,1 4-1 16,1-4 0-16,1 0 4 16,2 0-4-16,-1 0 0 15,-1 0 0-15,1 0 0 16,-1 0 2 0,-2 0-2-16,3 0 0 15,-1 0 1-15,-1 0 0 16,-2 0-1-16,1 0 13 15,0 0-13-15,1 0 2 16,-4 0-2-16,1 0 0 0,3 0 13 16,-1 0-13-16,4 0 0 15,1 5 4-15,-1-5-3 16,1 0-1-16,-3 4 0 16,-1-4-1-16,-1 0 1 15,-1 3 0-15,-1-3 0 0,1 0 0 16,-2 0 0-16,1 0 1 15,-2 0-1-15,-1 2 0 16,4-2 11-16,-4 0-11 16,3 0-2-16,-3 0 2 15,2 0 0 1,-2 0 6-16,-1 0 0 16,1 0-5-16,-2 0 2 15,1 0-3-15,-1 0 0 16,0 0 6-16,-1 0 1 15,2 0-7-15,-3 0 1 0,0 0-1 16,1 0 6-16,-1 0-6 16,0 0 0-16,2 0 5 15,1 0-5-15,1 0-1 16,-2 0 1-16,3 0 0 16,-1 0 6-16,4 0-6 0,-1-2-4 15,1 2 3-15,2 0 1 16,-3 0 0-16,0 0 0 15,-3 0 0-15,-2 0 0 16,1 0 5-16,-5 0-3 0,0 0-4 16,0 0 1-16,0 0 1 31,0 0 4-31,2 0-4 16,0 0 5-16,3 0-5 15,0 0 0-15,-1 0 3 16,3 0-3-16,1 0 0 0,1 2 0 15,3 1-2-15,-1 2 2 16,-3-5 0-16,4 5 0 16,-5-1 2-16,-1 0-2 15,-2-4 0-15,-1 1-6 0,-1-1 9 16,-2 0-3-16,0 0 0 16,0 0 1-16,0 0 5 15,2 0-6-15,0 0 0 16,3 0-7-16,-1 0 8 15,-2 4-1-15,0-4 0 0,0 0 0 16,1 0-2-16,1 0 2 16,2 0 0-16,0 0 2 15,-2 0 5-15,-2 0-7 32,0 0 0-32,-2 0 0 0,5 0 0 15,-3 0 0-15,2 0 2 16,-2 0-9-16,1 0 17 15,-5 0-11-15,2 0 1 16,-3 0-5-16,3 0-6 16,0 0 8-16,-3 0 3 0,1 0 7 15,-2 0-7-15,2 0 0 16,0 0-1-16,4 0-2 16,0 0-3-16,5 0 7 15,-1 0-1-15,8 0 6 0,-1 0-6 16,1 0 2-16,-1 0-8 15,0 0 12-15,3 0-7 16,1 0 1-16,-3 0-2 16,-1 0 2-16,-2 0 0 15,-4 0 0-15,0 0 0 0,-5 0 0 32,2 0 7-32,-1 0-7 15,-1 0 0-15,2 0 0 16,3 0 0-16,1 0 2 15,2 0-2-15,-1 0 5 0,-1 0-14 16,-3 0 9-16,2 0 0 16,2 0 6-16,-3 0-6 15,1 0 6-15,-3 0-6 16,-2 0 1-16,0 0 6 16,-4 0-7-16,0 0 0 0,2 0 1 15,-2 0-1-15,0 0-6 16,0 0 6-16,-6 0 0 15,4 0 12-15,-2 0-11 16,-1 0 0-16,2 0 14 0,3 0-15 16,2 0 0-16,4 0 6 15,0 0-6-15,2 0 16 32,-4 0-16-32,0 0 0 15,2 0 11-15,-1 0-11 16,1 0-1-16,-2 0 1 15,-2 0 0-15,-2 0 1 0,-4 0 1 16,-4 0 16-16,-3 0 9 16,-1 0-16-16,-3 0-1 15,-1 0 4-15,-3 0 9 0,-1 0 7 16,0 0-22-16,0 0 0 16,-1 0-13-16,-2 4 5 15,-4-4-101-15,0 0-137 16,0 0-551-16</inkml:trace>
  <inkml:trace contextRef="#ctx0" brushRef="#br0" timeOffset="183202.5556">19248 16794 215 0,'0'0'166'15,"0"0"-166"-15,0 0-23 0,0 0 23 16,0 0 63-16,0 0-25 16,-33-10-38-16,29 10 0 15,1-5 24-15,-1 2-11 32,-1-1 2-32,3 4 18 15,-3-5 23-15,3 5 14 16,0 0-16-16,2-4-17 0,-2 4-13 15,2 0 22-15,0 0-1 16,0 0-19-16,0 0 7 16,0 0-18-16,0 0 8 15,0 0 6-15,0 0 14 0,0 0 34 16,0-1-32-16,0 1-24 16,2 0 0-16,12 0-14 15,3 0-7-15,4 0 0 16,3 0 19-16,2 0-37 15,3 0 20-15,5 0-2 0,0 0 36 16,3 0-35-16,3 0-1 16,1 0 0-16,3 0 2 15,0 0 5-15,4 0-7 32,-1 0-2-32,1 0 2 0,2 0 7 15,-2 0-1-15,-1 0-6 16,3 0 1-16,-6 0-1 15,0 0 0-15,1 5 0 16,-3-5 0-16,1 5 13 16,-3-1-13-16,2-1 1 0,-1 2-1 15,-2-3 3-15,1 2-3 16,3-4 0-16,-1 0 7 16,1 0-7-16,-1 4-1 15,2-4 1-15,3 0-3 0,3 0 3 16,-2 0 0-16,6 0 7 15,-2 0-7-15,-2 0 15 16,0 0-14-16,-1 0-2 16,-3 0 8-16,-1 0-9 15,0 0 2-15,-6 0 0 0,4 0-7 32,-5 0 6-32,-3 0 1 15,1 0 6-15,-2 0-4 16,-3 0 5-16,1 0-7 15,-1 0 0-15,0 0 6 0,2 0-5 16,5-4 7-16,2 4 13 16,5 0-21-16,3-4 10 15,2 2-10-15,1 2-10 16,-2 0 10-16,-2 0 0 16,-5 0 2-16,1 0 8 0,-5 0-9 15,-1 0 6-15,1 0-6 16,3 0 0-16,-4 0 10 15,1 0-11-15,0 0 0 16,-2 0 5-16,2 0 1 0,-3 0-6 16,3 0 0-16,1 0 0 15,0 0 5-15,1 0-5 32,1 0-2-32,-1 0-5 15,2 0 7-15,1 0-6 16,-1 0 6-16,0 0 0 0,1 0 7 15,-1 0-7-15,-2 0 0 16,-2 0 5-16,-5 0-4 16,-4 0-1-16,-2 0 0 15,-5 0-9-15,0 0 9 0,-1 0 8 16,3 0-6-16,0 0-4 16,3 0 2-16,2 0 0 15,0 0-2-15,2 0 2 16,0 0 0-16,1 0 2 15,1 0-2-15,3 0 0 0,-2 0 0 16,1 0-2-16,1 0 2 16,1 0 0-16,-1 0-1 15,0 0 1-15,2-5-13 32,0 5 12-32,3-3-1 0,-4-1-3 15,1 4 4-15,-1-5 2 16,1 5-4-16,1-4 3 15,1 3 0-15,-3 1 10 16,2-4-10-16,-2 4-1 16,1 0 0-16,0-5 1 15,0 5-6-15,0 0 6 0,0 0 0 16,2-4 2-16,-2 4 8 16,-2 0-9-16,-1 0-1 15,-2 0 0-15,1 0 0 16,-5 0-1-16,0 0 2 0,-2 0 3 15,0 0-4-15,-1 0-1 16,1 0-8-16,-1 0 9 16,1 0 0-16,0 0-1 15,0 0 8-15,2 0-5 0,0 0-2 32,2 0-7-32,0 0 7 15,0 0 1-15,1 0 3 16,-1 0-4-16,-2 0-7 15,0 0 6-15,-4 0 1 16,-3 0 0-16,0 0 6 0,-4 0-5 16,2 0 6-16,-2 0-7 15,2 0 1-15,3 0-10 16,-2 0 9-16,4 0 0 16,2-4 0-16,0 4 1 0,2-1-1 15,2 1 0-15,-2-4 0 16,-2 4 5-16,-1-4-5 15,-4 4 1-15,1 0-1 16,-3-5 2-16,-1 5-2 16,2 0 1-16,-1 0-1 0,0 0 15 15,-2 0-15-15,2 0 1 32,0 0-5-32,2 0 5 15,-1 0-1-15,2 0 0 16,0 0 1-16,4 0 11 15,2 0-12-15,2 0 0 0,2 0 8 16,1 0-7-16,-3 0-2 16,0 0 1-16,-4 0 0 15,-5 5 8-15,3-5-8 16,-2 0 0-16,-4 0 2 0,4 0-2 16,-3 0 0-16,2 0 9 15,0 0-9-15,3 0 9 16,2 0-9-16,0 0 0 15,2 0 0-15,0 0 1 0,2 0 9 16,0 0-10 0,-2-5 2-16,2 2 6 0,-3-2-8 15,-1 3 0-15,-2-1 5 32,-5 3 3-32,-3-4 24 15,2-1-10-15,-6 5-12 0,-2-4 14 16,-2 3-10-16,-5 1-13 15,1 0 9-15,-3 0-10 16,-2 0-1-16,0 0-1 16,0 0 4-16,0 0-5 15,0 0-4-15,0 0-53 16,-28 0-63-16,-7 0-82 0,-6-9-401 0</inkml:trace>
  <inkml:trace contextRef="#ctx0" brushRef="#br0" timeOffset="186769.5471">7712 17369 500 0,'0'0'80'0,"0"0"-63"15,0 0 32-15,0 0-11 16,0 0-21-16,0 0 3 16,0 0 36-16,0-18 28 15,-2 18-7-15,2-3-25 0,-2 3-2 16,0 0-24-16,0-5 2 15,-3 5 5-15,-2 0-18 16,-2 0-1-16,-4 0-14 16,-1 0 2-16,-3 0 3 0,-1 0-5 15,0 0 0-15,-2 5 1 16,0-2-1-16,5-3 10 31,-1 4-10-31,5-4 0 16,4 2 7-16,0-2-7 15,7 0-7-15,-2 0 6 0,2 0 1 16,0 0 0-16,0 0 0 16,0 0-1-16,0 0 1 15,6 0 1-15,13 0 13 16,3 0 4-16,5 0-17 0,4 5 11 16,2-2-12-16,5-3 1 15,2 4-1-15,3-4 0 16,1 5 0-16,3-5 6 15,2 5-4-15,2-5-2 16,1 4 12-16,2-4-12 0,-2 0 20 16,2 0-18-16,-2 0-1 15,0 0 6-15,-2 0-7 16,-1 0 0-16,-5 0 0 31,1 0 1-31,-3 0 5 0,0 0-6 16,1 0 0-16,1-4 3 15,2 4-3-15,0 0-1 16,-1-5 0-16,-3 5 1 16,1 0 2-16,-3 0-2 15,-3 0 0-15,1 0 10 0,1 0-10 16,0 0 0-16,1 0 0 16,3 5 0-16,-1-1 2 15,5-4-2-15,0 4 0 16,2-4-1-16,2 0 1 15,0 0 0-15,3 0-1 0,0 0 2 16,-2 0 3-16,4 0-4 16,2-4 0-16,-2 0 0 15,0-1 0-15,0 0 0 16,-3 1-1-16,1 1 7 0,-1-4-8 31,-1 3 2-31,1 1 0 16,0 3 5-16,-1-5-5 15,0 5 0-15,-2 0-1 16,2-4 2-16,-3 4 3 16,2 0-4-16,-2 0 1 0,1 0 1 15,-4 0-2-15,1 0 0 16,2 0-1-16,-2 0 8 16,1 4-6-16,-3-4-1 15,2 5 0-15,-2-5 3 0,1 0 4 16,-1 0 10-16,1 0-4 15,2 0-12-15,1 0 9 16,-3 3-8-16,2-3-2 16,-4 4 10-16,1-2-10 15,1-2 0-15,-1 0 7 0,2 0-7 16,0 0 1-16,-1 0-1 31,1 0 6-31,2 0 4 16,-2 0-9-16,2 0 0 15,-2 0-2-15,0 0 1 0,-3 5 0 16,3-5 0-16,-3 3 1 16,2-3 12-16,-2 4-13 15,0 1-1-15,1 0 1 16,-1-1 0-16,3 0 11 16,1 0-11-16,-4-1-3 0,0 0-4 15,-3-3 7-15,1 4 0 16,1-4 5-16,-2 5-5 15,7-2 0-15,0 3 0 16,4-6 0-16,-2 5 1 16,2-5-1-16,2 0 1 0,-3 0-2 15,2 3-1-15,-1-3 2 16,-3 0 0-16,-3 0 1 31,-1 0 2-31,-1 0-3 16,2 0 0-16,-2 4 3 0,1-4-3 15,-1 0-1-15,-2 0-1 16,-1 0-1-16,1 0 3 16,-3 0 0-16,4 0 0 15,2 0 1-15,-2 0-1 0,-4 0-1 16,3 0 0-16,-1 0 1 16,1-4 2-16,-1 1-2 15,-1-2 0-15,-3-1-1 16,1 3 1-16,1-2-1 15,-2 1 0-15,1-2-19 0,0 2 20 16,0 0-16-16,2 0 6 16,0-1 10-16,1 0-20 15,-2 1 20-15,3 1-2 16,1-2 1-16,-1 3-6 0,-2-2 5 31,-1 1-3-31,-2-2 5 16,-3 5 0-16,-1-4-1 15,-2 4 0-15,3 0 1 16,-3-3 0-16,0 3 0 16,0 0 1-16,-2 0 2 0,2 0-3 15,-4 0 0-15,0 0 8 16,-7 0-7-16,0 0 9 16,-6 0-8-16,-3 0-1 15,-5 0 22-15,-1 0-16 0,-3 0-6 16,-2 0 1-16,0 0-2 15,0 0-26-15,0 0-65 16,-11 0-145-16,-4 0-417 0</inkml:trace>
  <inkml:trace contextRef="#ctx0" brushRef="#br0" timeOffset="189302.9524">15089 17307 333 0,'0'0'214'16,"0"0"-148"-16,0 0-35 15,0 0 22-15,0 0-4 16,0 0-37-16,0 0 14 0,18 0-18 16,-16 0-7-16,-2 0 12 15,0 0 5-15,0 0 15 16,0 0 10-16,0 0-7 16,0 0 12-16,0 0-15 15,0 0-7-15,0 0 2 16,0 0-28-16,0 0 0 0,0 0 0 15,0 0-3-15,0 0-6 16,0 0 9-16,0 0 0 16,0 0-4-16,-2 4 4 0,-2 1 0 15,-6 0-2-15,1 3 8 16,1-1 4-16,0 0-10 31,4-2-2-31,2-5 2 16,2 0 1-16,0 0-1 15,0 0 6-15,0 0-6 0,0 0 10 16,2 0 3-16,10 0-3 16,3 0 10-16,5 0-10 15,3 0-10-15,5 0 18 16,8 0-17-16,6 0 17 0,5 0-7 16,4 0-11-16,5 0 0 15,0 3 8-15,2-3 0 16,2 0 13-16,0 4-21 15,3-4 17-15,-3 0-1 16,2 0-10-16,1 0 10 0,-5 0-15 16,-2 0 1-16,2 0 11 15,0 0-3-15,2 0 25 16,2 0-13-16,3 0-21 31,1 0 7-31,-1 0-2 0,-3 0 0 16,-2 0-6-16,-4 0 0 15,-4 0 6-15,-6 0-6 16,-3 0 0-16,-1 0 6 16,-4 0-6-16,-1 0 0 15,2 0-6-15,-1 0 7 16,1 2-1-16,2-2 0 0,1 0 1 16,0 0 4-16,5 0-5 15,0 5 0-15,0-5-1 16,2 0 2-16,-2 0-1 15,4 0 0-15,1 3 0 0,-2-3-2 16,2 0 2-16,-3 4-7 16,-2-4 4-16,-5 0-3 15,1 5 5-15,-4-5-8 16,1 0-13-16,-1 0 21 0,-1 0 1 31,-1 0-6-31,2 0 6 16,-1 0 0-16,-1 0 0 15,3 0 0-15,1 0 1 16,3 0 4-16,1 0 4 16,1 0-8-16,4 0 13 0,0 0-7 15,2 0-1-15,-1 0-6 16,0 0 7-16,1 0 0 16,-1 0-7-16,-2 0 0 15,0 0 0-15,0 0 0 0,-4 0 0 16,0 0 0-16,-3 0 7 15,0 0-5-15,1 0 1 16,1 0 4-16,1 0-3 16,-1 0-4-16,1 0 0 15,-3 0 0-15,1 0 8 0,-5 0-2 16,-3 0-6-16,3 0 0 31,-3 0 23-31,4 0-9 16,1 0-13-16,-1 0 5 15,2 0 0-15,-3 0-5 16,-3 0-1-16,-1 0 0 0,-1 0 0 16,-2 0 0-16,0 0 1 15,-2 0-1-15,0 0 3 16,1 0-4-16,1 0 1 16,-2 0 0-16,2 0-5 0,0 0 5 15,0 0-1-15,0 0 1 16,1 0 0-16,1-5 6 15,-2 5-6-15,2 0-1 16,0-4 0-16,0 4 1 16,-2 0-1-16,0 0 0 0,3 0-3 15,-3-3 4-15,0 3 0 16,2 0 0-16,1-5 2 31,-3 5-2-31,0-6 0 16,0 6 1-16,-4-3-1 0,2 3 6 15,-2 0-6-15,0 0 1 16,0 0 4-16,-1 0-5 16,0 0 0-16,-1 0 1 15,2 0-1-15,-2 0 10 16,-1 0-10-16,0 0 0 0,1 0 2 16,2 0-2-16,0 0 0 15,2 0 18-15,0 0-18 16,2 0 14-16,-2 0-14 15,2 0 2-15,-2 0 3 16,0 3-5-16,2-3 0 0,-2 4 0 16,0-2 7-16,-4-2-7 15,-3 0 0-15,-2 0 0 16,-2 0 0-16,0 5 0 16,-2-5 0-1,1 0-2-15,1 0 4 16,-1 0-2-16,4 0 0 15,-3 0 6-15,1 0-7 16,2 0 1-16,-1 3 0 16,0-3 2-16,0 0-2 15,-2 0-1-15,2 0 1 0,0 0 0 16,-3 0 3-16,2 0-3 16,-3 0 0-16,-8 0 7 15,-1 0 7-15,-3 0 41 16,-4 0 25-16,0 0-8 0,0 0 7 15,0 0-33-15,0 0-24 16,0 0-11-16,0 0-11 16,0 0-22-16,0 0-24 15,-9 4-88-15,-1-4-226 0</inkml:trace>
  <inkml:trace contextRef="#ctx0" brushRef="#br0" timeOffset="200017.6054">22075 17325 322 0,'0'0'118'0,"0"0"-92"15,0 0-4-15,0 0 34 16,0 0 0-16,0 0-15 0,0 0-33 16,0 0-7-16,0 0 5 15,0 0-6-15,0 0 12 31,0 0-12-31,0 0 0 16,0 0 3-16,0 0-3 16,-5 0 0-16,1 0 6 0,0 0-5 15,2 0 8-15,-1 0-9 16,-2 0 0-16,1 0 0 16,-3 0 1-16,-1 0 0 15,-1 0 4-15,-5 0-5 0,1 4 0 16,-3-4-10-16,1 0 10 15,1 0 20-15,1 4-20 16,-1-4 15-16,8 0 11 16,-1 0 0-16,3 0-8 15,4 0-18-15,-2 0 1 0,2 0-2 16,0 0 2-16,0 0 2 16,0 0 54-16,0 3-13 15,8-3 20-15,8 3-28 31,2-3-17-31,6 0 24 0,3 4-25 16,7 1-4-16,1-2 5 16,3 3 0-16,5-6 4 15,-1 5 4-15,5-2-26 16,-3 1 17-16,3 1 3 16,0 0-12-16,2-1 17 0,-3 0-26 15,2 0 0-15,-2-4-9 16,-3 3 9-16,-1 0 8 15,-2-3-8-15,0 4 0 16,-2-4 3-16,2 5-3 0,1-5 3 16,1 3-3-16,0-3 0 15,1 4 0-15,1-2 0 16,-1 3 0-16,-4-5 7 16,3 3-7-16,-3-3 0 15,-1 4-1 1,-1-4 1-1,-1 5-9-15,0-4 9 0,0 3-1 16,-1-4 1-16,1 4-8 16,1-4 17-16,2 0-9 15,-1 0 0-15,-1 0 0 0,3 0-6 16,-1 0-32-16,-4 0 38 16,-1 0-15-16,-3 0 9 15,0 0 6-15,-2 0-18 16,0 0 16-16,-2-4-15 15,2 0-6-15,2 3 8 16,0-4-37-16,0 1 42 0,3 4 0 16,1 0-16-16,-1 0 25 15,1 0-6-15,4-3-14 16,-4 3 21-16,3 0 1 0,2-5-1 16,-2 5-1-16,0 0-19 15,0-2 19-15,-3-2-9 31,1 1 10-31,0-2 0 16,-3 1 9-16,-1-2-9 16,-3 2 1-16,2 0 0 15,-2 0 0-15,4-1 0 0,-2 5-1 16,1-5-1-16,-1 5-77 16,0-4-15-16,-2 1 14 15,-2 3 22-15,0-5 36 0,-4 5 21 16,4-2 6-16,-2-2 67 15,2 4-52-15,-2-3-21 16,-1 3-7-16,0 0-6 16,3-5 6-16,-2 1-9 15,-1 4 16-15,3-6 0 16,0 2 10-16,0 4 28 0,-3-4-9 16,2 0-19-16,-1 4 16 15,0-5 1-15,0 5-15 31,-2-5 6-31,4 5-2 16,0 0-16-16,-2 0 16 0,0 0-15 16,-1 0 40-16,-2 0-11 15,2 0-21-15,3 0 20 16,0 0-12-16,-2 0-15 16,2 0-2-16,-6 0 10 15,4 0-10-15,-5 0-2 0,3 0 2 16,-4 0 0-16,2 0-11 15,-1 0 11-15,2 0 18 16,0 0-18-16,1 0 1 16,-2 0 4-16,4 0-3 0,-2 0-2 15,1 5 0-15,3-5 0 16,0 0 0-16,-1 0-9 16,3 0 9-16,0 0 0 15,2 0 0-15,0 0 0 16,4 0 0-1,-2 0-4-15,0 0 4 16,1 0 0-16,-3 0 0 16,-2 0-9-16,-4 0 19 15,-4 0-10-15,0 0 16 16,-7 0 15-16,-1 0 58 0,-7 0-22 16,0 0-9-16,2-5-2 15,-4 5-3-15,-2 0 5 16,1 0-43-16,-3 0-15 15,0 0-15-15,-17 0-117 16,-6 0-228-16</inkml:trace>
  <inkml:trace contextRef="#ctx0" brushRef="#br0" timeOffset="204850.3967">7590 17991 54 0,'0'0'493'16,"0"0"-433"-16,0 0-37 15,0 0 26-15,0 0 30 16,0 0-27-16,0-18-17 0,0 18 8 16,0 0 28-16,0 0-16 15,0 0-23-15,0 0 30 16,0 0-26-16,0 0-13 15,0 0-1-15,0 0-22 16,0 0 0-16,0 0-8 0,0 0 0 16,0 0 8-16,0 0 1 15,0 0-1-15,6 0 0 16,6 4 0-16,1 6 7 16,5-3-7-16,4 2 6 0,5-4-8 15,2 4 3-15,2-3-1 16,2-2 15-16,4-4-15 31,-2 4-7-31,1-4 5 16,-1 0 2-16,1 4 0 15,-3-4 0-15,2 0 0 0,0 0 4 16,-2 0-4-16,-2 0-1 16,3 0-1-16,-1 0 2 15,2 0 10-15,3 0-10 16,1-4 0-16,1-2-10 0,-5-2 7 15,3 4 3-15,-5-1-20 16,-2 2-13-16,-2 1 27 16,-2 2-11-16,-4-4 14 15,-1 4 2-15,1-5 1 16,-2 2-1-16,0 3 1 0,1-4 0 16,2 4 0-16,-1 0 0 15,1-2 0-15,3 2 2 16,0-4-2-16,2 4 1 31,0 0-2-31,0 0 2 16,0 0-2-16,2 0 1 0,3 0 0 15,1 0 9-15,1 0-9 16,1 0-12-16,2-4 12 16,-1 4 0-16,-1-4 4 15,5 4-4-15,3 0 0 0,-1-4 12 16,1 4-12-16,-3 0-2 15,1 0-5-15,-3 0 3 16,0 0 4-16,-1 0 0 16,-2 0 7-16,1 0-4 0,2 4-3 15,1-4 0-15,3 4-1 16,5-4 1-16,5 0 0 16,3 0 0-16,1 4 0 15,2-4 8-15,2 0-8 16,-1 0-2-1,-1 0 1-15,-2 0-4 16,-2 0 5-16,-5 4 0 16,0-4 0-16,-4 2 7 15,-3-2-7-15,4 4-3 16,-4-4 2-16,3 3 1 16,-3-3 0-16,3 5 0 0,3-5 1 15,-6 0 11-15,3 0-9 16,-5 0 4-16,-2 0-1 15,1 0-5-15,-4 6-1 16,1-6 1-16,3 3 0 16,-3-3 8-16,1 5-8 0,3-5-1 15,-1 4 9-15,1-1-9 16,3 0-10-16,-1-1 9 16,4-2 1-16,0 0 11 0,4 2-11 15,1-2-2-15,1 0 0 31,-3 0 2-31,-2 0-15 16,-3 0 14-16,-1 0-15 16,-5 0 15-16,0-2 1 15,-1-3 0-15,0 2 1 16,7 3 1-16,-2 0 5 0,5 0-8 16,4 0 2-16,1 0 15 15,4 0-16-15,0 0 0 16,2 0 0-16,-2 0 0 0,2 0 1 15,-2 0 3-15,0 0-4 16,0 3 6-16,3 0-6 16,1-3 0-16,-2 0-8 15,-3 0 9-15,1 0-2 16,-4 0 1-16,2 0 0 16,-5 0 9-16,2 0-9 0,1 0 0 15,2 0 22-15,4 0-20 16,0 0 6-16,0 0-4 31,1 0 5-31,-1-3-8 16,2 3 6-16,1 0-1 0,-3 0 2 15,2 0-8-15,0 0 0 16,1 5 0-16,1 1 1 16,4 3 0-16,-1-6-1 15,4 3 1-15,-3-3 2 16,4 2-3-16,-3-1 7 0,2 0-7 15,-1-3 3-15,1 8-3 16,0-5 0-16,-1 2 13 16,-3-2 0-16,1 5-13 15,-1-4 0-15,-2-1 9 0,2-1-7 16,-4 2-2-16,-1-5 0 16,-2 4 7-16,-2 1-7 15,-3-5 1-15,1 0 5 16,2 5-6-1,0-1 2 1,2-4-2-16,1 0 1 0,-1 0 0 16,2 0 15-16,0 0-16 15,1 0 0-15,-1 0 8 16,-2 0-8-16,-2 0-2 16,-2 0 1-16,-2 0 2 0,-6 0-1 15,2 0 1-15,-3-4-1 16,-1 4 0-16,2 0 0 15,-4 0 0-15,-2-5 1 16,3 5 0-16,-3 0-1 16,1 0 0-16,1 0 0 0,3 0 2 15,2 0-2-15,-2 0-2 16,2 0-4-16,-2-2-2 16,-2 2 6-16,-3-3-20 15,-3-1 21-15,2-1-12 0,-3 5 11 16,0-3-25-16,-3-1 18 31,-2 2 2-31,4-1-2 16,1-2-30-16,3 1-10 15,2 4 39-15,4-4-13 16,2 4-29-16,4-2 33 16,1-2-3-16,4 4-18 0,0-4-11 15,0 4-14-15,2-4-17 16,0-1 82-16,0 5 0 15,1-1 0-15,-3 1-28 0,0-1 28 16,-2 1 25-16,-4-3-25 16,2 3 0-16,2-4-22 15,-2 4-1-15,2-5 4 16,-4 5-113-16,0 0 55 16,-1-3 77-16,-2-1 35 0,5 4-9 15,-1-5 2-15,3 5-28 16,-1 0-91-16,-1-5 62 31,-3 5 29-31,-1-4 0 16,-2 0-10-16,-3 4-127 0,0-4 110 15,-2-2 27-15,-2 6 24 16,1-4-6-16,4 4-17 16,-4-5-1-16,0 5-37 15,-2 0 37-15,-2 0 66 16,0 0-14-16,-2 0-52 0,4 0 14 15,0 0-14-15,-1 0 52 16,2 0 48-16,-1 0-94 16,0 0 7-16,1 0 60 15,1 0-32-15,3 0-30 0,1 0-1 16,1 0 25-16,0 0-35 16,0 0 29-16,1 5-16 15,6-1-1-15,2-1 9 16,0 0-5-16,2 1 3 15,-2-4-6 1,2 4 13 0,4-4 59-16,3 0-56 0,1 4-29 15,5-4 20-15,-4 0-20 16,1 5 0-16,-2-5 9 16,1 0 7-16,0 0 3 15,-3 0-19-15,-1 3 0 0,-5-1 10 16,-3-2 1-16,4 0-11 15,-4 0 0-15,3 4 0 16,-4-4 15-16,-3 0-15 16,-6 0 0-16,-5 0 4 15,-3 0-4-15,2 0 0 0,-6 0 1 16,1 0 0-16,-1 3 7 16,0 2-2-16,-1-1-5 15,-1-1 3-15,0-2-4 16,-2 0-8-16,2 4 8 0,7-1 0 31,5 0 2-31,3 0-2 16,3-2-4-16,-2-2-88 15,-2 0 92-15,-5 0 29 16,5 0-10-16,1 0-10 16,6 0-7-16,-3 0-2 0,-5 0-36 15,0-6-1-15,-3-2 30 16,-3 1 7-16,1 0-36 15,-2-1-3-15,-4 4 39 16,-2-1 23-16,-2 0 16 0,1 1-11 16,1 4-5-16,-2 0-12 15,2 0-11-15,0 0 6 16,5 0 2-16,3 0-8 16,9 0 0-16,0 0-12 15,4 0-15-15,1 0-30 0,-2 0 55 16,3 4 2-16,6 1-6 31,2-2-49-31,3-1 29 16,-5 2-6-16,-4-4 9 15,-5 3 23-15,-4 2 78 0,0-5-78 16,-5 4 0-16,-1-1-10 16,-6-3 10-16,-4 0 6 15,3 0-6-15,-5 0 0 16,2 0 11-16,-2 0-10 15,-2 0 11-15,2 0-12 0,0 0 1 16,2 0-14-16,2 1 13 16,3 0-36-16,4 8-3 15,3-5-9-15,5 0 22 16,-1 2-33-16,-5-6-274 0,-1 4 333 16,-3 1 167-16,-3-2-74 15,1-1-57-15,-1 2-35 16,-4-4 0-16,1 0 1 31,-1 0 32-31,0 0 54 0,3 0-64 16,-2 0-15-16,-1 0 7 15,-2 0 14-15,0-4-14 16,-1 4-16-16,-1 0-25 16,-1 0 24-16,1 0 0 15,5 0-3-15,1 0-5 0,6 0 5 16,5 0 4-16,-2 4-2 15,-4-1-172-15,0-3 174 16,-5 5 124-16,1-1-95 16,-1 1-29-16,0-5-29 0,-4 5-20 15,-4-5 39-15,-2 0 9 16,1 0-45-16,0 0 31 16,17 0 5-16,-8 0-156 15,-2 0-239-15</inkml:trace>
  <inkml:trace contextRef="#ctx0" brushRef="#br0" timeOffset="205116.8248">26047 18124 41 0,'0'0'132'16,"0"0"-73"-16,0 0 19 16,0 0 62-16,0 0 2 15,0 0-53-15,123-31-44 16,-105 31-36-16,1 0 2 16,0 0-9-16,1 0 9 0,-1 0 21 15,4 0-16-15,0 0 1 16,-2 0 12-16,2 0-19 15,-1-4 6-15,3 4-16 16,0 0-8-16,0-4 7 16,0-2-68-16,-2 2 56 0,-3-5 13 15,-3 7 11-15,-5-5 35 16,-5 2 20-16,-5 5 57 16,-2 0 30-16,0 0-118 15,0 0-35-15,-16-3-45 0,1-1-73 16,-4-1-242-16</inkml:trace>
  <inkml:trace contextRef="#ctx0" brushRef="#br0" timeOffset="208032.7741">7507 18749 59 0,'0'0'364'0,"0"0"-259"16,0 0-56-16,0 0 13 31,0 0-13-31,0 0-18 16,-2 0-10-16,6-8-20 15,4 4 6-15,0-2 9 0,1-2 6 16,-1 4-4-16,4 0-10 16,-3 1 10-16,3 0 5 15,-2-1-4-15,1 0 1 16,3 4 2-16,-1-4 14 15,3 0-10-15,-1 2 6 0,6-3 0 16,-2 2-32-16,6 3 11 16,4-5 2-16,2 5-7 15,2 0 3-15,4-1-8 16,-2-3-1-16,3 3 10 0,0-6-4 16,-3 3-6-16,2-1 0 15,-4 5 1-15,-2-1 3 16,-2-2-4-16,-5 2 2 31,1 1-2-31,-5 0 0 16,2 0 0-16,0 0-2 0,3 0 4 15,2 0 5-15,4 0-7 16,2 0-1-16,3 0-1 16,0 0 2-16,0 0 0 15,-1 0 0-15,1 0 0 16,-5 0 0-16,0 0-1 0,2 0 5 15,1 0-4-15,4 0 0 16,0 0 1-16,0 0-1 16,-1 0 0-16,2 0-2 15,-1 0-4-15,-3 0 6 0,-2 0 0 16,1 0 1-16,-1 0-1 16,0 0 0-16,4 0 0 15,-2 0 0-15,1 0 0 16,-1 0 1-16,1-4-1 15,2 4 0 1,2 0 0-16,0 0 3 16,3 0-3-16,-1 0-9 15,2 0 9-15,3 0 0 16,3 0 6-16,-2 0-6 16,-1 0 0-16,2 4 2 0,0 0-2 15,-1-3-2-15,0-1 2 16,-1 5 0-16,0-5 2 15,-2 0-2-15,-1 0 0 16,-1 0-1-16,-3 0-1 16,-1 0 2-16,2 0 0 0,-1 0 0 15,0 0 13-15,1 0-13 16,-2 0 0-16,-1 0 3 16,0 0-3-16,-3 0 0 15,2 0 14-15,-4 0-13 0,-2-5 32 16,3 5-20-16,3 0-11 31,1 0 16-31,5 0-16 16,1 0-1-16,1 0 6 15,1 0-4-15,2 0-6 16,-4 0 2-16,3 0 1 0,-3 0-1 16,1 0 0-16,-1 0 1 15,1 0 0-15,-3-4-5 16,0 3 5-16,1-3 15 15,-1-1-14-15,1 1-2 16,-1 4 0-16,-4 0 1 0,3 0 0 16,-6 0 6-16,1-1-5 15,-3 1-1-15,0-2 0 16,3 0-2-16,0-3 3 16,0 1-1-16,1 0 15 0,3 0-8 15,3 1-1-15,1-4-6 16,4 3 0-16,0 0 12 31,1-2-11-31,1-2 6 16,-2 4-6-16,-3-2-1 0,-3 2 11 15,-4 0 14-15,-3 0-10 16,-3 0 2-16,-3 3-17 16,0-4 0-16,-7 1 19 15,-1 4-7-15,-8-4 17 16,-4 4-10-16,-2 0 0 0,-5 0 39 15,-2 0-26-15,0 0-24 16,0 0-8-16,-9 0-74 16,-9-4-194-16</inkml:trace>
  <inkml:trace contextRef="#ctx0" brushRef="#br0" timeOffset="209665.8502">26720 16346 552 0,'0'0'304'0,"0"0"-208"15,0 0-41-15,0 0 15 16,0 0 30 0,0 0-33-1,-4-7-41-15,4 2 30 0,0 5 13 16,0 0-8-16,0 0 10 16,0 0-10-16,0 0-19 15,0 0-39-15,0 5-3 16,0 21-19-16,0 36 19 15,0 38 38-15,0 46 16 0,0 18-32 16,2-7-5-16,10-18 11 16,-6-19-21-16,-1-8 14 15,-5 1-21-15,0-16 0 16,0-20 3-16,0-18-3 16,-7-12-5-16,0 2 5 0,0 0 0 15,1 1 13-15,1-15-13 16,1-7 0-16,2-6-3 15,-2-10 3-15,0-7-54 16,4 0-39 0,0-5-63-16,0-10 38 15,0-16-45-15,10-4-336 0</inkml:trace>
  <inkml:trace contextRef="#ctx0" brushRef="#br0" timeOffset="210166.4166">26852 16409 821 0,'0'0'143'16,"0"0"-84"-16,0 0-53 15,0 0 64-15,0 0 14 0,0 0-45 32,0 0-5-32,0-56-10 15,0 56 7-15,0 0 14 16,0 0-34-16,0 22 3 16,0 7 46-16,0 22-2 15,3 14 27-15,3 30-16 0,5 30-27 16,7 18 24-16,1 8-33 15,4-12-11-15,-5-13 2 16,-5-19-24-16,-6 0 19 16,-4-10-19-16,-3-21 0 0,0-13 23 15,0-10 0-15,0 6-8 16,0 5 21-16,-6 2-11 16,4-12 0-16,2-1-16 15,0-18-9-15,0-3 16 16,0-10-16-16,0-10 0 0,0-6-1 15,0-2 1-15,0-4-39 32,0 0-18-32,0-14-54 15,10-8-40-15,-4-7-235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41:25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7984 7761 222 0,'0'0'120'0,"0"0"-103"16,0 0-11-16,0 0 24 0,0 0 1 16,0 0 2-16,-10 0 30 15,5 0-6-15,2 0 51 16,-1 0-47-16,-1 0-37 16,-1 0 11-16,-3 0-34 15,-2 0 5-15,-2 3 10 0,-3 1 18 16,-2 0 18-16,2 2-26 15,-1 0-19-15,1 0 19 16,3 0-25-16,3-2 14 16,4-2 8-16,4-2 1 0,2 0 23 15,0 0-33-15,0 0-14 32,0 0 9-32,0 2-9 15,0-2-1-15,0 4-13 16,2 0 8-16,10 3 6 15,3-2 17-15,5 3 18 0,7 0 16 16,2-2-22-16,2 2-18 16,3-2 7-16,3-1-11 15,1-2 7-15,7-1-8 16,1-2-4-16,6 0 15 0,4 0-17 16,0 0 0-16,1 0 0 15,-1-3 10-15,2-4-11 16,0 1 1-16,-2 2 0 15,-1 0-1-15,1 0 1 16,-3 1 0-16,1-3 0 0,-5 5 1 16,0-3-1-16,-2 3 0 15,-1-4 0-15,4 3 3 32,1-4-3-32,3 2 0 15,1 1 7-15,1-4-7 0,0 3-1 16,-1 1-16-16,-1-2-7 15,-5 1 23-15,0 2 1 16,-5 1 0-16,3-2 1 16,0 0-1-16,2 3 1 15,3-1-2-15,4-3 6 0,4 0-5 16,-1-1 0-16,1-2 7 16,-4 5-14-16,-4-1 8 15,-5 3-2-15,-1 0 1 16,-1 0 0-16,-3 0 1 0,6 0-1 15,-2 0 0-15,5 0-2 16,0 0 2-16,5 0 0 16,2 0 0-16,0 0 0 15,0 0 8-15,0 0-8 16,0 0 0 0,2 0 19-16,3 0-18 15,-1 0 5-15,-2 0 6 16,3 0-11-16,-5 0 5 15,0 0-4-15,0 5-2 16,0-1 10-16,-1-1-10 16,1 0 0-16,4 1 3 0,2-2 6 15,2 0-2-15,3-2 5 16,0 2-3-16,1-2 11 16,-6 0-10-16,1 1-7 15,-1-1 17-15,1 3-8 0,-1 0 10 16,3-3-22-16,3 0 0 15,1 1 2-15,-2-1-2 16,-3 0 0-16,0 0 6 16,-4 0 3-16,-4 0 7 15,-3 2-16-15,-3 2 8 0,-1 1-3 32,-2 0-5-32,2-1-4 15,3 2 4-15,4-4 0 16,2 2 23-16,5-2-13 15,2-2 0-15,1 0 18 0,2 3-28 16,1-3 0-16,-2 1 10 16,1 1-10-16,1-2 0 15,0 2 0-15,3-2 1 16,-1 0 15-16,3 0-16 16,-2 0 0-16,2 0 8 0,-5 0-1 15,0 0-1-15,-5-4-6 16,4 0 1-16,-3 2 23 15,2-2-24-15,3 1 1 16,-1-2 4-16,2 1-4 0,3 1 11 16,-1 1-12-16,4 2 8 15,-2-3 9-15,2 3-17 32,-4-2 9-32,-1 2-6 15,-1 0 7-15,2 0-13 16,2 0 3-16,4 0 0 0,-1 0 12 15,-2 0-12-15,2-2-2 16,-2 2 2-16,0 0 1 16,1-2 12-16,-2 0-13 15,2 1 0-15,0-2 11 0,2 3-10 16,-3 0 13-16,2 0-7 16,-2 0 2-16,-2 0-9 15,-2 0 0-15,-1 0 0 16,1 0 26-16,-3 0-26 15,2 0 0-15,-1 0 0 0,1 0 1 16,-2 0-1-16,1 0 0 16,-5 0 0-16,-1 0 4 15,1 0-4-15,1 0 0 32,1 0 8-32,-1 0-8 0,3 0 0 15,-1 0 0-15,1 0 6 16,-2-3-10-16,3-2 4 15,-1-4 0-15,3 2 16 16,2-1-16-16,2 0-11 16,2-1 11-16,0 2 0 0,3-1 22 15,-6 0-22-15,4 0-4 16,-6 0-2-16,2 0 12 16,-2 0 9-16,-1 0 18 15,-3-1-12-15,-2 4 21 16,-5 3-17-16,0 0-25 0,-9 2 12 15,-8 0-12-15,-7 0-6 16,-11 0 6-16,-9 0-22 16,-9 0 22-16,-7 0-17 15,-4 0-36-15,0 4-35 16,-24 1-68 0,-10 0-10-16,-4-3-205 0</inkml:trace>
  <inkml:trace contextRef="#ctx0" brushRef="#br0" timeOffset="3249.3568">19607 7700 195 0,'0'0'190'16,"0"0"-120"-16,0 0-56 15,0 0 13-15,0 0 11 0,0 0-16 16,0 0-9-16,0-17 5 16,2 16-6-16,-2 1 18 15,0-2-5-15,0 0 22 16,0 1 15 0,0 1-8-16,0-3 31 15,0 0-33-15,0 3-11 16,0 0 12-16,0 0-11 15,0 0-7-15,0 0 5 16,0 0-22-16,0 0 42 16,0 0-34-16,0 0 3 0,0 0 11 15,0 0-27-15,0 0-3 16,0 0-10-16,0 0-19 16,0 0 8-16,11 0 9 15,5 0 2-15,5 7 18 0,2 4-8 16,11-2-1-16,4 5 17 15,9-2-25-15,6 2 36 16,5 0-31-16,9 0-6 16,2-5 31-16,7 2-30 15,2-2-1-15,4-6 19 0,1 3-17 32,2-2 20-32,-1 0-17 15,3-2 6-15,-2 3-11 16,4-4 0-16,0 1 3 15,3 0-9-15,4 1 12 16,-1-2-3-16,4 1-3 0,-3-2 0 16,2 0-3-16,-3 2 10 15,3-2-7-15,1 0 0 16,-3 0 1-16,2 0 8 16,-5 0-9-16,3 0 1 0,-5 0 2 15,1 0-3-15,-3 0 0 16,-2 0 0-16,0-2 13 15,0-1-10-15,0-2-3 16,-1-1 1-16,1 2-2 16,0-1-3-16,-2-2 4 0,-2 3 11 15,-1 1-10-15,3-4 1 32,-3 3 2-32,1 0 3 15,-1 0-5-15,-4 0 4 16,1 0-5-16,-6-1 9 0,-4 2-9 15,-2 1 17-15,-2 0-18 16,-3 2 0-16,5-2 16 16,0 2-9-16,2 0-1 15,0 0 12-15,2 0-7 16,-2 0-10-16,3 0-1 0,-1 0 1 16,2 0 8-16,4 0-9 15,-2 4 0-15,3 1 12 16,3-2-11-16,-4 1-2 15,2 0 1-15,-4-1 0 0,-1 0 6 16,-3 1-6-16,0 0 0 16,-1 0 6-16,-3 1 0 15,2-4-8-15,-1 3 2 32,2-2 0-32,-1 0-4 15,0 1 4-15,0-3 0 0,-2 1 9 16,2-1-9-16,-2 2 0 15,2 0 0-15,-2 2 0 16,0-1-3-16,2-2 4 16,-2-1-1-16,-1 2 13 0,2-2-12 15,1 0-1-15,2 0 0 16,1 0 10-16,1 0-11 16,0 0 2-16,3 0-1 15,0 0 7-15,0 0-6 0,2 0-1 16,0 0 0-16,0 0 2 15,2 0-2-15,0-2 0 16,-1-4 1-16,0 0 5 16,0 2-6-16,-6 0 0 15,1 0-1-15,-5 3 2 16,-4 1-2 0,-1 0-2-16,-4 0 3 15,0 0 5-15,1 0-5 16,-1 0 0-16,2 0-6 15,1 0 19-15,3 0-13 16,2 0 1-16,1 0 5 0,0 0-10 16,-1 0 16-16,2 0-12 15,1 0 0-15,0 0 4 16,1 0-5-16,-1 0 1 16,-2 0 0-16,3 0 1 15,-5 0-1-15,-1 0 0 0,-3 1-1 16,-5-1 2-16,0 0 7 15,-4 0-8-15,1 0 6 16,-2 0-14-16,1 0 8 16,0 0 0-16,-3 0 0 0,2 0 0 15,-4 0 7-15,1 0-7 16,-4 0 1-16,1 0-4 31,2 2 3-31,-2-2 0 16,1 0 0-16,0 0 7 15,-1 0-6-15,-1 0-1 0,-2 0 0 16,2 2-6-16,-5-2 6 16,0 0 0-16,-1 0-3 15,0 0 9-15,-1 0 2 16,-2 0-8-16,1 0 0 0,-3 0-6 16,4-2 6-16,1 2-13 15,0-2 12-15,3 1 2 16,-4-4 15-16,1 3-16 15,-2-2 0-15,0 1-6 16,-2 0 6-16,2 0-1 0,1 3 0 16,0 0 2-16,-1 0 3 15,-3 0-4-15,3 0-5 16,-2 0 3-16,2 0 2 31,0 0-3-31,1 3 2 0,0-3 1 16,-1 3 0-16,-1-3-6 15,-3 0-1-15,1 0 7 16,2 0 0-16,-6 0 0 16,0-7-1-16,0-1-2 15,-4 3 1-15,-1-2 2 0,-1 2 0 16,-1 0 3-16,-1 1-3 16,-4 0 0-16,0 3 1 15,-3-5 0-15,-6 5-1 16,1 1 0-16,-4-2 0 0,-2 2 7 15,-5 0-7-15,0 0 9 16,0 0 22-16,0 0-24 16,0 0 2-16,0 0-9 15,0 0-13-15,0 0 13 16,-2 0-50-16,-54-18-137 0,0 1-100 31,-15-8-924-31</inkml:trace>
  <inkml:trace contextRef="#ctx0" brushRef="#br0" timeOffset="6648.286">2012 8837 371 0,'0'0'207'16,"0"0"-141"-16,0 0-27 15,0 0 10-15,0 0 33 16,0 0-17-16,2 0-44 16,-2-2 12-16,2 2 6 0,-2 0-9 15,0 0 27-15,0 0-23 16,0 0-8-16,0 0-18 31,0 0-1-31,0 0 4 16,0 0-11-16,0 0 1 0,0 0 23 15,0 0-11-15,0 0 6 16,0 0 1-16,0 0-19 16,0 0 34-16,0 0-15 15,0 0-13-15,0 0 2 16,0 0-9-16,4 0 0 16,4 0-1-16,5 0 10 0,10 0 1 15,8 0-3-15,9 0 2 16,9 0 20-16,5 0-22 15,6 0 0-15,2 0 0 0,7 0-6 16,0 0-1-16,1 0 0 16,3 0 1-16,0 0-4 15,3 0 3-15,2 0 0 16,3 0 0 0,-1 0 7-16,-5 0-9 15,-5 0 2 1,-7 0 0-16,-5 0 6 0,-3 2-6 15,0 0 0-15,3 2-1 16,3-2 2-16,5 0 3 16,4-2-4-16,1 0 0 15,2 2 0-15,1-2 0 0,2 0-1 16,-2 0 0-16,1 0 2 16,-1 0 4-16,-1 0-5 15,-2 0 0-15,4 0-6 16,0 0 6-16,-1 0 0 0,-1 0-3 15,-2 0 4-15,-1 0-2 16,-6 0 1-16,-1-4 0 16,-1 2 5-16,-2-1-5 15,-2 0 0-15,1 1-1 16,-1 0 9-16,0 0-16 0,2-1 6 31,2 3-1-31,3-3 3 16,4 3 0-16,-1-4 1 15,6 2 4-15,2-1-5 16,4 1 0-16,5-3-3 0,-1 1 3 16,3 0 10-16,3 0-9 15,-3 1 0-15,2 3 20 16,-2-1-21-16,-2 1 0 16,-3-2-1-16,-4 0 2 15,-2-2 2-15,-5 0-3 0,-2 0 0 16,0 0-1-16,-1 1-4 15,-4 0 5-15,1 1 0 16,1 0 14-16,1 0-1 16,3-3-12-16,3 5 10 0,0-5 1 15,1 1-12-15,-1 0 1 16,2 0-2-16,0 1 2 31,1 0 15-31,2 1-16 16,2 0 0-16,3-1 0 15,1 1 3-15,-1 2-3 0,-3 0 7 16,2 0-5-16,-1 0 9 16,-3 0-11-16,2 0 10 15,-2 0-4-15,1 0-6 16,-2 0 0-16,4 0 15 0,-4 0-14 16,1 0 10-16,-2 0-11 15,-2 2 0-15,-1 1 10 16,1-1-9-16,-1 0 5 15,0-2-6-15,2 0 0 16,-4 0 15-16,1 0-15 0,-1 2 0 16,0-2-6-16,1 0 7 15,-1 0-1-15,0 0 0 16,0 0 8-16,-4 0-15 31,0 0 7-31,-3 0 0 16,-1 1-4-16,-1-1 4 0,-2 3 0 15,0 1 3-15,3 0-1 16,-3 0 4-16,2 1-6 16,-4-3-2-16,3 3 1 15,-5-3 1-15,2 3 0 0,0-5 0 16,2 3 1-16,0-1 5 16,2-2-6-16,1 2 6 15,-1-2-12-15,3 2 6 16,-1-2 0-16,1 0-1 15,-2 2 11-15,-1-2-7 0,3 0-3 16,-3 0-8-16,5 0 0 16,0 0 8-16,-3 0 0 15,3 0 0-15,-4 0 1 16,0-2 5 0,-5-2-6-1,-1 2 0-15,-1-1 3 0,2 0-3 16,-3 1 0-16,4-2 0 15,-4 1 2-15,1 1-2 16,1 2 0-16,7 0 1 16,0 0-5-16,3 0 4 0,2 0 0 15,-5 0 5-15,1 0 1 16,0 0 12-16,0 0-13 16,-1 0-3-16,-1 0 18 15,-5 0-20-15,-2 0 0 16,-4 2 23-16,0 1-22 0,-3-1 10 15,2 0-11-15,-2 3 1 16,1-5 13-16,-2 3-14 16,-1 1 0-16,-2-2 5 15,0 1-4-15,-1 2-1 0,1-1 0 16,1 2 0-16,6-1 0 31,-1 0 0-31,2 2 0 16,-1-6 4-16,-1 3 4 15,0 0-9-15,3-2 1 16,1 1 0-16,1-3 5 0,0 3-5 16,-1-3 0-16,-3 2 0 15,-3-2-3-15,0 2 3 16,-4 2 0-16,-3-3 6 16,1 2-14-16,-4-1 9 0,1 0-1 15,-1-2 7-15,-1 2-7 16,-3-2-1-16,-2 0 1 15,3 2 0-15,-1-2-2 16,4 0 2-16,1 2 0 16,2-2-1-16,3 2 1 0,-3 0-7 15,3-2-15-15,-3 3 14 16,1-3 7-16,1 0 1 31,3 0 0-31,-3 0-9 16,0 0 9-16,-1 0 0 0,-3 0-1 15,-4 0 2-15,2 0 4 16,-2 0-5-16,2 0 0 16,-1 0-5-16,4 0 5 15,-3 0 0-15,-1 0 0 16,3-5 0-16,5 1 2 0,1-2-2 16,4 1 0-16,1 2-7 15,-2-1 4-15,-4-1 3 16,-3 5-1-16,-4 0 13 15,-2-3-12-15,0 3 0 0,-5 0 0 16,-2 0-9-16,-2 0 9 16,-4 0 0-16,4 0-1 15,0 0 2-15,0 0-2 16,0 0 1-16,-2 0 0 31,-1 0 3-31,0 0-3 0,-1 0 0 16,1 0-1-16,-1 0 13 15,-2 0 1-15,0 0 6 16,-3 0-16-16,-1 0 38 16,-3-2-22-16,-3-2 17 0,-5 1 11 15,-3 3-31-15,-1 0 17 16,-2 0-33-16,0 0-32 16,0 0 17-16,0 0-74 15,-26 0-118-15,-1-1-144 16,-6-7-798-16</inkml:trace>
  <inkml:trace contextRef="#ctx0" brushRef="#br0" timeOffset="8748.4122">6852 11667 41 0,'0'0'865'0,"0"0"-782"15,0 0-21-15,0 0-27 16,0 0 49-16,0 0-15 0,-18-13-56 15,18 13-3-15,0 0 12 16,0 0-9-16,0 0 16 16,0 0-3-16,0 0 0 15,0 0-2-15,0 0-23 0,0 10 9 16,0 8 27-16,2 5-15 31,2 5 30-31,4 2-27 16,1 1 1-16,1 1 25 15,2 2-38-15,1-1-7 16,0-5-6-16,-1-2 8 0,1-6 5 16,-4-6-13-16,-2-2 0 15,-3-6 3-15,0-2 5 16,-1-2-8-16,-1-2 0 16,0 0 8-16,2 0 10 15,6 0 45-15,7-20 32 0,14-14-26 16,12-12-68-16,8-12 6 15,9-4-7-15,8-2 6 16,0 2-7-16,1 7 1 16,-4 9-24-16,-7 10-2 0,-13 11-36 15,-14 10-5-15,-14 11-36 16,-17 4-108 0,-4 19-69-16,-21 1 37 0</inkml:trace>
  <inkml:trace contextRef="#ctx0" brushRef="#br0" timeOffset="9531.6623">6961 12738 633 0,'0'0'112'16,"0"0"-32"-16,0 0 22 16,0 0 11-16,0 0-19 15,0 0-46-15,0 0 17 0,0-5-17 16,2 5-46-16,0 0 21 16,3 18-8-16,0 4 46 31,1 10 2-31,1 5-13 15,1 0 1-15,4 6-11 16,-1-3-22-16,1-2 18 16,-4 0-14-16,1-6-3 0,0-4 0 15,-2-5-17-15,-3-8 9 16,1-4-11-16,-1-6 0 16,-2-3 2-16,2-2 6 0,4 0 7 15,3-14 48-15,11-20 3 16,12-17-47-16,7-10-19 15,11-8 0-15,4-1 13 16,-3 2-13-16,0 7 1 16,-5 10-1-16,-6 9 1 15,-7 10-2-15,-6 7 0 0,-8 11-12 16,-11 7-6-16,-5 7-3 31,-5 0-92-31,0 7-56 16,-9 27-10-16,-10-3 6 15,-6-3-579-15</inkml:trace>
  <inkml:trace contextRef="#ctx0" brushRef="#br0" timeOffset="10498.6642">7184 14043 557 0,'0'0'222'0,"0"0"-101"0,0 0-18 16,0 0 36-16,0 0-35 16,0 0-26-16,0 0-30 15,-11-30-3-15,11 30-10 0,0 0 13 16,0 0-28-16,-3 2-3 15,3 12 20-15,0 5-10 16,0 12 0-16,0 3 2 16,0 7-22-16,0-2 21 15,0 3-11-15,0 2-9 16,5-7 24-16,4-2-32 0,-2-4 1 16,1-5 14-16,-1-7-14 31,-2-2 12-31,0-6-13 15,-3-4 1-15,0-5-3 0,0-2 3 16,2 0-1-16,3 0 38 16,9-18 9-16,11-15-4 15,10-15-39-15,10-13-1 16,4-10-6-16,5-3-13 16,2 2 16-16,-4 7 7 15,-3 10 1-15,-4 10 3 0,-12 9-11 16,-6 14 1-16,-8 6 17 15,-10 8-18-15,-7 5-1 16,-2 3-10-16,-2 0 5 16,0 0 0-16,0 0 6 0,0 0-22 15,0 0-4-15,0 0-67 16,0 7-74-16,-2 3-48 16,-7-4-152-16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42:01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4170 5336 411 0,'0'0'126'0,"0"0"-66"16,0 0-28-16,0 0 48 15,0 0-30-15,0 0-1 16,0-26 15-16,0 21-15 15,0 2 16-15,0 1-13 0,-2 0-33 16,2 2 21-16,0 0-24 16,-2 0-14-16,-3 0 18 15,-1 0-20-15,-1 0 1 16,-4 0 11-16,-2 0-6 0,-1 0 5 16,-1 0-11-16,-4 0 0 15,4 0 15-15,-3 2-15 16,3 2 0-16,3-3 0 15,3 1 11-15,5-2-2 0,0 3-8 16,4-3-1-16,0 0 15 31,0 0-15-31,0 0 0 16,0 0 0-16,0 0 0 16,0 0 0-16,0 0 0 15,0 0-1-15,0 0-8 0,2 2 10 16,9 2-1-16,5-3 13 15,5 4-12-15,4-3 25 16,4-1-20-16,5 2-6 16,4-3 18-16,4 1-18 15,2-1 1-15,6 0-1 0,-1 0 12 16,2 0-11-16,0 0-1 16,3 0 1-16,0 0 6 15,-2 0-7-15,7-1 1 16,-6-5-1-16,1 1 10 0,-3 2-6 15,-4-1-4-15,-3-1 0 16,-1 4 0-16,-3-3 1 31,-3 0-1-31,2 1 0 16,-6-1 2-16,-1 3 4 0,1-1-6 16,-2 0 0-16,0 2-1 15,3 0-2-15,-3 0 3 16,2 0 0-16,-2 0 9 15,3 0-15-15,-3 0 6 16,2 0 0-16,0 4 13 16,4-1-13-16,-2 2-2 0,1-3 2 15,-1-2 0-15,1 0 0 16,0 0 0-16,2 0 0 16,0 0 3-16,-1 0-3 0,6 0-1 15,-3 0 0-15,2 0-3 16,1 4-2-16,1-1 7 15,1 2-1-15,-1-1 1 16,1 2 0-16,-3-1-1 31,4-1 0-31,-2 3 1 16,3-3 4-16,1 2-5 0,2-1 0 16,0 0-7-16,4-1 7 15,2-1 0-15,4 0-1 16,5-1 10-16,-1-2-5 15,4 0-4-15,-4 0-9 0,3 0 3 16,-2 0 12-16,-3 0 0 16,0 0-6-16,-4 0 0 15,0-5 5-15,-4 5-5 16,-1-5 0-16,-4 3-4 16,1-3 5-16,-2 3-1 0,-1-1 0 15,2 1 0-15,-2 0 3 16,3 0-3-16,-2-2 0 15,1 2-2-15,3 0 1 16,-1-1 1-16,2-1 0 0,3 3 0 31,0-1 4-31,2 0-4 16,-1-2 0-16,1 2-3 16,-2 0 9-16,0 0-6 15,-2-1 0-15,2 1 0 16,-4-1 2-16,2 1-2 0,2-2 0 15,-2 1-4-15,2-1 4 16,-1 1 0-16,0 1 0 16,1-3 1-16,0 1 9 15,-2 3 3-15,-6-3-4 0,4 1 11 16,-5 2-20-16,0-1 11 16,0-1-6-16,-1 3-4 15,3 0 8-15,0 0-9 16,3 0 0-16,-1 0 22 15,0 0-21-15,2 0 10 0,-1 0-10 16,2 0 0-16,-2 0 19 31,2 0-20-31,2 0 0 16,0 3 16-16,0-1-16 16,-2 2 14-16,1-3-13 0,-4-1 0 15,-1 3 6-15,-6-3-7 16,-5 0 0-16,-4 0 19 15,-4 0-1-15,-9 0 28 16,-2 0-9-16,-9 0-16 16,-2 0 36-16,-4 0-17 0,-5 0-11 15,0 0-5-15,0 0-24 16,-7 0-30-16,-11 0-128 16,-9-3-355-16</inkml:trace>
  <inkml:trace contextRef="#ctx0" brushRef="#br0" timeOffset="3199.868">10479 5314 162 0,'0'0'187'0,"0"0"-120"0,0 0-21 15,0 0-6-15,0 0-8 16,0 0-24-16,0 0-7 15,11-28 37-15,-11 24 24 16,2 0-31-16,-2 1 34 16,0 2-31-16,0-2 5 0,0 3-16 15,0-1-5-15,0-2 36 16,0 2-12-16,0-1-5 16,0-1 4-16,0 3-18 15,0 0 7-15,0 0-12 0,0 0-17 16,0 0 44-16,0 0-26 15,0 0-2-15,0 0-1 16,0 0-13-16,0 0 2 31,5 0-5-31,10 0 0 16,5 0 10-16,5 0-10 0,6-2 1 16,3 2 23-16,3-2-21 15,1 2 3-15,3 0-6 16,-4 0 1-16,3 0-1 15,1 0 1-15,-3 0-1 0,-1 0 12 16,3 0-11-16,1 0-2 16,1 0-2-16,3 0 3 15,3 0 13-15,4 0-13 16,2 0 0-16,-2 0-1 16,4 0 2-16,0 0 3 0,0 0-4 15,2 2 0-15,0-2 0 16,0 0 0-16,0 0-1 15,-3 0 1-15,1 0 0 16,-2 0 8-16,-1 0-8 0,-2 0 1 31,3 0 1-31,0 0-2 16,-1 0-2-16,1-2-8 16,-1 1 12-16,-4-1-2 15,1 0 0-15,-2-1 8 16,-1 3-16-16,0-2 15 0,-2 0-7 15,-1 0 0-15,3 2 1 16,-3 0-8-16,1 0 7 16,2 0 0-16,2 0 12 15,5 0-12-15,1 0-1 0,5 0 1 16,0 0 0-16,2 0 1 16,1 0-1-16,0 0 0 15,-4 0-8-15,-1 0 8 16,0 0 0-16,-4 0 0 15,0 0 2-15,0 0 4 0,-2 0-6 16,4 0 0-16,2 0 2 31,2 0-2-31,3 0-1 16,1 0 0-16,3 0 1 16,1 0-5-16,3-1 5 15,0-1 0-15,5-3 2 0,-1 1-1 16,2 2-1-16,-4 1 0 15,3 1 2-15,1 0 1 16,0 0-3-16,3 0 0 16,-2 0-3-16,0 0 3 0,-2 0 0 15,2 0 0-15,-3 0 2 16,2 0-1-16,-4 0-1 16,-2 0 0-16,1 0-1 15,-3 0 0-15,-3 0 1 16,4 0 14-16,-1 0-13 0,0 0 3 15,3 0-4-15,-1 0 0 16,0 0 4-16,1 0 4 31,-1 0-9-31,0 0 1 16,-2 0 0-16,0 0 12 16,2 0-3-16,-2-3-9 0,3 2 7 15,1-2-7-15,1 2 0 16,4-2 0-16,-2 3 1 15,-1-1 12-15,-1-2-13 16,-3 1 0-16,-2 0 5 0,1 2-5 16,-5-1 0-16,1 1-2 15,-1-2 14-15,-1 2-5 16,-1-3-6-16,-3 3-1 16,2 0 18-16,-2 0-10 15,3 0-6-15,1 0 6 0,-1 0-1 16,2 0-4-16,2 0-3 15,-3 0 0-15,5 0 10 16,0 0-2-16,3 0-8 16,-1 3 0-1,5-1 2-15,0-2 15 16,-2 1-16-16,1 1-1 16,1-2 14-16,-3 0-13 15,3 2-2-15,0-2 0 16,-3 0 1-16,1 0-6 15,-3 0 6-15,-2 0 0 0,-3 0 7 16,-4 0-6-16,-2 0-1 16,-2 0 0-16,1 0 9 15,0 0-3-15,-4 0-5 16,3 0-1-16,-2 0 21 0,-2 0-20 16,-3 0 9-16,0 0-10 15,-1 0 0-15,-2 0 32 16,2 0-31-16,-6 0-1 15,1 4 2-15,-1 0 6 16,1 3-9-16,-1-4 1 0,1 1 0 31,-3 1 3-31,1-2-3 16,-5-1 0-16,-3-2 17 16,-1 2-10-16,-7-2 12 15,-3 0-18-15,-7 0-1 0,-5 0 32 16,-7 0-18-16,-3 0 10 15,-2 0 14-15,0 0-28 16,0 0-10-16,-31 0-12 16,-7 0-129-16,-5 0-347 0</inkml:trace>
  <inkml:trace contextRef="#ctx0" brushRef="#br0" timeOffset="6016.1505">20853 5216 191 0,'0'0'239'0,"0"0"-154"16,0 0-63-16,0 0 31 0,0 0 27 15,0 0-36-15,0 0 10 16,0-8-5-16,0 8 14 15,0 0-12-15,0 0-38 16,0 0-6-16,0 0 9 16,0 0-16-16,0 0 28 0,0 0-26 15,0 0-2-15,0 0 6 16,0 0-6-16,0 0 0 16,0 0 0-16,0 0 0 15,0 0 15-15,0 0-14 16,0 0 6-16,0 0-4 0,0 0-3 15,0 0 0-15,2 0 0 16,9 0 1-16,5 5 8 31,9-1 21-31,8-1 25 16,11 1 6-16,10 0-19 0,13-3-10 16,7 5-21-16,10-1-2 15,7 0 0-15,6 4-8 16,3-4 12-16,2 0 1 15,4-2-2-15,-2 0 1 0,3-3-7 16,0 0-5-16,-4 0 18 16,-3 0-17-16,-4 0 4 15,-7 0 4-15,-2 0-9 16,-4 0 0-16,-2 0 13 16,0 0-13-16,0 0 28 0,-4 0-20 15,2 0 7-15,-2 1 2 16,-1 3-17-16,0 0 9 15,-2 1-10-15,-5 0 8 16,-1 2-2-16,2-1-6 16,-1-3 0-1,-4 2-6-15,-1-3 14 16,-2 0-6-16,-3-2-2 16,1 2 0-16,-2-1 0 15,2 2 0-15,2-3 0 16,1 0-1-16,-1 2-5 0,3-2 6 15,-1 0 0-15,2 0 0 16,-2 0 9-16,1 0-9 16,-1 0 0-16,1 2 6 15,-3 2-6-15,3 0 0 16,-1 0-6-16,4 0 6 0,-2 0 3 16,1 0-3-16,0-3 1 15,-3 4 4-15,1-3-4 16,0 0-2-16,2 0 1 15,2 1 0-15,4-3 0 0,1 0 0 16,4 0 0-16,-2 0 1 31,2 0-1-31,-2 0 0 16,-3 0 0-16,-3 0-1 16,-2 0-5-16,-3 0 7 15,-5-3-1-15,-2 1 0 0,0 2 1 16,0-2 11-16,-2 0-12 15,2-3 0-15,-5 4 2 16,1-3-2-16,-3 2-1 16,0-3 0-16,0 4 2 15,1-1 2-15,0 2-3 0,-2 0 0 16,2 0-8-16,-6 0 8 16,1 0-1-16,-3 0 1 15,6 0 0-15,-3 0 5 16,1 0-5-16,2 0 0 0,-2-2-5 15,2 2 5-15,-3 0 0 16,4 0 0-16,-2 0 7 16,3 0-6-16,-6 0-1 31,3-3-8-31,-5 2 2 16,2-2 12-16,0 3-5 0,-1-1-1 15,-1 1-1-15,1 0 0 16,-3 0 1-16,0 0 0 15,3 0 1-15,-1 0 0 0,4-2 1 16,-1 2-2-16,-1 0 1 16,1-2 6-16,-2 2-7 15,0 0 0-15,-1 0-5 16,-2 0 5-16,1 0 0 16,-4 0 0-16,1 0 1 15,3 0 0-15,-3 0-1 0,0 0 0 16,1 0 0-16,-2 0 0 15,3 0-1-15,6 0 1 16,-1 0-7-16,1 0 1 16,0 0 6-16,0 0-19 0,-1 0 19 31,0 0 0-31,2 0-1 16,0 0 1-16,2 0 0 15,1 0 1-15,4 0-1 16,-1 0-1-16,3 0-9 15,0 0 0-15,0 0-21 0,0 0 17 16,0 0-17-16,0 0 12 16,2 0-4-16,-4 0 6 15,-2 0 16-15,-6 0-11 16,-3 0 12-16,-1 2-1 0,-3 1 2 16,-1 1 3-16,0-1-4 15,-2 1 0-15,0-3-1 16,-3 2 1-16,3-1 0 15,-5-2 0-15,1 0 0 16,0 0 1-16,-3 0-1 0,3 0-3 16,-3 0 3-16,0-2 2 31,2-2-2-31,3 2-2 16,-1 0-4-16,3 2 6 15,3 0-1-15,-2 0-1 0,-1 0 1 16,1 0 1-16,-4 0-2 15,-1 0 2-15,-3 2-1 16,0 1 1-16,0 0 0 16,-2 1 0-16,-2-4-3 15,0 2 3-15,-3-2 0 0,2 0 0 16,-1 0 1-16,2 0 2 16,-2 0-3-16,-3 0 0 15,2 0-1-15,-1-4 1 16,1-2 0-16,1-1 0 0,2 3 0 15,-1 1 1-15,1-2-1 16,0 4 0-16,2-3 0 16,0 2 0-16,2-1 0 31,2 1-1-31,-2-1 1 16,0 1 2-16,1 2-2 15,-6-2 1-15,1 2-8 0,-4-2 14 16,-4 2-4-16,-3 0-3 15,-3-3 0-15,-1 3 5 16,-5 0-5-16,-3-2 15 0,-2 0 24 16,-2 2-9-16,2 0 17 15,-2 0-24-15,0 0-23 16,0 0 6-16,0 0-6 16,0 0-32-16,0 0-29 15,0 0-83-15,0 0-94 0</inkml:trace>
  <inkml:trace contextRef="#ctx0" brushRef="#br0" timeOffset="10598.4025">2168 6379 71 0,'0'0'218'0,"0"0"-148"0,0 0-25 16,0 0 53-16,0 0-13 15,0 0-49-15,0 0-4 16,-2-26-23-16,2 22 5 16,0 0 12-16,0 0 5 15,0 1 5-15,-2 1-12 0,0 0-9 16,2 2 8-16,-3 0-13 16,1 0-10-16,0-1 2 15,-2 1 4-15,-1 0 4 16,-4-3-10-16,0 3-1 15,1 0-6-15,-4 0 7 0,-1 0 21 16,0 0-21-16,-1 0 7 16,3 0 17-16,2 0-16 31,-2 0 6-31,2 0-1 16,1 0 2-16,-4 0 21 0,-1 0-16 15,1 0-19-15,-1 0 21 16,2 0-19-16,2 0-2 15,0 0 21-15,1 0-13 16,0 0-3-16,4 0-6 0,2 0 0 16,-1 0 7-16,1 0-7 15,2 0-9-15,0 0 8 16,0 0-10-16,0 3 11 16,0 0 2-16,7 2-2 15,7-1 25-15,7-3-5 0,6 3 3 16,10-1 6-16,2-2-14 15,8 1 5-15,2 0-18 16,3 0 5-16,-2-2 9 16,4 0-16-16,0 0 0 0,-1 0-1 31,6 0 9-31,-2 0-8 16,3 0 0-16,0 0 1 15,2 0 2-15,-1 0-3 16,-3 0 0-16,-3 0 2 15,-1-4-1-15,-2 2-1 0,-4 1 0 16,-1-3 0-16,2 1 3 16,0 2-3-16,1-3 0 15,-2-1-1-15,4 2 8 16,-3-2-3-16,-3 1-4 16,0 1-12-16,-7-2 12 0,1 1 0 15,1 2 9-15,-1-1-19 16,0-2 21-16,3 1-10 15,-1 1-1-15,2-1 0 16,-1 1 2-16,1-1-2 0,-3 2 0 16,-2 0-11-16,-1-3 22 31,-3 5-9-31,4-3-2 16,-1 1 0-16,-1 0 1 15,9 0-1-15,0 0-1 0,5-1 1 16,3 0 0-16,4-1 1 15,-1 2-1-15,1 0 0 16,0 2-1-16,0 0 1 16,-2 0-1-16,-2 0 1 15,-3 0 0-15,-4 0 0 16,-3 0 0-16,1 0 0 0,-3 0 3 16,5 0-3-16,-3 0 0 15,6 0-1-15,1 2 2 16,4 0-6-16,3 0 5 15,0 0 0-15,3 1 0 0,-1-3 1 16,2 5 0-16,-2-3-1 16,1 2 0-16,-1-1 0 31,0 0 0-31,-2 1 1 16,0 1-1-16,0-1 0 15,0 0 1-15,2-1-1 0,1-1 1 16,3 2-1-16,1-1 0 15,1-3 0-15,2 0 7 16,1 0-5-16,-3 0-2 16,1 0 6-16,0 0-3 0,-2-3 13 15,-4-1-16-15,-4 0 0 16,-2 3-5-16,-1-2 5 16,0 2 0-16,0-2 0 15,-2 2 0-15,2-4 7 16,2 3-5-16,2-3 6 0,-2 2 27 15,2-1-26-15,-1 0-3 16,-1 1-5-16,0 0 8 16,0 3 11-16,4-2-19 15,4 0 0 1,3 0 23-16,3 0-22 16,-1 1-1-16,2-2 6 15,-2 3 1-15,0-2 2 16,-2 2-10-16,0 0 0 15,-3 0 18-15,1 0-17 16,0 0 0-16,-2 0-1 0,1 0-2 16,-1 0 2-16,1 0 0 15,1 0 0-15,1 0 0 16,1 0 1-16,3 2-1 16,1 1 0-16,3 0 8 0,1-1-9 15,4 0 1-15,0 3 0 16,0-5 9-16,-4 5-9 15,1 1 9-15,0-3-9 16,-2 4-2-16,-3 2 0 16,0-2 2-16,-1 4 0 0,-2-1-4 31,1-1 11-31,1 1-8 16,-1-2 1-16,0-1 0 15,-1-2-7-15,2 2 7 16,-1-2 0-16,4-1 0 0,4 1 1 15,0-2 0-15,6 1-1 16,0-1 0-16,1-1 2 16,-2-1-1-16,3 2-1 15,-4-3 7-15,-2 0-1 16,-2 0-4-16,-2 0-2 0,1 0 0 16,-3 0 3-16,4 0-3 15,-4 0-1-15,-1 0 1 16,-1 0 0-16,-2 0 2 15,-3 0 2-15,0 0 4 0,-2 0 10 16,-1 0-3-16,1 0-2 16,-1 0 22-16,3-3-35 31,3 2 11-31,3-6-11 16,1 4 0-16,-1-1 9 15,-1-3-9-15,0 4 0 16,-2-1-1-16,3-3 8 0,-3 1-7 15,0-2 0-15,0 2 10 16,0 0 1-16,0 0-11 16,1-2 0-16,-3 2-1 0,-1 0 4 15,-3 0-2-15,-3 0-1 16,-2 2 0-16,-2 0-4 16,-4 0 4-16,2 2 0 15,-2-1 13-15,-3 3-6 16,2-3 14-16,0 3-21 0,1-2 0 15,1 2 9-15,0 0-9 16,1 0 0-16,2 0-2 16,0 0 9-16,-1 0-7 31,1 0 0-31,0 0 0 0,-3 0-3 16,1 0 6-16,-1 0-3 15,1 0 0-15,-5 0 0 16,-1 0 12-16,2 0-12 15,4 0 0-15,-2 0-4 16,6 0 4-16,0 0 0 0,3 0-1 16,-3 0 1-16,2 0-2 15,2 0 2-15,1 0 0 16,-1 0 0-16,0 0 0 16,4 0-4-16,-4 0 2 0,-2 0 4 15,1 2 3-15,-4 1-5 16,1-3 0-16,0 3 0 15,-2-1 0-15,-3 0-1 16,-1 0 1-16,-1 1 0 16,0-2 1-16,3-1-1 0,2 3 0 31,-1-3 12-31,3 0-12 16,-5 0 0-16,3 0-7 15,2 0 14-15,5 0-4 16,-1 0-3-16,3 0 0 15,-5 0-6-15,0 0 6 0,0 0 0 16,5 0 0-16,-1 0 0 16,6 0-1-16,-8 0 1 15,-1 0 0-15,-6-3 0 16,-6 3 0-16,0 0 0 0,-2 0 0 16,-2 0 7-16,-3 0-7 15,0 0 0-15,-1 0 0 16,-2 0 2-16,1 0 7 15,1 0-10-15,1 0 1 16,3 0 0-16,-1 0 0 0,3 0 0 16,2-1 0-16,2-2 1 31,3 3-1-31,1 0-1 16,1 0 1-16,0 0 0 15,-5 0 10-15,-4 0-10 16,-4 0 0-16,-4 0-3 0,-1 0 3 15,-1 0 0-15,-4 0 0 16,0 0 1-16,1 0 4 16,1 0-5-16,1 0 0 15,1 0-8-15,2 0 2 0,1 0 6 16,-1 0 0-16,4 0 0 16,2 0-1-16,-3 0 1 15,3 0-3-15,2 0-6 16,-1 0 2-16,1 0 6 15,-2 0-15-15,-6 0 7 0,-2 0-1 16,-8 0 1-16,-5 0 5 16,-6 0-2-16,0 0 7 31,-5 0-1-31,0 0 0 16,1 0 1-16,-3 0 2 0,0 0-3 15,0-2 0-15,0 0 8 16,5-3-2-16,-1 5-7 15,3-3 1-15,3 3 0 16,-2 0-7-16,4 0 7 16,-3 0 0-16,0 0 9 0,-2 0-9 15,-3 0-1-15,-3 0 0 16,1 0 1-16,-4 0 0 16,0 0 1-16,-1 0-1 15,4-2 20-15,-1 0-20 0,0-2 0 16,3 1-1-16,-3 3 2 15,1-3-1-15,2 3 0 16,1-2 0-16,-1 0 0 16,-1 0 0-16,3 2 3 15,-3-2-3 1,-1 2 0-16,1-1 4 16,-4 1-2-16,0-3-2 15,-2 3 23-15,-3-2-2 16,0 2 36-16,1-2-26 15,-3 2-30-15,5-2 23 0,0 2-8 16,4-2-6-16,3 2-10 16,-2 0 2-16,5 0 3 15,-7 0-5-15,1 0 0 16,-1 0-7-16,-4 0 7 16,1 0 0-16,-1 0-7 0,2 0 17 15,-2 0-9-15,-2 0-1 16,-1 0 0-16,-3 0-1 15,2 0 1-15,-2 0 0 16,0 0-1-16,0 0 0 16,0 0 1-16,-2-4-83 0,-11-1-191 15,-1-4-532-15</inkml:trace>
  <inkml:trace contextRef="#ctx0" brushRef="#br0" timeOffset="35894.6715">1649 7080 170 0,'0'0'197'0,"0"0"-8"31,0 0-64-31,0 0-53 16,0 0-2-16,0 0-1 16,0-52-8-16,0 42-12 15,0 0 22-15,0 2-9 0,0 0-19 16,0 0 25-16,0 2-13 16,0 4-45-16,0 0 1 15,0 2 0-15,0 0-10 16,0 0-1-16,0 0 1 15,0 0-1-15,0 0 18 0,0 0-16 16,0 0 9-16,0 0 3 16,0-4-14-16,0-2 22 15,0-5-22-15,0-1-3 16,0-2-22-16,0-6 14 0,0 1-34 16,4-4 24-16,1 4 21 15,-5-2 18-15,0 3-6 31,0 0-11-31,0 4 26 16,0 0-7-16,0 0 5 16,3 2-25-16,1 1 1 0,-2 0 6 15,2 1-6-15,-2 2 0 16,1 2 5-16,-1 1-6 16,0-2 0-16,0 3 0 15,0-2 0-15,1 1-8 0,2-4-5 16,1 1 13-16,-2-1-8 15,3-2 14-15,-3 1-6 16,2 2 17-16,-6 2-16 16,2 4 48-16,-2 0-14 15,0 2-10-15,0 0-12 0,0 0-13 16,0 0-20-16,0 0 14 16,0 0 6-16,0 0 3 15,0 2-3-15,0 10 0 31,0 6 11-31,0 3-2 16,0 11-9-16,0-1 0 0,0 8 1 16,0-2 15-16,0 2-16 15,2-2 0-15,2 0 6 16,0-1-6-16,1 0 0 16,-1 1 0-16,-2-2 1 0,-2 1 8 15,0 2-9-15,0 1 2 16,0 1-2-16,0-1 0 15,0 2 0-15,0-1 7 16,-6 1-6-16,-1-2 27 16,3-1-28-16,-2 0 6 0,-2-3 13 15,4-2-19-15,-3-1 1 16,3 1 6-16,0-1 3 16,-1 5 9-16,0 0-16 15,1 7 3-15,-1 2 11 0,-1 4-17 31,0 3 9-31,-2-2-7 16,4 4 8-16,-1-2-3 16,1 5-4-16,2-3-2 15,-2 4 8-15,1-1 2 16,-1-3-9-16,-1 1 1 0,3 1 8 16,-3 3-3-16,3 0-8 15,0 3 0-15,0-2 18 16,-2 1-17-16,1-4 13 15,-1 3-6-15,2 1-7 0,2 0 31 16,0 7-32-16,0 1 0 16,0 4 19-16,0 0-12 15,2-4-4-15,0-1 0 16,0-5 4-16,3-8 8 16,-3-2-15-16,0-2 0 0,-2 0 16 15,0-2-15-15,0 1 12 31,0-1-13-31,0-4 8 16,0 0 9-16,0-2-15 16,0-2 11-16,0 1 0 0,0-4-11 15,0 1 14-15,0-1-16 16,2 1 6-16,3-2 16 16,-3 3-11-16,5 2 5 15,-3-1 1-15,1 2-11 16,-1-2-5-16,-2 3-1 0,0-2 1 15,-2 3 18-15,3 0-19 16,-3 1 6-16,2 1 28 16,2-2-34-16,-1 0 21 15,-1 0-20-15,1 1 8 16,-1-3-3-16,0 3 0 0,-2 2-5 16,0 1 21-16,0 3-21 15,0-2 8-15,0 3-9 31,0 1 1-31,0-3 21 16,-4 1-21-16,-4 4-1 0,4-3 25 16,2 3-16-16,-1 0 13 15,3 0-7-15,0 1-15 16,0 0 25-16,0 2-25 16,0-2 8-16,0 2 2 15,0 0-8-15,0-1 7 0,0-3-9 16,0 0 1-16,-2-2 14 15,-6 0-15-15,-4-4 0 16,1-1 9-16,0-6-9 16,2-6 0-16,2-7 0 15,3-10 1-15,2-7-12 0,2-6 1 16,0-7-73-16,0 0-11 16,6-20-58-16,25-76 39 15,-2 1-113-15,-6-15-577 0</inkml:trace>
  <inkml:trace contextRef="#ctx0" brushRef="#br0" timeOffset="38027.4494">1522 6895 345 0,'0'0'208'0,"0"0"-161"16,0 0-8-16,0 0 78 16,0 0 0-16,0 0-20 0,0 0-33 15,0 0-17-15,0 0 11 16,0 0-29-16,0 0-4 15,0 0-5-15,0 0-6 16,-2 0 24-16,2 0-2 0,0 0-20 16,-2 0-4-16,2 0 2 15,-3 0 33-15,3 0-28 16,0 0 2-16,0 0-6 16,0-5-8-16,0-2-7 15,0 2-13-15,0-3 7 16,0-1 5-16,0 2 2 0,-2 0-1 31,0 0 46-31,0-1-25 16,0 0 0-16,0-1-12 15,-4 1-8-15,4 1 39 0,-2-2-11 16,2 4-7-16,2-3 7 16,-2 1-29-16,2 2 0 15,0-4 0-15,0 4 1 16,0 0-1-16,0 0 7 15,0 1-7-15,0-1 3 0,0 3 10 16,0 0-10-16,0 2-3 16,0 0 1-16,0 0 5 15,0 0-6-15,-3 0-13 16,1 0 13-16,0 0 0 0,2 2-13 16,0 16-12-16,0 8 17 15,0 14 7-15,0 13 1 16,0 7 0-16,0 8 9 31,7 5-9-31,-1 0-1 16,4 0 1-16,-2 1 0 0,3-3 0 15,1 1 0-15,1-2 0 16,3 0 3-16,-1 0 3 16,-4 2-7-16,0 2 1 15,-2 5 0-15,0 1 12 16,2 4-12-16,-2 2 0 0,4 2-7 15,-1 0 4-15,-1 1 3 16,-3-3 0-16,2-2 1 16,-2-4 7-16,-3-5 1 15,1-5-8-15,0-7 31 0,0 0-23 16,-2-1 3-16,1 2-12 16,1 4 1-16,-2 7 29 15,2 21-24-15,-2 24-6 16,-2-7 25-16,0-11-24 31,-2-11-1-31,0-22 6 0,0 8-5 16,0 7 18-16,0-9-9 15,0-5-1-15,0-7 23 16,0-6-17-16,0-3-2 16,0-3 1-16,0 2-13 15,0 1 23-15,0 2-24 0,0 0 9 16,0 0 21-16,0-1-29 15,0-2 10-15,0 0-10 16,0-1-1-16,0-2 23 16,0-4-10-16,0-2-1 0,-4-4 12 15,0-1-23-15,-4-3 17 16,4 0-5-16,-3 1-12 16,-1-2 29-16,1 2-29 15,-2 2 7-15,2 3 8 16,1 0-15-16,-4 3 8 0,2-2-8 31,-1 0 0-31,0 1 21 16,-2-1-22-16,-2 0 0 15,-1-3 7-15,3 1-5 16,-2-4 9-16,1 1-9 0,1-2 10 16,3 3-2-16,-2-3-9 15,2 3 1-15,1-4 23 16,3 1-11-16,-2 0 0 15,4 0 2-15,0 0-13 16,2 0 24-16,0 5-27 0,0-1 15 16,0 0-5-16,0-1-1 15,0 0 0-15,0 1-9 16,0-2 7-16,0 2 6 16,0 0-13-16,2 3-3 0,0-4 3 15,2-1 1-15,-2-1 11 16,0-5-12-16,0-6 0 31,0-5 0-31,0-4 0 16,3-5 0-16,-3-4-2 15,-2-4 3-15,0-2-1 0,0-2 0 16,0 0 2-16,2 0-16 16,0 0 5-16,5-18-78 15,0-16 4-15,6-56-57 16,-2 3-110-16,-4-1-448 0</inkml:trace>
  <inkml:trace contextRef="#ctx0" brushRef="#br0" timeOffset="48558.788">4016 1409 339 0,'0'0'106'15,"0"0"-67"-15,0 0-33 16,0 0 9-16,0 0-14 15,0 0-1-15,2-41 0 16,-2 36-33-16,0 1-127 0</inkml:trace>
  <inkml:trace contextRef="#ctx0" brushRef="#br0" timeOffset="52358.1983">3733 2651 332 0,'0'0'101'0,"0"0"-59"16,0 0-26-16,0 0 41 15,0 0 59-15,0 0-14 0,0 0-27 16,-51-8-15-16,46 6-11 15,1 0 14-15,-2-1-22 32,-4 1-18-32,1 0 0 15,-4 2-16-15,0 0 3 0,-5 0 1 16,0 0-3-16,1 0 11 16,-4 0-4-16,3 9-15 15,3-4 10-15,-1 2-1 16,5-3-8-16,3 2 8 15,0-5-8-15,4 3 13 0,2-1-14 16,2-3 0-16,0 0-7 16,0 0 7-16,0 0 0 15,0 0 0-15,0 2 2 16,4 0 12-16,10 0 8 0,1 1 7 16,8 2 17-16,-1-1-31 15,7 1-2-15,4 0 3 16,3-1-15-16,2 2 22 15,5-2-22-15,1 2-1 16,1 0 18 0,1 0-18-16,-1-2-1 15,1-1 1-15,2-1 0 16,-2 1 16-16,1-3-16 16,0 0 0-16,-5 0 10 15,3 0-10-15,0 0 0 0,-1 0 0 16,3 0 1-16,-1-5 3 15,4 0-4-15,0-2-1 16,2 2 1-16,0-3 1 16,-4 1 0-16,1 4-1 15,1-3 1-15,0 0 6 0,0 2-7 16,1-1 0-16,-2 3-9 16,-2 2 5-16,-5 0 4 15,1 0-1-15,-1 0 3 16,-4 0 0-16,2 0-2 0,-2 0 0 15,2 0-3-15,3 0 9 16,-1 0-6-16,4 0 0 31,1 0 1-31,3 0 2 16,0 0-3-16,0 0 0 16,4 0-6-16,-4 0 8 0,4 0-2 15,-3 0 0-15,1 0 1 16,-1 0 2-16,-2 0-3 15,-3 0 0-15,6 0 0 16,-1 0 1-16,5 0 4 0,5 0-5 16,3 0 0-16,3 0 7 15,4 0-7-15,3 0 7 16,1 0-14-16,-1 0 10 16,2 2-3-16,-2 1 0 15,-3-1 0-15,-2 0 7 0,-5 0-7 16,-2-1 0-16,-1 1-1 15,-6 1-1-15,-3-3 2 16,-4 0 0-16,0 0 2 31,-4 0 5-31,-1 0-7 16,-3 0 0-16,3 0 5 0,1-5-4 16,3 2 0-16,-1-4-1 15,6 5 0-15,2-3 4 16,0 1-4-16,5-3 1 15,-1 3 5-15,2 1 4 0,2-1-17 16,0 2 7-16,1-3 0 16,-3 4 7-16,0-1-7 15,0 0 0-15,-1 0 16 16,-1-1-15-16,2 1 8 16,0 0-8-16,2 1-1 0,-1-1 22 15,1 0-22-15,0-1 0 16,-2 1 9-16,1 2-7 15,-1 0-2-15,0 0 0 16,-2 0 0-16,0 0 4 0,0 0-4 31,0 0 0-31,0 0 7 16,-2 0-1-16,2 0-6 16,-1 0 0-16,1 0 0 15,0 0 12-15,3 0-12 16,-1 0 0-16,0 0 5 0,2 0-4 15,-1 0 0-15,1 2-1 16,-2 3 0-16,-2-2 4 16,0 1-4-16,0 1 0 15,0 0-2-15,3 0 4 0,-1 1-2 16,0 0 0-16,0-1 1 16,0 2-8-16,1-2 7 15,-3 0 0-15,2-1 6 16,-2-2 0-16,-3 1-6 15,1 0 0-15,-3-1 0 0,-1 0-6 32,-1-2 6-32,-2 2 0 15,-2-2 3-15,-3 0-2 16,-2 0-1-16,-1 0 0 16,-5 0 0-16,-3 0 2 15,0 0-2-15,-2 0 0 0,1 0-1 16,1 0 2-16,2 0 5 15,6 0-6-15,-1 0 0 16,5 0-1-16,1 0 1 16,4-2 0-16,0 2-1 0,4 0 10 15,2 0-9-15,2 0 0 16,2 0 0-16,3 0 2 16,1 0-2-16,3 0 0 15,-3 0-2-15,4 0 4 16,-3 0 3-16,-1 0-5 0,-2 0 0 15,5 0 4-15,0 0-4 16,3 0-6-16,1 0 4 31,2 0 4-31,1 0-2 16,1 0 0-16,2 2 0 0,-2-2 2 16,5 2-2-16,-1-1 0 15,0 2-1-15,4-1 0 16,-2 0 1-16,-2 0 0 15,0 0 0-15,1 0 2 16,-2 0-2-16,-5 0 0 0,1-2-6 16,-1 2 12-16,-1-2-3 15,-1 0-3-15,0 0 0 16,1 0-2-16,-3 0 2 16,2 0 0-16,1 0 0 15,1 0 1-15,-2 0 5 0,1 0-6 16,1 0 0-16,1 0 0 15,-3 0 0-15,0 0 0 16,-1 0 0-16,-3 0 6 16,-5 0 0-1,3 0-3-15,-3 0-3 16,1 0 23-16,-3 0-23 16,0 0 1-16,0 0 2 15,-4 0 5-15,-2 1-4 16,-1 2-4-16,-2-3 0 15,1 2 11-15,-4 0-11 0,4 0 0 16,-3-2 0-16,0 3 1 16,0-3 5-16,-3 0-6 15,2 0 0-15,-4 2 0 16,3-2 0-16,-3 0 0 0,1 0 8 16,-1 0-8-16,1 0 23 15,-1 0-23-15,4 0 2 16,-2 0 6-16,1-2-8 15,1-5 0-15,0 2-1 16,-1 0 2 0,2-1 2-16,2 0-3 15,-1-2 1-15,0-1 9 16,0 2-10-16,-1-1 0 16,0 2-9-16,0-2 18 15,-1 2-8-15,4 0-1 0,0 0 1 16,0 0 16-16,4 1-15 15,2 3-1-15,2 1 2 16,1-1 4-16,1 2 5 16,3 0-12-16,0 0 0 15,2 0 2-15,-3 0-2 0,1 0 0 16,1 0-6-16,-1 2 14 16,3-1-8-16,-2-1 0 15,1 0 0-15,0 0 3 16,-3 0-3-16,-2 0-2 0,1 2 2 15,-1-2 0-15,1 2 5 16,-3 1-5-16,3-3 0 31,-1 2 2-31,1-2-2 16,-1 0-5-16,-2 0 3 16,3 0 4-16,-3 0 5 0,-4 0-7 15,-1 0 0-15,-1 0 2 16,-1 0-2-16,1 0 0 15,-3 0-1-15,-2 0 2 16,0 0 3-16,-2 0 3 16,0 0-5-16,-3 0 29 0,1 0-31 15,-1 0 7-15,1 0-3 16,0-2 2-16,4-3 13 16,-1 2-19-16,4-1 8 15,0-1 1-15,-2 2-9 0,4 1 0 16,2-1 0-16,2 3 6 15,0 0-2-15,-2 0-4 16,1-1 1-16,-3 1 9 31,-1 0-10-31,-1 0 0 0,-2 0 0 16,0 0 0-16,-1 0 7 16,0 0-7-16,-4 0 0 15,-1 0-1-15,-4 0 1 16,3 0 0-16,-3 0-1 15,-3 0 10-15,2 0-6 0,-4 0-3 16,-1 0 0-16,-1 0-6 16,-2 0 7-16,0 0-1 15,1 0 0-15,-1 0 1 16,0 0 6-16,0 0-7 16,2 0 0-16,4 0 0 0,1 0 1 15,1 0-2-15,1 0 1 16,5 0 0-16,2 0-1 15,2 0 1-15,3 0 0 16,0 0-3 0,4 0 4-1,0 0-1-15,0 0 0 0,-2 0 1 16,-6 0 3-16,2 0-4 16,-6 0 0-16,-1 0 0 15,-6 0 1-15,-6 0-1 0,-4 0 1 16,-8 0-1-16,-7 0 45 15,-3 0-3-15,-7 0-8 16,-2 0 6-16,0 0-28 16,0 0 10-16,-2-3-22 15,-46-10-54-15,-2 1-156 16,-8-9-593-16</inkml:trace>
  <inkml:trace contextRef="#ctx0" brushRef="#br0" timeOffset="54091.1833">4502 2761 396 0,'0'0'120'16,"0"0"-77"-16,0 0 21 15,0 0 50-15,0 0-6 0,0 0-51 16,0 0 5-16,12-50 17 15,-12 42 2-15,2-3-11 16,-2 4-7-16,0-1-18 16,0 2 2-1,0 2-33-15,0 0 4 16,0 1 50-16,0 0-35 16,0 1 8-16,0 2-3 15,0-2-19-15,0 2 18 16,0 0-12-16,0 0-7 15,0 0 21-15,0 0-19 0,0 0-9 16,0 0-11-16,0 0-17 16,0 20 17-16,0 8 0 15,0 14 0-15,0 8 18 16,6 6-18-16,7 7 8 16,10 0-3-16,4 1 1 0,10 1 7 15,6-3-5-15,8-6-6 16,7-3 27-16,4-2-28 15,6-3 18-15,1-5 10 16,2-5-23-16,5-5 23 0,-3-1-20 31,-2-6-3-31,-3-5 8 16,-8-5-14-16,-7-2 0 16,-8-4 1-16,-7-4 0 15,-9-1 22-15,-7-2-23 16,-9-3 1-16,-6 3 0 0,-2-3 1 15,-5 0-2-15,0 0 0 16,0 0-6-16,0 0-25 16,0-15-144-16,-10-5-185 15,-3-3-405-15</inkml:trace>
  <inkml:trace contextRef="#ctx0" brushRef="#br0" timeOffset="54458.4439">5459 3232 1145 0,'0'0'213'0,"0"0"-163"16,0 0-43-16,0 0 47 0,0 0 20 15,0 0 4-15,0 0-8 16,154 140-39-16,-105-95 5 15,2 1-3-15,-2 0-26 16,-5-2 16-16,-5-2-23 16,-13-4-9-16,-8-4 7 0,-9-2-18 15,-9-6 19-15,0-2 0 16,-9 1 1-16,-16-1 43 16,-6 0-6-16,-2-3-21 15,-1 2 20-15,5-3-35 0,7-6 16 16,7-5-17-16,5 0 6 15,8-6-20-15,2 2 11 16,0-1-100-16,2 0-30 31,16-3-150-31,-2-1-291 0</inkml:trace>
  <inkml:trace contextRef="#ctx0" brushRef="#br0" timeOffset="56341.6635">6925 3514 61 0,'0'0'581'0,"0"0"-432"0,0 0-67 16,0 0 11-16,0 0 87 15,0 0-54-15,19-105-10 16,-17 91-7-16,0 6-3 16,0 2 34-1,-2 6-58 1,0 0-37-16,0 0-21 0,0 10-24 16,0 17-13-16,-6 14 12 15,-1 9 2-15,0 8 12 16,2 2-13-16,3-2 12 15,2 0-11-15,0-3 0 16,0-7-1-16,7-6 0 0,4-6-92 16,2-16-111-16,1-9-132 15,-9-11-353-15</inkml:trace>
  <inkml:trace contextRef="#ctx0" brushRef="#br0" timeOffset="56607.7359">6638 3275 958 0,'0'0'294'0,"0"0"-211"15,0 0-18-15,0 0 86 16,0 0-26-16,0 0-125 0,0 0-27 15,51-12 27-15,0 9 58 16,14-5-37-16,4 0 21 16,1-2-26-16,-4 0-4 15,-6 3-5-15,-6 0-7 0,-10 5-90 16,-13 2-146-16,-14 0-134 16,-15 9-296-16</inkml:trace>
  <inkml:trace contextRef="#ctx0" brushRef="#br0" timeOffset="56990.8426">6568 3926 939 0,'0'0'206'0,"0"0"-140"0,0 0-10 15,0 0 28-15,0 0-39 16,0 0-45-16,0 0 1 16,-13 27 19-16,32-13 58 15,2 3 17-15,4 3-31 16,4-1-3-16,2-1-39 0,3-2-7 15,1-5 33-15,6-3-48 16,-1-3 1-16,4-5 4 31,3 0-5-31,2-8-18 16,2-10-83-16,5-17-158 0,-13 5-130 16,-12 2-650-16</inkml:trace>
  <inkml:trace contextRef="#ctx0" brushRef="#br0" timeOffset="57657.4187">7211 3734 1114 0,'0'0'181'16,"0"0"-130"-16,0 0 40 15,0 0 14-15,0 0-105 16,0 0 0-16,0 0 0 16,0 51 31-16,0-19-9 0,0 2-15 31,0 1 22-31,0-5-19 16,0-2-9-16,0-8 9 15,0-2-8-15,0-8 7 16,0-2-9-16,0-8-20 15,0 0-2-15,9-1-71 0,2-22 10 16,7-7-73-16,1-7 83 16,2-2 52-16,1 0 4 15,-4 10 17-15,-5 5 64 16,-4 10 0-16,-2 6 14 0,-7 8 0 16,2 0-46-16,1 0-32 15,-1 15 16-15,4 12 53 16,5 5-10-16,1 1-38 15,3 0-11-15,1-5-10 16,-1-6 0-16,-1-8 0 0,-1-7-16 16,-2-7-29-16,1 0 30 31,1-14-5-31,5-18-59 16,-1-3-2-16,-1-3 0 15,-3 2 16-15,-1 8 18 0,-8 8 47 16,-2 10 115-16,1 5 15 15,-3 5-61-15,4 0-69 16,2 7 0-16,8 11 0 16,4 4 33-16,4 2-27 15,7-4 8-15,2-4-14 0,7-6 0 16,3-6-2-16,3-4 3 16,5-4-2-16,0-20-107 15,11-22-43-15,-13 4-130 16,-9 1-435-16</inkml:trace>
  <inkml:trace contextRef="#ctx0" brushRef="#br0" timeOffset="58524.1302">8074 3595 766 0,'0'0'404'0,"0"0"-293"16,0 0-83-16,0 0 8 0,-81 121 23 15,72-71 12-15,7 4 1 16,2 4-51-16,0-1 7 15,0 1-3-15,0-5-24 16,0-7 17-16,7-7-18 0,-1-10 1 16,2-7-7-16,-4-7-14 15,-2-5-82-15,-2-6-22 16,0-4-13-16,0 0 136 16,0-14-26-16,0-12-176 15,0-13 171-15,0-12-63 0,6-12 0 16,3-7-119-16,5-4 54 15,1 2 160-15,3 12 122 16,3 9 76-16,-2 15-29 31,4 12-14-31,1 10-28 16,1 12-30-16,1 2-58 0,-1 14 3 16,-5 20-13-16,-5 11 12 15,-1 4 43-15,-10 6-17 16,-1-1-29-16,-3-6-14 0,0-6-23 15,0-10 20-15,-9-10-20 16,-1-9 0-16,0-11 16 16,-1-2-9-16,-1-19-8 15,1-23-67-15,7-33-133 16,4-2-31-16,0-11 42 16,0-5-5-16,17 17 185 0,6-4 9 15,-1 10 116-15,3 12-8 16,-3 13 17-16,-6 16 79 15,-6 12-24-15,-2 11-65 16,-4 6-100-16,1 10 11 0,-1 24-26 16,-2 14 61-16,0 15-36 31,-2 8 23-31,0 4-39 16,0-1-7-16,0-8 7 15,7-5-8-15,4-11-1 16,0-12 1-16,5-8-1 0,2-11-1 15,6-6-25-15,5-11-11 16,5-2 27-16,5-9-37 16,4-18 33-16,-5-7-33 15,-2-2 14-15,-10-3 32 0,-7 4-1 16,-11 2 2-16,-6 8 19 16,-2 2 4-16,0 9 49 15,-8 6-36-15,-6 5-17 16,-3 3 9-16,-2 0-28 15,2 15 0-15,-1 9 8 0,5 4-6 16,3 7 7-16,6-1-9 16,4 0 0-16,0 0-6 31,6-5 6-31,15-2-24 16,4-7 23-16,4-9-14 0,6-4-37 15,19-9-88-15,-10-20-126 16,-6-4-488-16</inkml:trace>
  <inkml:trace contextRef="#ctx0" brushRef="#br0" timeOffset="59624.3577">9000 3635 123 0,'0'0'1149'16,"0"0"-1065"-16,0 0-83 16,0 0-1-16,0 0 1 15,0 0 18-15,0 119 14 0,6-75-20 16,-4-4-12-16,2-3 28 15,0-6-28-15,-1-7 13 16,-1-8-14-16,0-6-6 16,2-8 5-16,4-2-29 15,5-12-41 1,3-20-104-16,5-8 13 16,2-6-1-16,1 0 17 15,1 6 146-15,-5 6 29 16,-4 10 115-16,-6 10 9 15,-3 7 4-15,-2 7-84 0,-3 0-31 16,5 22-8-16,-3 9 35 16,5 5 8-16,0 4-42 15,0 2-14-15,2-6 11 16,3-4-24-16,-3-8 2 16,-1-8-10-16,4-8-31 15,-1-8-16-15,5 0 11 0,7-16 6 16,4-12-33-16,2-8-44 15,1 0 0-15,-1 2 13 16,-10 8 94-16,-5 6 30 0,-7 8 44 16,-7 8 40-16,-2 4-12 31,2 0-76-31,4 9-25 16,4 11 86-16,5 2-55 15,6 3 16-15,4-5-48 16,4-4 9-16,0-6-12 0,2-10 9 15,0 0 4-15,-2-10-10 16,-4-15-31-16,-8-7 4 16,-7 1-17-16,-10-4 3 15,0 7 25-15,0 5 16 16,-14 9 24-16,3 2 63 0,-1 12-46 16,4 0 8-16,-1 5-49 15,-1 21 12-15,6 6 2 16,2 7-14-16,2-2 17 15,0-1-17-15,0-1 2 16,12-9 1-16,1-6-3 0,-1-5-1 16,7-10-21-16,3-5 0 31,5 0 22-31,6-10 0 16,3-14-55-16,2-5 16 15,-5 3-50-15,-2-4 11 0,-4 5 39 16,-4 7 39-16,-11 3 5 15,-2 8 40-15,-6 4-20 16,-1 3-25-16,-1 0-9 16,0 7 8-16,4 6 1 15,4 6 33-15,1-1 49 0,7 2-53 16,-1-5-12-16,8-3 5 16,0-5-13-16,4-7-3 15,4 0 8-15,0-12-8 16,3-14-6-16,-1-11-26 0,-1-8-105 15,-5-9 10-15,-5-7-65 16,-8-3-86-16,-9 4 38 16,-7 8 234-16,0 8 232 15,0 12-34 1,-4 10 18 0,-4 9 34-16,6 9-102 0,-2 4-108 15,2 10-40-15,-1 25 0 16,-1 13 25-16,0 11-2 15,2 11-8-15,-1 1 8 16,3 0-23-16,0-7 12 0,0-4-12 16,0-9 9-16,0-5 2 15,3-9-11-15,-1-9-6 16,-2-10-51-16,0-18-131 16,-12 0-163-16,-5-4-280 0</inkml:trace>
  <inkml:trace contextRef="#ctx0" brushRef="#br0" timeOffset="60524.091">10329 3724 1217 0,'0'0'367'0,"0"0"-300"16,0 0-13-16,0 0-32 0,137-61 3 31,-66 57-4-31,5 4-3 16,4 0-16-16,-2 0-2 15,-5 4-20-15,-8 0-8 16,-7-4-2-16,-13 0-29 0,-14 0-30 15,-14-5 89-15,-11-7 0 16,-6 3 47-16,0-1 17 16,-14 3 38-16,-5 0-49 15,-2 7-36-15,-4 0 0 16,-2 4-10-16,0 20-7 0,3 4 0 16,2 8 6-16,6 1-8 15,5-3 2-15,5 0 0 16,6-6-4-16,0-7 4 15,0-2 0-15,4-5-9 16,11-8-30-16,3-6-24 0,5 0 20 16,3-10 20-16,7-19 13 31,-1 0-41-31,-1-5-54 16,-5 5 12-16,-5 10 93 15,-7 5 54-15,-8 7 13 0,-4 7-3 16,3 0-64-16,-1 0-10 15,5 16 10-15,7 4 27 16,4 1-15-16,4-4 16 16,5-2-28-16,4-10 0 15,6-5 14-15,3 0-14 0,-2-20-19 16,2-19-67-16,-2-14 5 16,-6-10 1-16,-7-6-3 15,-7-5 40-15,-11-1 43 16,-7 12 11-16,-2 10 169 0,0 17-39 15,0 12-25-15,-2 14 18 16,-3 10-74-16,1 0-60 16,0 20-12-16,-2 19 9 31,0 12 3-31,-3 11 0 16,3 8 1-16,1-1 15 15,3-2-16-15,2-7 1 0,0-6 4 16,0-8-4-16,2-6-1 15,9-10 0-15,2-9-9 16,3-8 3-16,5-9-64 16,2-4-5-16,4-4 61 0,4-21-39 15,3-7-30-15,-5 1 0 16,-5 1 35-16,-5 6 48 16,-9 9 86-16,-3 8 47 15,-5 4-27-15,0 3-66 0,1 0-31 16,4 10-9-16,4 11 37 15,7 5 35-15,7 3-27 16,6 1-16-16,2-7 17 16,5-5-40-16,4-4 28 15,3-10-34 1,3-4 0-16,0 0 14 16,-4-18-14-16,-4-10-53 15,-11-10-16-15,-16-32-104 16,-10 8-200-16,-3 0-737 0</inkml:trace>
  <inkml:trace contextRef="#ctx0" brushRef="#br0" timeOffset="60723.5693">11157 3575 1493 0,'0'0'257'0,"0"0"-167"15,0 0 13-15,0 0-67 16,0 0-30-16,144-29-4 0,-82 20-4 16,6 1-40-16,-1 4-81 31,14-1-71-31,-13-1-120 16,-15 3-218-16</inkml:trace>
  <inkml:trace contextRef="#ctx0" brushRef="#br0" timeOffset="60823.5136">11845 3476 874 0,'0'0'505'15,"0"0"-247"-15,0 0-68 16,0 0-110-16,0 0-80 16,0 0-65-16,0 0-152 15,49 17-338-15</inkml:trace>
  <inkml:trace contextRef="#ctx0" brushRef="#br0" timeOffset="61440.3526">12316 3650 1122 0,'0'0'287'31,"0"0"-184"-31,0 0 53 16,0 0-58-16,0 0-84 15,0 0 4-15,0 0-18 0,-33 77 0 16,19-48 12-16,5 0-10 15,3 0-2-15,0-3 0 16,6-8 0-16,0-2-16 16,3-6-3-16,17-8-20 0,4-2 20 15,12 0-9-15,5-14-2 16,5-12-5-16,3-6-42 16,0-2 23-16,-4 0 10 15,-10 5 44-15,-5 8 28 16,-12 6 33-16,-5 10 42 0,-7 5-23 15,-4 0-78-15,3 1-1 16,0 20 22-16,1 5 14 16,5 4 8-16,0 0-30 15,3-2-1 1,-1-3-14 0,1-8 2-16,-1-5-4 0,1-6 2 15,3-6-1-15,3 0-12 16,3-9 13-16,1-16-22 15,0-1-12-15,-1-2-16 0,-3 3 13 16,-7 8 37-16,-4 6 26 16,-2 7 11-16,0 4-29 15,1 0-8-15,4 3 9 16,5 10 5-16,6 6 49 16,4-1-22-16,4 0-11 15,0-6 9-15,0-5-18 0,1-7 2 16,-1 0-15-16,-2-10-8 15,-12-50-31-15,-5 6-189 16,-12-10-1033-16</inkml:trace>
  <inkml:trace contextRef="#ctx0" brushRef="#br0" timeOffset="62156.8375">13809 3511 618 0,'0'0'495'0,"0"0"-351"0,0 0-67 16,0 0-9-16,0 0-24 16,0 0 40-16,0 0 37 31,13 96-63-31,-5-55-11 16,0 0-2-16,1 0-13 0,3-5-4 15,-4-6-14-15,3-9-13 16,-2-7 7-16,2-5-8 15,5-9 0-15,2 0 21 16,4-18 33-16,2-11-19 0,5-7-32 16,-4-5 7-16,-1-2-13 15,-3-1 3-15,-6 7-8 16,-1 2 7-16,-8 9-4 16,-1 8-1-16,-5 10-20 15,0 8-77-15,0 0-155 16,0 16-251-16,-5 0-33 0</inkml:trace>
  <inkml:trace contextRef="#ctx0" brushRef="#br0" timeOffset="62523.4264">14312 3521 1104 0,'0'0'268'15,"0"0"-196"-15,0 0 39 16,0 0-22-16,0 0-27 15,-119-10-38-15,94 30-16 16,5 2 2-16,7 5-10 0,8-3-3 16,5 1-7-16,0-1 10 15,11-1-10-15,16-3-9 16,7-3 19-16,3 0-10 0,1-1 21 16,-3-3-9-16,-2 2 23 15,-10-4-25-15,-4 2 0 16,-9-4-1-16,-5 0-10 15,-5-1 11-15,0-1 0 16,0 2 18-16,-9 2 36 16,-8 1-16-16,-4-1-7 0,-3 1-6 31,-3-2-24-31,2-2 17 16,-1-3-18-16,1 2-13 15,1-7-63-15,3 0-236 0,11 0-243 16</inkml:trace>
  <inkml:trace contextRef="#ctx0" brushRef="#br0" timeOffset="63206.666">14524 3585 133 0,'0'0'352'0,"0"0"-257"15,0 0 88-15,0 0 41 16,0 0-28-16,0 0 1 0,0 0-26 16,27-51-34-16,-27 51 10 15,0 0-69-15,0 0-71 16,0 7-7-16,2 15 0 16,4 10 38-16,0 11-10 0,3 3-17 15,-1 4 14-15,4-2-25 16,-6-5 1-16,3-5 5 15,-5-6-6-15,4-11-39 16,-6-9-96-16,-2-12-130 16,0-19-17-16,0-16-262 0</inkml:trace>
  <inkml:trace contextRef="#ctx0" brushRef="#br0" timeOffset="63356.7823">14603 3372 205 0,'0'0'1243'0,"0"0"-1061"16,0 0-182-16,0 0 0 16,0 0 13-16,0 0-13 15,0 0-142-15,62 37-40 16,-60-1-96-16,-2 0-413 0</inkml:trace>
  <inkml:trace contextRef="#ctx0" brushRef="#br0" timeOffset="64039.177">14770 3688 1367 0,'0'0'264'16,"0"0"-238"-16,0 0-7 16,0 0 9-16,0 0 26 15,0 0-16-15,0 0 4 32,36 104-36-32,-30-84 3 15,-1-7 5-15,1-1-14 0,2-7-1 16,-2-5-10-16,7 0-22 15,5-8 33-15,7-16 0 16,6-6-57-16,2-4 47 16,1 4-34-16,-3 2 44 15,-4 7 0-15,-10 7 28 0,-3 9 39 16,-5 2-23-16,-1 3-44 16,2 0 0-16,3 17 2 15,5 6 7-15,6 4 10 16,5-1-18-16,7-2-1 0,6-6-6 15,8-10-51-15,8-8 3 16,2 0-98-16,-1-24-44 16,-3-10 35-16,-7-7 79 31,-13 0 82-31,-14 0 62 16,-13 7 82-16,-9 7 56 0,0 12-50 15,-9 5-43-15,-13 9-49 16,-3 1-57-16,-4 1 18 15,-2 24-19-15,0 2 1 16,4 7 8-16,3 0-9 0,8 1-4 16,3-5 2-16,9-2 4 15,4-6-15-15,0-7 13 16,0-1-36-16,15-1-44 16,10 1 42-16,8 2 38 15,5 4 6-15,5 10-6 0,1 8 7 16,-4 10-7-16,-7 8-10 15,-8 5 1-15,-11-1-11 16,-14-1 20-16,0-6 16 16,-14-7-15-16,-18-8 14 0,-7-10 11 15,-9-7 15-15,0-12 18 32,1-4-33-32,0-5-5 15,9 0-10-15,4-12-11 16,8-27-72-16,10 7-230 15,10-4-610-15</inkml:trace>
  <inkml:trace contextRef="#ctx0" brushRef="#br0" timeOffset="64839.856">16625 3427 1352 0,'0'0'344'16,"0"0"-230"-16,0 0-10 16,0 0-44-16,0 0-60 15,0 0 7-15,0 0-7 0,-8 96 22 16,4-39-10-16,2 2 5 16,0 3-16-16,2-1 22 15,0-6-23-15,0-6 0 16,0-11 5-16,0-10-5 0,0-10-34 15,0-8-52-15,0-10-61 16,-2 0 32-16,2-12-73 16,-3-18-157-16,3-8 108 31,0-12 109-31,0-6-53 16,0-5 21-16,3-2 133 15,7 5 27-15,7 3 143 0,-5 9 98 16,9 8-10-16,-1 10-59 15,5 6-63-15,1 6-28 16,5 6-26-16,-2 5-3 16,2 5-29-16,-4 0-9 0,-4 10-9 15,-7 11-5-15,-5 3 0 16,-5 4-1-16,-6 2 1 16,0 2 48-16,-4 0-22 15,-17-4 5-15,-6 0 14 16,-4-2-13-16,-4-7 10 0,-1 1-28 15,5-6-13-15,2-2 29 16,6-5-29-16,8-1 8 16,7 1 10-16,2-3-18 15,6 3-2-15,0 4-6 0,0 3-14 32,14 4 20-32,9 1 0 15,3 4 1-15,8-4 19 16,2 0-18-16,-1-3 13 15,-2-2-14-15,-1-5-6 16,-5 2-11-16,-7-5-66 0,-5-3-75 16,-4 0-94-16,-8-3-107 0</inkml:trace>
  <inkml:trace contextRef="#ctx0" brushRef="#br0" timeOffset="65089.7967">17173 3485 1433 0,'0'0'306'16,"0"0"-243"-16,0 0-53 0,0 0-10 15,0 0 0-15,0 0 50 32,-20 119-20-32,15-68-3 15,3 3-17-15,0-4 0 16,2-4-2-16,-2-8-8 0,2-3 0 15,0-9-9-15,0-9 1 16,0-6-45-16,0-9-85 16,0-2-74-16,0-32 80 15,6-10-207-15,3-8-367 0</inkml:trace>
  <inkml:trace contextRef="#ctx0" brushRef="#br0" timeOffset="65872.73">17294 3471 846 0,'0'0'412'16,"0"0"-225"-16,0 0-71 15,0 0-63-15,0 0-5 0,0 0-40 16,120-24-6-16,-98 48-4 16,-4 4 2-16,-5 4-16 15,-6 0 9-15,-2 0 9 32,-5-2-2-32,0-5 0 15,0-5 1-15,0-5 13 0,-7-4-6 16,2-6-8-16,0-3 19 15,3-2-19-15,2 0 13 16,0 0 20-16,0 0-31 16,0 0 34-16,0 0-22 0,0 0-7 15,0 0 28-15,0 0-15 16,0 0 10-16,0 0-17 16,0 0-4-16,0 0 4 15,0 0-13-15,0 0-20 16,0 0 19-16,0 3-16 0,0-3 6 15,0 0 11-15,0 2 0 16,0-2-2-16,-2 1 2 16,-4 3 0-16,-3 0 9 15,-3 3-8-15,-1 0 10 16,-1 0 8 0,1-2-19-16,5 1 25 15,-2-1-25-15,4-2 0 16,4-1 19-16,2-2-19 15,0 0 1-15,0 0-1 16,0 0 0-16,0 0-1 16,2 0-43-16,6 0 24 0,4 0 20 15,3 0 11-15,8 0 7 16,2 0-18-16,6 0-9 16,2 0 9-16,5 0-7 0,-1 0 4 15,0 0-4-15,-6 0 0 16,-2 0 7-16,-10 0 0 15,-2 0 1-15,-7 0-17 16,-5 3 16-16,-3 1-19 16,0 4 13-16,-2 0-32 0,0 3 38 15,0 3 0-15,0 7 0 32,0 1 31-32,-2 3-15 15,-9 0-16-15,-2-1 17 16,-5-4-16-16,-7-2 9 0,-4-4 27 15,-6-6-22-15,-5-2 26 16,-1-4-21-16,1-2-19 16,3 0 24-16,3 0-24 15,7-5-2-15,5-3 1 16,7-4-57-16,9 1-25 0,6 3-114 16,0-5-353-16</inkml:trace>
  <inkml:trace contextRef="#ctx0" brushRef="#br0" timeOffset="66373.7506">18174 3500 1086 0,'0'0'335'0,"0"0"-229"0,0 0-93 15,0 0-4-15,0 0 12 16,0 0 61-16,-39 112-12 16,20-62-50-16,-6 5 14 15,1 2-17-15,-1-6-15 0,3-4 27 16,4-10-29-16,3-11 0 16,5-6 3-16,4-11 6 15,2-6-5-15,4-3-4 16,0-3 0-16,0-26-8 0,8-11-143 15,13-18 54-15,6-12-13 16,-1 1-55-16,6 0-21 16,-9 11 186-16,0 14 93 15,-9 14 97-15,-6 14 32 32,-3 10-60-32,-3 6-89 0,2 0-73 15,0 16 0-15,8 16 3 16,1 12 32-16,3 7 24 15,2 7-43-15,4 1 3 16,1 2 3-16,4-7-20 16,-1-6 13-16,0-8-15 0,-1-6-20 15,0-10-13-15,-7-6-77 16,-9-18-93-16,-7 0-141 16,-2-4-468-16</inkml:trace>
  <inkml:trace contextRef="#ctx0" brushRef="#br0" timeOffset="66554.943">17873 3866 940 0,'0'0'239'16,"0"0"-205"-16,0 0-18 16,0 0 8-16,0 0 15 15,0 0-10-15,114-10 1 16,-63 0-23-16,7-6-7 15,6-2-43-15,32-23-70 0,-16 5-160 16,-9 0-402-16</inkml:trace>
  <inkml:trace contextRef="#ctx0" brushRef="#br0" timeOffset="66939.4431">18769 3451 1348 0,'0'0'234'15,"0"0"-78"-15,0 0-29 16,0 0-68-16,0 0-48 15,0 0 0-15,0 0-7 16,-127 32 5-16,87-6-8 0,-1 2 48 16,1 4-33-16,3 0 22 15,3-2-13-15,8-2-24 32,7-2 18-32,6-3-19 15,5-4 1-15,6-3 8 16,2 3-9-16,0-3 0 0,0 2 0 15,15-2 0-15,9 0 34 16,10-2-9-16,8-2-3 16,9-3 26-16,7-4-34 15,5-5 3-15,-3 0 3 0,0 0-5 16,-6 0 37-16,-6-5-36 16,-9-2-8-16,-8 1 17 15,-14-1-25-15,-5 6 0 16,-10-1-1-16,-2 2-61 15,-9 0-66-15,-13-2-136 0,-7-5-328 16</inkml:trace>
  <inkml:trace contextRef="#ctx0" brushRef="#br0" timeOffset="67072.574">19211 3843 104 0,'0'0'1253'16,"0"0"-1253"-16,0 0-99 16,0 0-28-16,0 0-563 0</inkml:trace>
  <inkml:trace contextRef="#ctx0" brushRef="#br0" timeOffset="75138.1076">9826 12416 1033 0,'0'0'187'16,"0"0"-141"-16,0 0-14 0,0 0 75 16,-118 99-47-16,91-43 44 15,2 10-22-15,5 6-27 16,7 3 20-16,4 0-40 16,9 0 3-16,0-5-9 15,9-4-27-15,15 0 27 0,10-6-28 16,8-7 8-16,7-14-18 15,7-13 2-15,4-15-12 16,7-11 1-16,0-16-14 16,-3-28 31-16,-4-13-59 0,-12-11 8 15,-17-10 1-15,-18-4 38 16,-13-5 13-16,-7 5 17 31,-22 6 17-31,-6 12 40 16,-1 14-17-16,1 12 19 0,4 14 1 15,4 10-40-15,4 7-26 16,7 7-11-16,3 3-15 16,5 18 15-16,3 13-17 15,5 7 8-15,0 5 1 16,9 4-9-16,10 1-43 16,8 0-57-16,2 10-110 0,-4-13-97 15,-9-10-363-15</inkml:trace>
  <inkml:trace contextRef="#ctx0" brushRef="#br0" timeOffset="75371.0268">10017 13101 1270 0,'0'0'295'0,"0"0"-282"31,0 0 35-31,0 0 51 16,0 0-44-16,0 0-8 0,0 0-40 15,129-35 15-15,-86 49 8 16,-1 7-14-16,-2 0 23 16,1 4-18-16,-6-1-20 0,-1-2 17 15,-3-1-18-15,-4 2 0 16,-5-6-13-16,2 5-100 16,-4-7-97-16,-6-8-280 0</inkml:trace>
  <inkml:trace contextRef="#ctx0" brushRef="#br0" timeOffset="75521.3499">10846 13034 1480 0,'0'0'284'16,"0"0"-258"-16,0 0 69 0,0 0-52 16,0 0-43-16,0 0-88 31,0 0-245-31,-52 34 49 0</inkml:trace>
  <inkml:trace contextRef="#ctx0" brushRef="#br0" timeOffset="75854.8072">9618 13714 1185 0,'0'0'315'0,"0"0"-248"16,0 0 7-16,0 0 15 16,0 0-52-16,0 0-7 15,121 2 41-15,-34-13-29 0,11 0-4 16,8-1-23-16,0 2-15 31,-6 0 15-31,-9 2-14 16,-8 0 6-16,-14 2-7 15,-14 2 0-15,-13-1 23 0,-10 3-23 16,-10 0 0-16,-6 1 2 16,-9-1 5-16,-1 0-14 15,3-8-52-15,-2-1-143 16,-2-3-332-16</inkml:trace>
  <inkml:trace contextRef="#ctx0" brushRef="#br0" timeOffset="76471.4636">10711 14110 895 0,'0'0'506'0,"0"0"-446"0,0 0 10 16,0 0 94-16,0 0-32 16,0 0-59-16,0 0-50 15,-18-7-22-15,18 35 56 0,0 12-9 16,0 10-17-16,0 4-8 15,0 0-22-15,2-1 23 16,7-5-24-16,0-7 0 16,-3 0-6-16,3-12-33 15,5 0-111-15,-3-17-155 0,-2-7-284 16</inkml:trace>
  <inkml:trace contextRef="#ctx0" brushRef="#br0" timeOffset="76687.8805">11072 14316 892 0,'0'0'703'16,"0"0"-703"-16,0 0 22 15,0 0 32-15,0 0 38 16,0 0-79-16,0 0 45 16,4 66-6-16,-4-28-30 15,0 6 11-15,-2 0-32 0,-16 2-1 16,-7-2 0-16,-10 0-36 15,-38 5-33-15,8-18-181 16,-5-9-393-16</inkml:trace>
  <inkml:trace contextRef="#ctx0" brushRef="#br0" timeOffset="76904.4228">10300 14607 1470 0,'0'0'237'16,"0"0"-218"-16,0 0 46 15,0 0 43-15,0 0-83 16,0 0-15-16,0 0-7 16,21 29 13-16,-3-1 13 15,-1 2-12-15,6-2-16 16,1-1 15-16,3-10-16 0,6-7-18 16,7-10-11-16,4-1-78 15,22-54-134-15,-16 7-129 16,-9-8-494-16</inkml:trace>
  <inkml:trace contextRef="#ctx0" brushRef="#br0" timeOffset="77104.2213">10651 14066 1192 0,'0'0'222'0,"0"0"-145"15,0 0 119-15,0 0-58 16,0 0-59-16,0 0-63 16,0 0-6-16,-5-21-10 15,5 21-20-15,0 0-29 0,0 0-50 16,-4 2-137-16,-6 3-337 0</inkml:trace>
  <inkml:trace contextRef="#ctx0" brushRef="#br0" timeOffset="78304.0909">11968 13898 983 0,'0'0'344'15,"0"0"-246"-15,0 0 80 0,0 0-26 16,0 0-102-16,0 0-43 16,0 0 5-16,-29 128-4 15,24-70 22-15,5-1-29 16,0-5-1-16,0-6 16 0,7-15-16 16,7-4 0-16,3-15-8 31,3-5-59-31,9-7 34 15,5-7 9-15,3-18-21 16,2-1-10-16,-4-11-24 16,-3 5 64-16,-10 6-1 0,-7 5 16 15,-4 10 42-15,-6 7 1 16,-2 4-2-16,1 0-13 16,4 4-28-16,3 16 0 15,10 6 5-15,5-3 5 16,8 2-1-16,1-7-9 0,4-8 1 15,-1-10 6-15,-1-2-7 16,-3-26-7-16,-5-12-2 16,-7-12-18-16,-11-4 26 15,-9-4 1-15,-2 3-2 0,-6 8 2 16,-13 8 37-16,4 13 5 16,5 13 0-16,4 6-30 15,6 9-12-15,0 0-69 31,10 14-78-31,21 20 0 16,-2-3-179-16,-2-10-517 0</inkml:trace>
  <inkml:trace contextRef="#ctx0" brushRef="#br0" timeOffset="78671.2287">12864 13766 1433 0,'0'0'220'16,"0"0"-176"-16,0 0-17 15,0 0 0-15,-27 117 24 16,23-52-28-16,4 8-22 0,-2-3 39 16,2-2-40-16,-2-10 1 15,0-14 5-15,-2-8 5 16,4-17-11-16,0-7 0 16,0-11-19-16,0-1 18 15,0-4-56 1,19-17 13-1,10-13-52-15,4-3 41 0,5 4 17 16,-2-2-60-16,-8 11 69 16,-5 8 29-16,-9 10 25 15,-8 6 8-15,1 0 11 0,-1 0 8 16,6 22 21-16,3-2-33 16,10 6-39-16,4-1 22 15,6-2-23-15,8-11-77 16,22-12-92-16,-13-6-150 15,-7-14-729-15</inkml:trace>
  <inkml:trace contextRef="#ctx0" brushRef="#br0" timeOffset="79003.9825">13508 13941 1237 0,'0'0'303'0,"0"0"-212"16,0 0-59-16,-118 27 29 31,85 2 0-31,1 4-32 15,8 3 8-15,9-1-25 16,5-2-11-16,6-6 14 16,4-8-15-16,0-6 0 15,0-6 0-15,6-7-66 0,12 0 15 16,5-9 29-16,8-16-20 16,2-4-17-16,-1-3-48 15,-5 6 35-15,-5 8 52 16,-9 4 20-16,-7 10 47 0,-3 4 8 15,1 0-7-15,-2 2-7 16,8 15-1-16,0 5 6 16,7 1-26-16,2-1-14 15,4-6-12-15,1-7-26 16,7-9-80-16,-2-13-38 0,-8-9-205 0</inkml:trace>
  <inkml:trace contextRef="#ctx0" brushRef="#br0" timeOffset="80171.1282">13885 13673 874 0,'0'0'145'0,"0"0"-60"16,0 0 73-16,0 0-32 15,0 0-48-15,0 0-46 0,0 0-19 16,-3-3 61-16,3 10-4 16,0 17 28-16,-2 10 28 31,2 13-65-31,-2 5-17 15,2 6-13-15,0 0-25 16,0 0 32-16,0-5-37 0,9-7 0 16,2-8 10-16,0-6-10 15,1-9 8-15,1-6-9 16,3-3-18-16,1-6-7 16,6-4-18-16,2-2 6 0,4-2-36 15,0 0-58-15,10-19-65 16,-7 0-112-16,-8-5-421 0</inkml:trace>
  <inkml:trace contextRef="#ctx0" brushRef="#br0" timeOffset="80435.8827">13803 13837 980 0,'0'0'704'16,"0"0"-631"-16,0 0-28 15,0 0-29-15,0 0-14 16,0 0 56-16,129-9-43 0,-83 9-6 16,-3 0-9-16,-8 0 14 15,-5 2-11-15,-10-2-3 16,-7 0-10-16,-5 0-1 15,-5 0-33-15,-3 0-29 0,0 0-105 16,-5-5-311-16</inkml:trace>
  <inkml:trace contextRef="#ctx0" brushRef="#br0" timeOffset="81737.0633">15258 13890 386 0,'0'0'292'0,"0"0"-107"16,0 0-19-16,0 0 20 16,0 0 13-16,0 0-73 15,-14-111 5-15,2 99-23 16,-5 4-13-16,-2 7-33 0,-6 1-42 16,-6 1-19-16,-4 26 6 15,-8 7-5-15,1 10 2 16,8-2-4-16,8 0 1 15,9-3 8-15,11-10-9 16,6-2-1-16,0-9 0 0,4-6-15 16,19-6-12-16,8-6-1 15,7 0-18-15,7-17 1 16,1-8-47-16,1-10-32 16,-5 0 10-16,-6-2 31 0,-7 5 84 15,-9 6 11-15,-7 10 65 31,-5 6 60-31,-6 6-23 16,0 4-39-16,-2 0-18 16,0 0-43-16,0 18 6 15,2 5 3-15,5 6-21 0,1 0 23 16,4-6-24-16,1-3 0 16,1-5-1-16,-1-10-19 15,3-3 5-15,1-2-7 16,6-7-6-16,1-16 15 0,3-3-57 15,-3-2 7-15,-1 4 44 16,-7 6 12-16,-6 9 7 16,-5 2 16-16,-3 7 6 15,-2 0 33-15,0 0-31 16,0 16-2-16,2 10 39 0,4 2-42 16,6 5 3-16,3-6-22 31,6-5 1-31,-1-5-4 15,2-7 3-15,5-10-8 16,-1 0 6-16,6-10-11 0,1-15 13 16,0-4-33-16,2-6-14 15,-4 0 29-15,-2 6-7 16,-8 0 16-16,0 6 8 16,-6 5 2-16,-5 8-1 0,-2 3 0 15,-4 5-4 1,1 2-8-16,2 0 14 0,4 2-2 15,2 10 16-15,5-1-15 16,3 1 15-16,2-6-16 16,6-3 1-16,0-3-2 0,12-9-1 15,-8-14-138-15,-8-8-385 0</inkml:trace>
  <inkml:trace contextRef="#ctx0" brushRef="#br0" timeOffset="82587.0578">16210 13932 179 0,'0'0'605'0,"0"0"-523"0,0 0 2 15,0 0 26-15,0 0-60 31,0 0 20-31,0 0-17 16,42-32-12-16,-30 22 14 16,-4 0-15-16,-1-2 20 0,-1 0-6 15,2-4-38-15,-4 1 24 16,0-2-24-16,-2 0-7 16,1 5 13-16,-3 3 7 15,0 1 54-15,0 5-19 16,0 3-27-16,0 0 27 0,-3 0-40 15,-7 0-14-15,-2 8-3 16,-3 7-5-16,-1 1 2 16,1 4-4-16,-1 2 0 15,3 2 35-15,1-5-22 0,3 2-2 16,5-1 4-16,0-3-14 16,4 0 13-16,0 0-14 31,2-3 1-31,16-1 30 15,4-2-25-15,7-2-5 16,6-2-1-16,8-6-18 0,5-1-37 16,20 0-96-16,-13-9-174 15,-8-8-251-15</inkml:trace>
  <inkml:trace contextRef="#ctx0" brushRef="#br0" timeOffset="83003.4723">17107 13387 1285 0,'0'0'319'16,"0"0"-249"-16,0 0-64 0,0 0 41 16,0 0 10-16,-64 133-12 15,43-70 5-15,0 5-28 16,1-1 14-16,5-6-14 15,1-8-20-15,3-11 13 0,5-12-15 16,3-10-14-16,1-12 13 16,2-8-77-16,0 0-37 15,13-18 34-15,12-20-95 16,24-42-2-16,-7 5-81 16,-2 8-483-16</inkml:trace>
  <inkml:trace contextRef="#ctx0" brushRef="#br0" timeOffset="83520.5612">17184 13485 598 0,'0'0'553'31,"0"0"-259"-31,0 0-13 16,0 0-122-16,0 0-74 16,0 0-24-16,0 0-52 15,-15 88 0-15,7-32-6 0,4 4 3 16,2-2 2-16,2-7-8 16,0-9 0-16,0-11-10 15,0-12 1-15,6-5-57 16,8-14-26-16,4 0 16 0,4-12 45 15,7-14-55-15,5-3-14 16,-1-3 65-16,-4 6 0 16,-2 6 35-16,-9 7 23 15,-5 7 34-15,-4 6 17 16,0 0-37-16,4 2-4 0,3 15 37 16,8 8-24-16,8-1-24 15,8 0-12-15,8-5-3 31,8-10 9-31,2-9-16 16,0 0-23-16,-2-20 9 16,-6-12-30-16,-13-4 17 0,-8-1 20 15,-11 3 7-15,-11 6 16 16,-7 10 62-16,0 4 11 16,0 11 37-16,-5 3-37 15,-4 0-52-15,-2 2-37 0,-3 20-14 16,4 5 13-16,1 10 1 15,7 3 0-15,2-4 0 16,0-1 8-16,21-6-4 16,6-9-4-16,7-8 2 15,6-10 2-15,7-2-4 0,0-5-32 16,-1-18-16-16,-1-5-49 16,-5-6-11-16,-15-18-58 31,-12 6-206-31,-13 4-632 0</inkml:trace>
  <inkml:trace contextRef="#ctx0" brushRef="#br0" timeOffset="83769.7991">17057 13459 1077 0,'0'0'360'0,"0"0"-288"15,0 0-47-15,0 0 16 16,121-38 62-16,-51 28-17 0,13 0-43 16,6 0 49-16,-1 0-25 15,-4 0-36-15,-10-1-12 16,-12 2-18-16,-18 1 15 16,-13 2-16-16,-12 2-4 15,-11 2-9-15,-8-3-21 0,0 4-73 31,-8-5-151-31</inkml:trace>
  <inkml:trace contextRef="#ctx0" brushRef="#br0" timeOffset="84335.351">19199 13279 950 0,'0'0'278'15,"0"0"-136"-15,0 0 83 16,0 0 6-16,0 0-86 16,0 0-49-16,0 0-49 15,-51-50-47-15,39 87 9 0,2 22 1 16,-5 13-3-16,1 7 20 16,3 6-27-16,-1-5 0 15,6-7 0-15,3-11 2 31,3-13 10-31,0-14-12 16,0-12-19-16,0-14-31 0,0-9-66 16,0-4-1-16,3-59-63 15,5-4-317-15,-3-2-72 0</inkml:trace>
  <inkml:trace contextRef="#ctx0" brushRef="#br0" timeOffset="84570.0586">19161 13176 1121 0,'0'0'378'0,"0"0"-288"15,0 0-36-15,0 0 44 16,129-80-57-16,-92 80-16 16,-4 0-25-16,-8 18 11 0,-8 13 11 15,-5 8 18-15,-10 7-1 16,-2 4 20-16,-2 1-33 16,-23-3-1-16,-8-2-18 15,-10-4 1-15,-4-4-16 0,-2-4-10 31,-3-4-70-31,4-10-53 16,-10-2-169-16,15-8-32 16,12-8-391-16</inkml:trace>
  <inkml:trace contextRef="#ctx0" brushRef="#br0" timeOffset="84853.34">19298 13513 918 0,'0'0'226'0,"0"0"-117"16,0 0 53-16,120 18-47 15,-101 6-5-15,-2 6-40 0,-11 9 5 16,-4 5-10-16,-2-3-21 16,0 2 15-16,-6-9-27 15,-8-6-14-15,3-10 15 16,2-8-27-16,5-6 21 16,2-4 1-16,2 0-14 0,0-12 33 15,0-14-38-15,0-10-9 31,13-8 11-31,5-7-10 16,6 1-2-16,3 3-8 16,4 1-43-16,-2 8-10 0,0 4-71 15,-2 17-42-15,-7 9-121 16,-9 8-213-16</inkml:trace>
  <inkml:trace contextRef="#ctx0" brushRef="#br0" timeOffset="85119.6833">19599 13593 909 0,'0'0'364'15,"0"0"-233"-15,0 0-15 16,0 0 16-16,0 0-22 16,0 0-66-16,-8 103-15 15,16-83 2-15,5-6-15 0,5-4 13 16,-1-6-25-16,6-4 2 16,1 0 12-16,3-23-17 15,-5-4 0-15,-4-8 14 31,-9 0-14-31,-7-2 18 16,-2 5 28-16,0 4 44 0,-13 9 9 16,-1 2-53-16,1 9-33 15,0 8-14-15,-3 0-77 16,-15 22-77-16,4 7-94 16,0-4-348-16</inkml:trace>
  <inkml:trace contextRef="#ctx0" brushRef="#br0" timeOffset="85586.6313">20075 13371 1250 0,'0'0'344'16,"0"0"-249"-16,0 0-69 16,0 0 15-16,0 0 10 15,0 0-38-15,0 0 3 0,81-37-14 31,-73 56 2-31,-4 7 27 16,-4 2-24-16,0 6-7 16,-6 1-7-16,-27 9-87 15,2-13-152-15,-1-7-637 0</inkml:trace>
  <inkml:trace contextRef="#ctx0" brushRef="#br0" timeOffset="85969.7522">20508 13489 1121 0,'0'0'230'0,"0"0"-137"16,0 0 30-16,0 0-22 0,0 0-50 16,-126 7-41-16,101 10 27 15,6 4-36-15,9 4-1 31,10-1 4-31,0 2-4 16,10-2-6-16,19 1-16 16,3-6-4-16,3 2 25 0,-2-3-9 15,-1-2 7-15,-8-1-7 16,-8-3 9-16,-9 1 1 16,-7-3 13-16,-2-1 75 15,-25 2 14-15,-7 1-55 0,-6-1-23 16,-4 1 7-16,2-3-24 15,3-1 6-15,6-4-13 16,6 2 1-16,12-4-13 16,8-2 11-16,7 0-111 15,15-2-216-15,8-14-272 0</inkml:trace>
  <inkml:trace contextRef="#ctx0" brushRef="#br0" timeOffset="88035.8721">21123 13043 804 0,'0'0'707'16,"0"0"-707"-16,0 0-100 0,46-135 100 15,-3 101 121-15,11 3-38 16,3 11-32-16,1 11-50 15,-2 9 26-15,-6 0-1 16,-13 16-25-16,-12 9 5 0,-12 10 9 16,-11 7 2-16,-2 2 56 15,-11 6-18-15,-16 2-4 16,-4 3-22-16,-2-4-27 16,-3 4 26-16,1-1-28 15,-17 18-116-15,10-14-168 0,4-12-430 0</inkml:trace>
  <inkml:trace contextRef="#ctx0" brushRef="#br0" timeOffset="88302.9363">21201 13820 1654 0,'0'0'216'0,"0"0"-216"15,0 0-3-15,0 0 3 16,0 0 7-16,0 0 11 15,0 0-1-15,58 89-16 0,-49-80 15 16,0-5-4-16,-3-4-12 16,3 0 33-16,-2 0-23 15,2-6 3-15,-2-6 6 16,-1-6-19-16,-4 4 28 0,-2 0-2 16,0 2-2-16,0 3 14 15,-6 4-25-15,-7 3-13 31,-5 2-31-31,-41 4-101 16,4 13-112-16,-10-2-619 0</inkml:trace>
  <inkml:trace contextRef="#ctx0" brushRef="#br0" timeOffset="89286.0079">10829 15512 529 0,'0'0'219'0,"0"0"-155"16,0 0-10-16,0 0 24 16,0 0-17-16,0 0-23 0,0 0-22 15,-35-4 21-15,27 0 17 16,-1 0-9-16,1 3-22 31,-4-4-16-31,1-1-1 16,0 5-6-16,0-2 0 15,2 1 14-15,3 0-13 0,1 2 32 16,3-4 0-16,-1 4 25 16,3-3 47-16,0 3 4 15,0 0-14-15,0 0-17 16,0 0-47-16,0 0 9 0,0 0 24 15,0 17-39-15,0 15 48 16,0 12-32-16,0 9-16 16,0 1 6-16,0 0-30 15,0-6 4-15,3-2-5 0,-3-8 11 16,2-6-4-16,-2-10-7 16,0-8-51-16,0-9-56 15,9-5-95-15,0-12-79 16,2-13-25-16</inkml:trace>
  <inkml:trace contextRef="#ctx0" brushRef="#br0" timeOffset="89535.8988">11000 15473 1086 0,'0'0'248'0,"0"0"-134"0,0 0 74 16,0 0-86-16,0 0-70 15,0 0-13-15,0 0 25 16,-9 88 12-16,7-53 17 16,2 7-35-16,0 0-11 0,0-3-18 15,0-5-1-15,2-4 4 16,5-2-12-16,-3-10-9 16,4-4 3-16,-4-2-61 15,2-8-81-15,-3-4-94 16,-1-11-108-16,-2-12-261 0</inkml:trace>
  <inkml:trace contextRef="#ctx0" brushRef="#br0" timeOffset="89702.2525">11012 15209 1517 0,'0'0'246'0,"0"0"-167"15,0 0-54-15,0 0-17 16,0 0-8-16,0 0-61 0,0 0 4 16,-10 23-124-16,4-7-128 15,-12-2-634-15</inkml:trace>
  <inkml:trace contextRef="#ctx0" brushRef="#br0" timeOffset="89902.8584">10666 15286 1543 0,'0'0'245'0,"0"0"-189"15,0 0 76-15,0 0-70 16,0 0-38-16,0 0-24 16,0 0-28-16,24-19-14 15,-15 19-109-15,-9 9-127 16,0 3-47-16,-4 4-538 0</inkml:trace>
  <inkml:trace contextRef="#ctx0" brushRef="#br0" timeOffset="90169.024">10430 15659 772 0,'0'0'693'15,"0"0"-606"-15,0 0-87 16,0 0 100-16,0 0-22 31,0 0-59-31,0 0 23 16,29 76 31-16,-16-36-33 0,0 10 34 15,1 8-50-15,-1 4-11 16,-1 5 7-16,1-9-19 16,3 0 13-16,-1-14-14 15,5-8-15-15,7-12-21 0,9-7-92 16,30-17-3-16,-6-19-106 15,-2-7-260-15</inkml:trace>
  <inkml:trace contextRef="#ctx0" brushRef="#br0" timeOffset="90402.0029">11346 15679 1400 0,'0'0'321'0,"0"0"-261"0,0 0-48 31,0 0 0-31,0 0 17 16,0 0 44-16,73 123-48 15,-52-77-7-15,-8-3-3 16,-6 2-14-16,-7-5 17 16,0 0-9-16,-25 2-8 0,-8-2 18 15,-12 0-19-15,-33 1-74 16,11-12-246-16,0-11-752 0</inkml:trace>
  <inkml:trace contextRef="#ctx0" brushRef="#br0" timeOffset="114998.5272">12333 15308 918 0,'0'0'311'0,"0"0"-261"15,0 0-14-15,0 0 25 0,0 0-12 16,0 0-5-16,-75 121-4 16,71-92-8-16,1 7 3 15,3-1 0-15,0 2-7 32,0 2-12-32,0 1-9 15,0 1 15-15,0-4-22 0,0-2 0 16,7-10 0-16,8-6 0 15,3-5-18-15,5-14-44 16,6 0-17-16,2 0 53 16,4-23-3-16,3-12-28 0,-2-2 7 15,-3-5 29-15,-6 1 21 16,-7 4 32-16,-7 6-14 16,-5 8 96-16,-8 10 30 15,0 3-27-15,0 10-1 16,0 0-74-16,2 0-36 0,4 5-6 15,5 13-7-15,7 5-1 16,5 3 9-16,3 3-2 16,3-7-5-16,2-4-34 15,2-6 1-15,-2-12-17 16,-4 0 5 0,-2-4 31-16,-7-18 16 15,-5-10 4-15,-9-8 8 16,-4-9-7-16,0 3 28 15,-10 3 47-15,-11 8-13 16,4 7 13-16,3 10-17 0,3 6-10 16,9 6-49-16,2 1-3 15,0 5-49-15,17 0-106 16,15 0 51-16,31-3-45 16,-8-6-206-16,-1-5-496 0</inkml:trace>
  <inkml:trace contextRef="#ctx0" brushRef="#br0" timeOffset="115548.0147">13232 15127 1582 0,'0'0'266'0,"0"0"-221"0,0 0-35 15,0 0 40-15,0 0-22 32,-54 113-27-32,46-59 15 15,1 9 0-15,2-2-2 16,0-3 13-16,3-8-20 15,0-6-7-15,2-16 0 0,0-7-3 16,0-15-33-16,4-6-61 16,13 0 5-16,5-14 82 15,7-14-9-15,4-7 19 16,1 3 18-16,-3-4-17 0,-4 6 8 16,-6 9 11-16,-7 7-1 15,-5 5 34-15,-3 9-26 16,-1 0-20-16,4 0 13 15,4 9 7-15,10 2 3 16,4 4-3-16,8 2-26 0,7-11 23 16,3-4-24-16,2-2-11 15,0 0-9-15,-5-12-30 32,-6-12-1-32,-10 2 13 15,-5 0 28-15,-13 6 10 16,-4 6 38-16,-4 1 55 0,0 8 46 15,0 1-36-15,0 0-35 16,0 0-68-16,0 7-3 16,0 10 2-16,0 9-15 15,0 0 16-15,0 2 9 0,0-2-8 16,0-6-1-16,0-4 0 16,6-6-12-16,0-2-46 15,1-8-72-15,1 0-43 16,11-14 14-16,-6-12-79 15,0-2-356-15</inkml:trace>
  <inkml:trace contextRef="#ctx0" brushRef="#br0" timeOffset="115681.7494">13905 15151 783 0,'0'0'956'0,"0"0"-856"0,0 0-39 15,0 0 69-15,0 0-80 16,0 0-50-16,0 0-114 15,-9-50-46-15,22 68-44 16,-1 8-156-16,-3-1-482 0</inkml:trace>
  <inkml:trace contextRef="#ctx0" brushRef="#br0" timeOffset="116297.9782">14316 15311 1285 0,'0'0'321'0,"0"0"-269"15,0 0 84-15,0 0 18 16,0 0-96-16,-148 5-30 16,117 16 19-16,4 4-21 15,3 3-15-15,7 4-11 0,9 0 4 32,3-4-10-32,5-3 6 15,0-3-16-15,17-6 15 16,8-4-14-16,10-12-5 15,11 0 6-15,6-9-14 16,8-17-33-16,0-12-30 0,0-10-40 16,-4-10-34-16,-7-12 11 15,-12-2-5-15,-10-1 101 16,-11 5 58-16,-9 16 188 16,-7 12 83-16,0 19-60 0,0 12-39 15,0 9-43-15,0 0-82 16,0 26-47-16,0 12-11 15,-3 16 10-15,3 9 2 16,0 4 4-16,0 0 8 16,3-7-12-16,3-8 8 0,4-11-9 15,-4-18-3-15,3-7-37 32,5-12-72-32,3-4 15 15,6-8 61-15,8-24-41 16,2-4-75-16,0-2-12 0,-4 5 139 15,-8 12 25-15,-8 7 131 16,-5 6 31-16,-4 8-27 16,0 0-52-16,0 4-40 15,7 10 4-15,5 8 25 16,6 4-2-16,7-3-45 0,4-4-19 16,3-3 14-16,0-12-11 15,-1-4-9-15,1 0-31 16,-5-22-69-16,-6-34-67 15,-9 3-106-15,-12 2-673 0</inkml:trace>
  <inkml:trace contextRef="#ctx0" brushRef="#br0" timeOffset="117481.0543">15773 15362 750 0,'0'0'171'0,"0"0"-118"16,0 0 47-16,0 0 65 15,0 0-58-15,13-122-53 16,-2 95 17-16,-3 5 32 16,-2 4 40-16,-4 8-23 0,0 2-10 15,-2 8 14-15,0 0-52 16,0 0-33-16,0 18 0 15,0 18-31-15,-6 17 41 16,-4 10-11-16,-1 12-29 16,1 5 3-16,-2 1-12 15,1-5 0-15,0-13 11 0,0-5-11 32,0-23-8-32,2-9-64 15,4-16-36-15,1-10 28 16,4-22-40-16,0-27-131 0,0-18-101 15,0-13 98-15,9-11 41 16,6 3-1-16,6 6 214 16,1 8 248-16,6 7-18 15,7 12-26-15,7 8-6 16,2 11-99-16,5 12-10 16,1 10-42-16,-2 14-23 0,-3 0-13 15,-5 24-10-15,-9 8-1 16,-8 6 7-16,-15 3-6 15,-8-1-1-15,0-3 0 0,-24-3 0 16,-14-5 9-16,-4-3-8 16,-3-9 7-16,5-2 4 15,7-7-5-15,12-4-4 32,15-4-3-32,6 0-54 15,15-18-64-15,26-10-172 0,15-6 63 16,8-6 45-16,3 0-185 15,-1 4 110-15,-8 4 257 16,-10 6 199-16,-17 7 65 16,-14 11-64-16,-13 6 15 15,-4 2 51-15,-8 6-121 0,-15 12-56 16,-4 8-40-16,4 4 8 16,2-1 6-16,8-1-37 15,6-6-17-15,7-4-9 16,0-4-19-16,4-6 19 15,17-4-20-15,3-4 7 0,10-7 4 16,1-14-38-16,3-9-36 16,-4-5-65-16,-6 2 19 15,-7 2 1-15,-13-1 128 32,-8 10 6-32,-2 1 136 0,-19 12-37 15,-11 6-45-15,-1 3-18 16,-4 0-11-16,4 15-5 15,6 5-26-15,6 0 0 16,11 0-2-16,10-2-18 0,0-2-57 16,25-7-137-16,39-9 61 15,-6 0-58-15,0-13-532 0</inkml:trace>
  <inkml:trace contextRef="#ctx0" brushRef="#br0" timeOffset="117814.6552">16895 14950 1400 0,'0'0'298'0,"0"0"-269"16,0 0 14-16,0 0 8 16,-143 12-37-16,107 11 1 15,9-5-15-15,9 4-4 0,12-4 2 32,6 0-17-32,2-6-3 15,27 2-90-15,15-6 21 16,8 2-6-16,3-6 7 15,1 2 13-15,-12 3 45 0,-8-6 16 16,-13 3 16-16,-12 2 47 16,-11 2 2-16,0 2 160 15,-22 0-57-15,-12 4-66 16,-3 2 0-16,-8-1-31 16,-3 1-10-16,4-4-32 0,0-5-13 15,8 0 0-15,7-6-3 16,11-3-66-16,14 0-100 15,15-27-171-15,22 1-31 16,5-6-375-16</inkml:trace>
  <inkml:trace contextRef="#ctx0" brushRef="#br0" timeOffset="118164.5647">17193 14959 1051 0,'0'0'359'0,"0"0"-298"0,0 0-1 15,0 0 43-15,-121 16-20 16,92 0-26-16,12 1-45 16,10 0-12-16,7-5-12 15,0 2-6-15,24 1-60 0,15-6 18 16,5-1-6-16,8-2-57 16,1-2-22-16,-2-2 10 15,-6 0 77-15,-12 2 58 16,-10 0 8-16,-12-2 106 15,-9 3 74-15,-2-2 77 0,0 6-119 16,-21-4-42-16,-5 7-51 16,-6 1 0-16,-7 3-7 31,-3 0-22-31,-1-2-2 16,3-1-22-16,2 0-1 15,7-9-23-15,6-2-72 0,9-2-57 16,16-6-117-16,5-16-259 15,19-5-198-15</inkml:trace>
  <inkml:trace contextRef="#ctx0" brushRef="#br0" timeOffset="118347.813">17657 14915 411 0,'0'0'1216'16,"0"0"-1010"-16,0 0-184 15,0 0 70-15,0 0 27 16,0 0-68-16,0 0-30 0,-31 84-20 15,23-54-1-15,2-2 16 16,2-2-14-16,-1-4-4 16,3-8-42-16,2-4-86 15,-2-10-62-15,0 0-168 0,0-16-275 16</inkml:trace>
  <inkml:trace contextRef="#ctx0" brushRef="#br0" timeOffset="118481.3998">17770 14622 1470 0,'0'0'356'16,"0"0"-356"-16,0 0-122 15,0 0 111-15,0 0-85 16,0 0-175-16,0 0-409 0</inkml:trace>
  <inkml:trace contextRef="#ctx0" brushRef="#br0" timeOffset="119380.8496">18102 14526 1476 0,'0'0'362'15,"0"0"-296"-15,0 0-43 32,0 0 5-32,-46 132 23 15,42-70 2-15,1 11-36 16,0 4 13-16,3-2-22 0,-4-9-7 15,-3-11 13-15,1-20-14 16,0-11-2-16,-2-8-38 16,4-16-14-16,4 0 32 15,0-9-91-15,0-18-144 16,2-9 59-16,18-4 116 0,5-4 80 16,8 4-2-16,7-1 4 15,3 7 26-15,3 10 28 16,-1 11 13-16,-3 13-2 15,-8 0-39-15,-7 13-14 0,-11 18-12 16,-14 5 44-16,-2 6 51 16,-4 2-34-16,-23-3-24 15,-2-8 5-15,-2-5-30 32,1-10 1-32,6-10-5 15,6-6-7-15,9-2-2 0,7-10-34 16,2-26-100-16,8-14 70 15,21-14-26-15,12-8-41 16,8-4-109-16,7 4 107 16,-1 3 134-16,1 13 111 0,-7 12 57 15,-6 12 56-15,-14 13-68 16,-10 10-29-16,-7 9-67 16,-8 6-59-16,-4 26 84 15,0 20 4-15,0 12-40 16,-9 14-13-16,-4 9-30 15,0 1 8-15,1-7-13 0,5-16-1 16,7-13 0-16,0-14-31 16,7-19-34-16,18-11-33 31,10-8 26-31,12-4 26 0,7-27-46 16,9-9-42-16,1-9-7 15,1-9 4-15,-10-5 102 16,-6 1 35-16,-16 9 26 15,-10 13 149-15,-17 11-5 16,-6 10-27-16,0 11 14 16,-19 8-78-16,-10 0-58 0,-10 8-12 15,-3 20 11-15,2 9 13 16,3 2-8-16,10 6-15 16,9 0 8-16,11 1-18 15,7-8 0-15,2-1-1 0,27-7 2 16,13-12 20-16,8-8-1 15,8-6-20-15,2-4 0 16,-2 0-29-16,-5 0-6 16,-8-10 25-16,-10 2 10 15,-8 0-6-15,-12 4 6 0,-7 2-43 32,-8-6-60-32,-12 4-98 15,-15-2-590-15</inkml:trace>
  <inkml:trace contextRef="#ctx0" brushRef="#br0" timeOffset="120513.8865">20733 14686 65 0,'0'0'1199'16,"0"0"-1092"-16,0 0-63 15,20-116 46-15,-20 86 86 16,0 10-37-16,0 6-19 15,-16 3-13-15,-6 10-35 0,-7 1-24 16,-9 0-31-16,-6 23 6 16,-6 14 2-16,4 9-1 15,3 4 14-15,10 4-24 32,8 0-5-32,12-1-9 0,9-6 8 15,4-1-8-15,6-13 0 16,23-8-36-16,11-8-9 15,14-11 0-15,10-6-31 16,11-10-53-16,2-15-56 16,-4-10-29-16,-7-1-78 15,-11 0 130-15,-17 4 162 0,-13 9 59 16,-16 7 190-16,-9 10 47 16,0 6-99-16,-12 0-103 15,-5 0-68-15,0 14-25 0,2 8 15 16,7 6-15-16,5 7-1 15,3-5 0-15,5 2-4 16,16-9 2-16,8-6-19 16,7-13-7-16,0-4-1 15,2 0-47-15,-7-16-21 16,-6-10 1 0,-12-2-43-16,-13-4 43 15,0 2 96-15,-19 2 11 16,-18 5 121-16,-1 5-15 15,3 2-28-15,6 11-37 0,8-4-22 16,13 8-5-16,8-1-25 16,0-3-46-16,29 3 4 15,11-2 33-15,9 0-1 16,7 0-3-16,4 4-14 16,-4 0 27-16,-5 0-1 0,-11 8 1 15,-10 8 12-15,-15 8 7 16,-9 7 38-16,-6 1 24 15,0 4-23-15,-11-4-7 16,-3-2-35-16,1-7-15 0,5-11 7 16,3-3-7-16,5-9-2 15,0 0-10-15,0-9-48 32,22-16 38-32,9-11-48 15,8-4 6-15,5-2 3 16,-2 3 25-16,-3 8 35 0,-8 8 61 15,-14 9 21-15,-5 6 47 16,-8 7-23-16,-4 1-19 16,0 0-32-16,0 11-38 15,0 14 13-15,0 2-30 16,-4 2-7-16,-4 5-57 0,2-8-44 16,-1-4-83-16,5-7-119 15,0-10-374-15</inkml:trace>
  <inkml:trace contextRef="#ctx0" brushRef="#br0" timeOffset="120780.5412">21859 14742 1525 0,'0'0'296'0,"0"0"-232"32,0 0 43-32,0 0-35 15,0 0-44-15,0 0-18 0,-130 28 13 16,104-5-23-16,7 5-5 15,11-3 4-15,8 4 0 16,0-5-21-16,16 0 7 16,13-2-33-16,4-8 37 0,3 2-4 15,-7-3-10-15,-8-6 25 16,-9 1 0-16,-10-3 0 16,-2-5 35-16,-2 0 54 15,-20 5-37-15,-10 2-52 16,-24-2-21-16,8 1-83 0,3-4-382 0</inkml:trace>
  <inkml:trace contextRef="#ctx0" brushRef="#br0" timeOffset="121747.1725">22978 14502 1144 0,'0'0'207'16,"0"0"-188"-16,0 0 20 16,0 0 103-16,0 0-51 15,-139-43-33-15,110 43 12 16,-2 0 5-16,-5 9-7 0,-3 17-10 31,-7 6-19-31,4 12 18 16,5 0 8-16,3 4-36 15,12-2 7-15,9-5-27 16,10-10-8-16,3-4 0 16,7-15-1-16,20-12-49 0,15 0 15 15,12-31-17-15,8-18-61 16,5-18-97-16,11-57-60 16,-15 15-60-16,-19 7-56 0</inkml:trace>
  <inkml:trace contextRef="#ctx0" brushRef="#br0" timeOffset="121930.1561">22991 14021 833 0,'0'0'547'15,"0"0"-275"-15,0 0-66 16,0 0-60-16,0 0-90 16,0 0-56-16,0 0 8 15,-5 101 55-15,5-28-31 0,-2 7-1 16,2 4 2-16,-2-2-32 31,0-6 17-31,-2-6-8 16,4-15-9-16,0-11-2 15,0-12-71-15,0-11-103 0,26-21-43 16,6-5-97-16,-1-17-268 0</inkml:trace>
  <inkml:trace contextRef="#ctx0" brushRef="#br0" timeOffset="122213.7347">23254 14541 1433 0,'0'0'332'0,"0"0"-272"15,0 0-23-15,0 0 84 16,0 0-43-16,-49 121-40 15,40-80-4-15,5-5-33 16,4-5 10-16,0-11-11 0,0-8-2 16,10-7-15-16,9-5-29 15,3-9 6-15,-2-19 20 16,-2-5-27-16,-12-6 29 31,-6-3 18-31,0 4 10 16,-4 2 45-16,-14 8 18 0,1 3-16 15,3 12-26-15,1 3-31 16,6 6-18-16,3 4-69 16,2 0-98-16,2 27-120 15,4-4-88-15,13 0-730 0</inkml:trace>
  <inkml:trace contextRef="#ctx0" brushRef="#br0" timeOffset="123396.94">23896 14471 1403 0,'0'0'398'16,"0"0"-294"-16,0 0 49 15,0 0-22-15,0 0-88 16,0 0-43-16,0 0-18 0,-2 58 9 31,2-32 2-31,4 1 7 16,12-8-13-16,7-6 11 15,5-9-30-15,8-4 8 16,2-8-16-16,4-22-37 16,-4-9 2-16,-4 0 31 15,-11 1 44-15,-6 6 9 0,-11 8 63 16,-4 11 45-16,-2 8 8 16,0 5-24-16,0 0-32 15,0 10-69-15,0 22-3 16,-8 18 2-16,-5 29 2 0,-8 32 5 15,1 1-6-15,0-8 0 16,-6-13 9-16,1-27-9 16,-4-2 0-16,-9-4 11 15,0-12-11-15,-2-15 0 16,2-13-13-16,3-14-4 0,3-4 11 31,6-12-4-31,7-17-15 16,9-15-21-16,10-9 27 15,0-14 19-15,24-5-25 0,20-4-15 16,17-3-19-16,15 6 1 16,6 7-4-16,7 8-15 15,-2 5 33-15,-6 11 19 16,-13 12 11-16,-16 10 2 16,-19 10 12-16,-18 8 16 15,-15 2 15-15,0 2 71 0,-15 22-37 16,-12 8-12-16,-2 9-14 15,5-2 1-15,6-3 6 16,9 0-45-16,9-4 1 16,0-8-2-16,18-8 1 0,13-8 9 15,9-8-10-15,7 0-10 16,4-17-15-16,3-20-56 31,-3-3-3-31,-9-10 6 16,-13-2-8-16,-11 4 39 15,-15 4 47-15,-3 7 57 0,-14 9 52 16,-15 10-36-16,-3 11-22 16,-3 7-18-16,-3 0-24 15,5 7 5-15,4 11-14 16,6 5-6-16,13-1-4 0,10 0 4 16,0-2-5-16,8-4 10 15,21-8-19-15,14-8 19 16,8 0-19-16,7-7-39 15,6-16-7-15,1-7-45 16,-5 2 29-16,-11-4 29 0,-11 5 53 16,-15 12 45-16,-10 4 78 15,-11 7 9-15,-2 4-5 16,0 0-64-16,0 15-38 31,0 9-25-31,-5 8 8 0,5 4-7 16,0-2-1-16,0-5-6 15,10-3 6-15,9-8 0 16,8-9-5-16,5-9 5 16,3 0-31-16,6-27 3 15,1 0-35-15,-5-13 7 0,-5 0 9 16,-6-1 3-16,-7 10 44 16,-11 4 64-16,-3 11 30 15,-5 11 79-15,0 5 1 16,0 0-81-16,0 0-42 0,0 12-51 15,0 15 2-15,4 4 17 16,8 3-8-16,5 1 24 16,8-7-14-16,4-5-4 15,6-12 20-15,6-11-37 16,5 0-26-16,6-23-92 0,4-53-143 31,-14 5-2-31,-15-6-336 0</inkml:trace>
  <inkml:trace contextRef="#ctx0" brushRef="#br0" timeOffset="123863.4172">26653 14141 1167 0,'0'0'494'16,"0"0"-445"-16,96-112-11 16,-62 67 38-16,-12 5 2 15,-13 8-8-15,-9 6-15 16,0 8 26-16,-24 14-13 0,-13 4-18 16,-4 2-50-16,-9 32 12 15,-3 16 25-15,-5 30-12 16,2 32 0-16,13 33 17 15,14 5-42-15,19-23 19 16,10-35-11-16,0-36-7 0,0-14-2 16,0 6-2-16,2 1-74 15,-2-8-31-15,-11-6-61 16,-18-17-29-16,-4-10-403 0</inkml:trace>
  <inkml:trace contextRef="#ctx0" brushRef="#br0" timeOffset="124729.2737">26275 14488 1607 0,'0'0'62'16,"160"-52"-8"-16,-71 24-26 16,-20 15 39-16,4 1-26 15,6 3-33-15,-12 2-8 16,-16 2 0-16,-13 0-8 15,-14-1 2-15,-17 2 12 0,-7-1 21 16,0 0 36-16,-13 5 7 16,-5 0-9-16,-5 0-25 15,6 0-27-15,-1 13 16 16,5 6-24-16,6 7 8 0,2 1-9 31,5-1-1-31,0-3 0 16,3-6 0-16,12-8-16 15,4-9 15-15,0 0-9 16,6-9 0-16,1-20-26 16,-1-8-19-16,-2-8-5 0,-6 0-28 15,-5 0-5-15,-8 9 79 16,-2 10 15-16,-2 8 58 16,2 11-12-16,1 7-15 15,5 0-31-15,4 0-22 0,3 21 22 16,5 7-1-16,-2 4 1 15,-2 3 0-15,-5-4-1 16,-3-4-8-16,-2-10 9 16,-4-7 17-16,-2-7 10 15,0-3 56-15,2-9 20 0,2-21-36 16,3-10-28-16,3-6-26 31,6-10 9-31,7 1-22 16,6 7 2-16,2 8-11 15,3 15-21-15,-1 8-33 16,-4 16-42-16,-4 1-47 0,-12 20-83 16,-7 14-35-16,-6 6 41 15,0 2 138-15,-2-6 91 16,-7-6 136-16,7-11 90 16,2-7-39-16,0-7-48 0,7-5-25 15,13 0-10-15,7-10-9 16,6-10-63-16,5-8-32 15,-3-4-10-15,-4-2-27 16,-10 2 19-16,-8 6 6 16,-9 4 12-16,-4 12 108 0,0 1 12 15,-8 9-42-15,-10 0-50 16,-6 10-27-16,-1 19-1 31,0 7 22-31,3 8 7 16,6 2 17-16,10 0-32 0,6-4-3 15,0-5-1-15,9-5-8 16,13-11-4-16,7-12-17 16,7-8-55-16,8-1-51 15,20-40-123-15,-10-4-92 16,-7-2-344-16</inkml:trace>
  <inkml:trace contextRef="#ctx0" brushRef="#br0" timeOffset="124996.6626">27939 14015 1704 0,'0'0'247'0,"0"0"-190"16,0 0-28-16,0 0 5 0,0 0 7 16,0 0-27-16,-117 81-13 15,112-50-2-15,5 1 8 16,0 0-1-16,14 0-6 16,8-4-9-1,2 0 2-15,1-8-27 16,-3-3 27-16,-5-5-6 15,-5-3 5-15,-7-4 2 16,-5-2 6-16,0-1 43 16,-9 2 38-16,-14 0-41 15,-8 3-21-15,-6-2-19 0,-2-3-38 16,3 3-95-16,-3-5-113 16,7-5-350-16,12-7-451 0</inkml:trace>
  <inkml:trace contextRef="#ctx0" brushRef="#br0" timeOffset="125629.7283">28134 14289 757 0,'0'0'795'0,"0"0"-671"16,0 0-29-16,0 0 85 0,0 0-52 31,0 0-88-31,0 0-27 16,91-80-13-16,-60 56 6 15,-4-2 3-15,-5 1-8 16,-6 6 1-16,-10 5 29 0,-6 0 7 16,0 7 57-16,0 7 22 15,-2 0-89-15,-11 0-28 16,-7 4-25-16,-3 13 10 16,-3 4 9-16,0 8 3 15,1-1 3-15,5 5 0 0,4-4 6 16,7 0 3-16,9-2-9 15,0-5-2-15,0-4-7 16,22-8-34-16,12-6-3 16,8-4 15-16,9 0-62 0,7-14-20 15,3-14-28-15,3-6-7 16,-6-6 40-16,-4-4 6 31,-12 0-62-31,-13 4 164 16,-13 8 118-16,-14 5 74 15,-2 12-27-15,0 3-23 0,-20 7-74 16,-5 5-61-16,-2 0 6 16,-2 6 7-16,1 17-4 15,1 5 22-15,2 6-16 16,7 1 15-16,5 3 5 0,7 1-14 16,6 0 7-16,0-13-5 15,8 1 6-15,19-9 50 16,11-5-21-16,6-10-33 15,10-3-1-15,4 0-21 16,-2 0-1-16,-7-8-9 0,-7-1 1 16,-11 2 5-16,-10 2-6 15,-11 5-9-15,-10-5-51 16,-2 1-89-16,-18 2-83 31,-4-4-262-31</inkml:trace>
  <inkml:trace contextRef="#ctx0" brushRef="#br0" timeOffset="125979.7637">29364 13766 1525 0,'0'0'388'0,"0"0"-312"15,0 0 49-15,0 0-28 16,0 0-54-16,0 0-43 16,0 0 9-1,120-91-10-15,-93 91 1 16,-2 9-18-16,-5 12 18 15,-5 7-15-15,-3 6 7 16,-8 4-3-16,-4 5 11 0,0-5 1 16,-7-2 11-16,-12-3-12 15,-8-4-9-15,-23 0-75 16,10-8-93-16,1-5-452 0</inkml:trace>
  <inkml:trace contextRef="#ctx0" brushRef="#br0" timeOffset="126313.516">29451 14454 1007 0,'0'0'931'0,"0"0"-897"15,0 0-15-15,0 0 41 16,0 0-1-16,0 0 12 16,0 0-63-16,25 58-8 31,-21-54 5-31,0-3-5 15,1-1 0-15,0 0-14 16,-3 0-11-16,0-1 16 0,-2-11-6 16,0-4-10-16,0-1-7 15,-16 4 32-15,-3 1 37 16,-2 2 17-16,1 6 2 16,5 4 29-16,1 0-47 0,3 0-38 15,2 7 0-15,4 9-21 16,3 0 20-16,2 3-1 15,0-3-40-15,5-6-69 16,6-9-94-16,0-1-444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6:45:48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19003 3796 606 0,'0'0'166'0,"0"0"-115"15,0 0-21-15,0 0 16 16,0 0-4-16,0 0 30 15,-9-26-25-15,7 23 5 0,2 0-3 16,-2 1 23-16,2-1 15 16,0 3-36-16,-3-2-18 15,3 2 8-15,-2-1-9 16,-3-1 16-16,1 2-26 16,-2-2-21-16,-3 2 2 0,-5 0-3 15,-3 0 0-15,-3 0-2 16,-5 0 9-16,0 0-6 15,-4 0-1-15,-2 2 0 16,0 3 4-16,0 0-3 0,1-2-1 16,4 1 1-16,4 0-1 15,2 1 10-15,5-3-10 32,-2 1 0-32,7 0 5 15,-2-2-5-15,3 2 0 16,1 1 0-16,-2 0-1 0,1 1-1 15,1-3 2-15,-1 5 0 16,-5 1-3-16,1 0 5 16,-1 2-2-16,-1-2 0 15,1 0 0-15,1 2 4 16,2-2-4-16,-2 2 0 0,2-2 0 16,-3 2 2-16,3 0 2 15,-1-1-4-15,0 4-5 16,1-1-1-16,-1 0 6 15,1-3 0-15,3 4 1 0,-2-1 0 16,1 0-1-16,1 0 0 16,-2 2 0-16,4 2 2 15,-1 0-2-15,3 0-6 32,-1-2 4-32,-2 3 4 0,3-2 7 15,-3 0-9-15,3-1 0 16,-3-3 5-16,3 2-5 15,-1-1-1-15,1-2 1 16,1-2 0-16,-1 0 5 16,2 0-5-16,0-2 0 0,-3 0-3 15,3 2 9-15,0-2-7 16,0 2 1-16,0-2 0 16,-1 2 3-16,3 0-3 15,-2 2 0-15,2 0 2 0,0 0-2 16,0 0 1-16,-3 2-2 15,3-1 11-15,0 2-4 16,-2-1-6-16,2 0 0 16,0 0 5-16,0 2-3 15,0 1 8-15,0-1-10 0,0 0 10 32,0-1 6-32,0 0-14 15,0-2-1-15,0 1 16 16,0 0-16-16,5 0 8 15,2 3-9-15,4-3 0 16,0 2 23-16,2-1-11 0,3 2-3 16,2-1 17-16,2 2-17 15,2-2 10-15,2 0-19 16,3 0 0-16,2 0 7 16,3-2-7-16,1 0 1 15,2 0-2-15,3-2-4 0,1-2 5 16,0 2 0-16,3-4 2 15,4 2 9-15,0-1-11 16,3-2 1-16,3-1-2 16,1 1 3-16,2-2-11 0,4 1 9 15,-4-2 0-15,1 2 13 32,-2 0-12-32,2 0-1 15,-3 0 0-15,3 1 7 16,-1 0 1-16,1-3-8 0,2 2-1 15,0-1-12-15,-1-3 15 16,4 0-2-16,-5 2 0 16,2-2 4-16,0 0-16 15,0 0 12-15,0 0 0 16,0 0-10-16,2 0 13 0,2 0-3 16,1-7 7-16,-1 2-7 15,-2-2 0-15,3 1 0 16,-3 1 0-16,-4-2-1 15,-2 3 10-15,-6-1-17 0,1 5 8 16,-2-3 0-16,-2 1-4 16,1 0 4-16,3 0 0 15,3 2 0-15,1 0 6 32,5 0-8-32,2 0 2 15,2 0-3-15,4 0-5 0,-4 0 8 16,3 0 0-16,-3 0 7 15,0 0-1-15,3 4-6 16,2 1 0-16,-3-5 0 16,6 5 6-16,-3-3-6 15,2 0 0-15,-1 1-4 0,2-3 10 16,1 0 7-16,2 0-13 16,-1 0-6-16,1 0 6 15,-1 0 0-15,2 0 1 16,1 0-2-16,-1 0 2 0,1-3 4 15,-1-1-5-15,-5-1 1 16,-2 5 1-16,-3 0-2 16,-3 0 0-16,-1 0 0 15,0 0 2-15,0 0 6 0,0 0-8 32,-1 0 0-32,1 0 0 15,2 0 0-15,-2 0 0 16,3 7 4-16,-1-2 3 15,-2-1-7-15,0 1 0 16,-2-1 7-16,0 1-6 0,1-1-1 16,-4-3 0-16,3-1 0 15,1 2 2-15,-1-2-17 16,2 0 16-16,0 0-1 16,0 0 8-16,0 0 1 15,1 0-9-15,-1 0 0 0,-1 0 0 16,7 0-8-16,0 0 9 15,1 0-1-15,-3-2 3 16,1 1 6-16,-1-1-11 16,-1 0 2-16,2-3 0 15,0 3 0-15,-1 0 0 0,1-2 0 32,-1 3-1-32,1-3 2 15,-3 1 3-15,3-1-4 16,0-1 0-16,2 5 13 15,2-3-13-15,0 3-6 16,3-2-2-16,-4 2 16 0,-1 0-3 16,0 0-5-16,-3 0 0 15,2 0-6-15,-6 0 6 16,-2 0 0-16,-1 0-2 16,1 0 4-16,-2 0 5 0,-2 0-7 15,0 0 0-15,-4 0-1 16,2 0 1-16,-1 2 0 15,0-2-6-15,0 0 13 16,1 0-7-16,2 0 0 0,-2 0 0 16,4 0 11-16,0 0-11 15,-4 0-2-15,-2 0 1 16,-2 0-6-16,-2 0 7 31,-3 0 0-31,-3 0 0 16,1 0 8-16,-4 0-8 0,-1 0-10 15,-1 0 9-15,1 0 2 16,-1 0-3-16,2 0 2 16,-2 0 0-16,1 0 4 15,-1 0 2-15,1 0-7 0,0 0 1 16,4 0 0-16,-2 0-1 16,-1 0 1-16,4 0 0 15,-3 0-5-15,4 0 6 16,3 0-1-16,-1 0 0 15,3 0 1-15,-1 0-7 0,-1 0 7 16,-3 0-1-16,1 0 1 16,-1 3 8-16,-2-3-15 15,3 0 6-15,-3 0 0 16,0 3 8-16,-2-3-8 16,0 0 0-1,0 0-2-15,-1 0-1 16,2 0 2-16,-1 0-4 15,-3 0 2-15,3 0-5 16,-3 0 8-16,2 0-1 16,-2 0 0-16,3 0 2 0,0 0 6 15,0 0-7-15,4-3 0 16,0 3-7-16,3 0 7 16,-3 0 0-16,3 0-1 15,-5 0-6-15,0 0 6 0,-1 0 1 16,0 0 0-16,1 0-3 15,1 0 3-15,-3 0 0 16,-1 3-1-16,-1-1 2 16,-5 0 1-16,2 3-2 15,-4-1 0-15,2 0-5 0,-2-3 5 16,0 3 0-16,-2 1 0 31,2-3 1-31,-2 0 2 16,2-1-3-16,2 1 0 15,5 0 2-15,-1 0 5 0,6 1-7 16,-1-1 0-16,2 0 1 16,-1-1 1-16,1 1-2 15,0 0 0-15,3-2-3 16,-1 3 5-16,1-1-2 16,-7-2 0-16,-1 1 0 0,-3 1 0 15,-3 0 0-15,3 1 0 16,-6 1-1-16,1-3 2 15,0 3 6-15,-2-1-7 16,0-1 0-16,2-1-9 0,2 1 9 16,-2 0 0-16,2-2 0 15,1 0 1-15,3 3 5 32,2-3-6-32,0 0-5 15,1 0 3-15,2 0 2 16,3 2 0-16,-6-2-6 15,1 0 18-15,-3 0-21 0,2 0 9 16,-4 2 0-16,-2-2-6 16,3 1 6-16,-5 2 0 15,2-3 2-15,-4 0 13 0,0 0-15 16,1 0 0-16,-1 0 0 16,-1 0-2-16,1 0 2 15,0 0 0-15,0 0 0 16,4 0 1-16,0 0-5 15,5 0 4-15,2 0 0 16,0-3-4-16,-2 2 4 0,-5-1 0 16,-2 0-1-16,-4 2 2 15,-6-3-2-15,-1 3 1 16,-5-2 0-16,3 2 1 0,-3-2-1 31,-1 2 0-31,1 0 0 16,-2 0 0-16,1 0 2 15,0 0-2-15,2-1 0 16,1-1-5-16,4-1 15 16,-2-2-10-16,3-4 0 15,-1 1 0-15,-2-6-4 0,1 0 4 16,-3-4 0-16,1-1-1 16,-3-4 2-16,3 0-2 15,-1-6-8-15,-1 0 6 16,-1 0-9-16,-1-1 12 0,-3 0-1 15,-7-2 1-15,2 1 0 16,-2-2 0-16,0 0 0 16,-2-1-2-16,0 1-4 15,0 1 6-15,-4-3 0 16,-7 3-1-16,-3 0 2 0,-1 4-1 31,-3-2 0-31,-2 4 0 16,-2-2 0-16,-3 0 0 15,-4 1-7-15,0 1 5 16,-6 1 4-16,-1 2 2 0,-4 1-4 16,-2 2 0-16,0-2-3 15,-8 2 3-15,1 0 0 16,-2 0 0-16,-3 2 0 16,3-2 5-16,2 0-5 15,0 0 0-15,2 2 0 0,3-2 0 16,-4 1 0-16,4 0 0 15,-3-2 1-15,-1 2 4 16,-2-3-5-16,-4-2 0 16,2-2-3-16,-4-1 12 0,-2-1-9 15,2 2 0-15,0 2 1 16,0 0-2-16,3 4 1 31,-3-1 0-31,1 4 1 16,-1 2-1-16,0 3 0 15,0 1-1-15,-1 3 1 0,-1 0 0 16,-2 1 0-16,-6 3 0 16,2 3-1-16,-3 1 2 15,0 0 3-15,1 0-4 16,-1 0 0-16,-1 0 3 0,-1 0-3 16,1 4 0-16,1 0-3 15,-1 0 13-15,-1 2-9 16,3-2-1-16,-3-1 0 15,-3 4 0-15,3-2 0 16,-4 2 0-16,1-1-1 0,-1-1 3 16,-1 2-1-16,3-1-1 15,0-1 0-15,1 4-1 16,1-1 1-16,0-2-2 31,-2 2 2-31,-1-3-3 0,-3 3 2 16,-1-1 1-16,-4 1 0 15,-1 0 2-15,-3 0-2 16,1-1 0-16,1 0-1 16,1-1 11-16,1-2-11 15,0 2 1-15,0-4 0 0,2 2 1 16,-5-1-1-16,1 0 0 16,1-1 0-16,1-2 7 15,6 2-17-15,3-2 10 16,5 2 0-16,1-2 0 0,1 2 0 15,-4 0 0-15,1-2 0 16,-4 1 0-16,-3-1-2 16,-1 0 2-16,-6 3 0 15,2-3 11-15,-6 0-11 16,2 0 0-16,0 0-2 0,1 0 2 31,-3 0 5-31,-4 0-5 16,0 0 0-16,-7 0-7 15,3 0 17-15,-3 0-9 16,5 0-1-16,1 0-6 0,3 0-1 16,7 0 7-16,-1 0-1 15,8 0 1-15,0 0 0 16,-1 0 3-16,-2 0-3 16,-4 0 0-16,-5 0-1 15,0 0 2-15,1 0-1 0,-1 0 1 16,7 0-1-16,0 0 7 15,0 0-7-15,3 3 1 16,-6-2-1-16,0 1 0 16,-3 0 0-16,-3 0-1 15,0 0 1-15,-2 0-1 0,-2 1 1 16,4-3 0-16,2 1 0 31,3-1 0-31,3 2 0 16,6-2-1-16,-1 0 2 15,5 2 0-15,1-2-1 0,2 0 0 16,1 0 4-16,3 0-4 16,2 0 1-16,-2 0-1 15,-1 0 6-15,3 0-5 16,-2-2-1-16,-1 0 0 16,3 1-3-16,0-2 9 0,4 1-7 15,0 2 1-15,5-2-9 16,0 2 9-16,-1 0 0 15,4 0 1-15,-4 0-5 16,1 0 5-16,0 0-1 0,0 2 0 16,1 0 0-16,4 2 0 15,-4 0 0-15,4 0 0 16,-5-1-1-16,-1 2 3 31,-1-1 1-31,0 0-3 16,-3 0 0-16,0 0-4 0,-2 0 4 15,-2 0 0-15,-1 2 0 16,1-4 0-16,-2 2 7 16,-1 1-7-16,-1-2 1 15,-1 1 1-15,-1 1-2 16,1-2 0-16,3-1-1 0,2 2 2 16,2 0-6-16,2-1 5 15,2-2 0-15,2 2 2 16,2-2-2-16,2 1 0 15,2 1-1-15,3-2 2 0,3 2 2 16,5-2-3-16,-2 2 0 16,4-2-6-16,2 2 6 15,-2-2 0-15,1 1-1 16,-1 0 2-16,0 1 3 16,-1-3-4-1,-1 2 0-15,-3-1 0 16,0 1 0-16,-2 0-1 15,-2 1 1-15,-1 0 0 16,1 0 3-16,-1 1-3 16,1 1 0-16,-2 1-3 0,-1 2 4 15,1 0-1-15,-4 1 0 16,-1 1 0-16,-2-1 7 16,-2 2-7-16,1-4 1 15,2 2 12-15,2-2-12 0,4 0 21 16,1-3-22-16,6 2 7 15,1-4-3-15,5-1-3 16,4 2 0-16,7-1 15 16,7-2-15-16,6 0 21 15,4 0-22-15,3 0-11 0,0 1 11 16,3 2-41-16,28 5-91 31,-5 0 21-31,1-7-256 0</inkml:trace>
  <inkml:trace contextRef="#ctx0" brushRef="#br0" timeOffset="4099.8822">18256 3447 745 0,'0'0'129'16,"0"0"-111"-16,0 0-18 0,0 0 63 31,0 0 10-31,0 0-11 16,0-30-28-16,0 30 44 15,0-3 26-15,0 3-57 16,0 0 6-16,0 0-14 0,0 0-5 16,0 0 15-16,0 0-8 15,0 0 7-15,0 0-16 16,0 0-10-16,0 0 35 16,0 0-30-16,0 0-18 15,0 0-4-15,0 0-5 0,0 4-8 16,0 15-18-16,0 11 26 15,0 5-3-15,0 4 3 16,0 1 0-16,0-4 14 16,0-3-13-16,0-3 5 0,0-7-6 15,0-5 0-15,0-5-6 16,0-5 6-16,0-4-16 16,0-4 16-16,0 0 0 31,0 0-9-31,-9-21-10 15,-4-6-33-15,-3-12 43 0,-1-3-30 16,-1-4 20-16,-5 2 19 16,4 2 7-16,1 8 57 15,1 4-21-15,7 9-13 16,3 8 26-16,3 5-26 0,4 3-30 16,0 5-4-16,0 0-30 15,15 0 23-15,12 5-5 16,6 8 16-16,8 4-11 15,3-3 11-15,-2 0-19 16,-3-2-23-16,-8-5-29 0,-12 2 39 16,-7-6-22-16,-12 0 18 15,0-1-30-15,-14 1 59 16,-17 2 7-16,-7 2 26 16,-6 2-4-16,-3 3 27 15,5 2-31 1,3 0-1-16,10-2 9 15,8-2-17-15,9-3 4 16,8-6-13-16,4-1-17 16,0 0-12-16,16 0-115 15,11-12 109-15,10-9 35 0,7-11-32 16,6-2-41-16,4-4-11 16,-4-1-21-16,2-2 37 15,-7 4-2-15,-8 4 70 16,-8 7 43-16,-11 10-1 0,-11 7 45 15,-5 6 40-15,-2 3-41 16,0 0-67-16,0 14-1 16,-9 12-12-16,2 10 36 15,3 3-21-15,2 2 21 16,2-2-34-16,0-7 0 0,0-4 8 31,0-9-15-31,0-5-1 16,0-5 0-16,0-7 9 15,2-2-5-15,-2 0-4 16,2-20-14-16,0-9-101 16,3-5 64-16,4-5 29 0,2-1-4 15,4 1 22-15,3 6 4 16,1 2 3-16,-4 11 27 16,-1 9 21-16,-1 4-7 15,-3 7-43-15,2 0-1 16,-1 12-10-16,0 12 10 0,-2 9 22 15,2 0-8-15,3 3 14 16,-3 0-15-16,0-5 1 16,-2-7-3-16,-2-7-10 0,-3-6-2 15,-2-2-8-15,-2-9 9 16,0 0 22-16,0-3 17 31,0-23-17-31,-6-8-22 16,-4-9-58-16,1-2 31 15,1 0 27-15,-1 5 6 16,2 10 48-16,2 6 25 0,1 10 1 16,4 6-29-16,0 6-34 15,0 2-17-15,0 0-13 16,6 10-25-16,11 11 37 16,0 0 1-16,5 3 11 0,1-1-11 15,-3-4-4-15,-2-2-8 16,-8-5-56-16,-2-7 26 15,-6 0-31-15,-2-3-11 16,0-2 79-16,0 0 5 16,-2 0 10-16,-8-7 17 0,-1-5-19 15,1-1-7-15,0-6 2 16,4 0-1-16,1-7-4 31,5-3-17-31,0-3-29 0,0 0 35 16,5 1-14-16,6 5 8 15,0 3 18-15,-2 7 2 16,-1 6-1-16,2 6 7 16,-4 4-6-16,5 0-1 15,1 8-16-15,1 14-13 16,5 6 29-16,5 5 0 0,3 1 39 16,7 1-38-16,3-5 15 15,6-6-16-15,0-8-55 16,1-5-29-16,-5-8-32 15,-7-3-53-15,-13 0-72 0,-13-3 146 16,-5-2 95-16,-16 1 203 16,-24 4-47-16,-14 0-14 15,-8 9 14-15,-11 18-22 16,-8 9 31-16,-2 10-98 16,-1 5-29-1,2 2 10-15,3 5-27 16,10-7-5-16,7 0-15 15,8-6 10-15,10-7-4 16,11-5-7-16,8-8-1 16,11-9-6-16,10-5-15 0,4-10-57 15,4-1-144-15,27-7 88 16,17-19 83-16,52-37-80 16,-11 8-79-16,4-6-125 0</inkml:trace>
  <inkml:trace contextRef="#ctx0" brushRef="#br0" timeOffset="4382.4189">19408 3130 743 0,'0'0'178'16,"0"0"-116"-16,0 0 33 15,0 0 41-15,0 0-2 0,0 0-79 16,0 0-29-16,-64 32 25 16,13 8 16-16,-9 6 36 31,-5 4-27-31,-2 2-19 15,0 3 4-15,1-5-27 16,8-3-9-16,4-3-11 0,7-9-5 16,9-7 16-16,9-4-24 15,7-7-1-15,6-5 0 16,10-7 7-16,4-2-14 16,2-3 7-16,0 0-82 0,0 0-15 15,10-17-80-15,4-7-41 16,-3 0-183-16</inkml:trace>
  <inkml:trace contextRef="#ctx0" brushRef="#br0" timeOffset="20730.2257">3368 10488 738 0,'0'0'171'0,"0"0"-108"15,0 0-50-15,0 0 9 0,0 0 53 16,0 0-30-16,-13-53 16 16,13 45-16-16,0 2-2 15,0 0 30-15,0 2-11 16,0 2 16-16,0 0 13 16,0 2-20-16,0 0-3 15,0 0-41-15,0 0-26 0,0 0 1 16,0 0-2-16,0 8 0 31,0 9 3-31,0 4 0 16,0 2 16-16,6 0-19 15,-1-3 0-15,1-2 16 0,-2 0-15 16,1-4-1-16,0-3 0 16,-1-1 2-16,1-4 0 15,-3-3-2-15,0-1 0 16,-2-2 11-16,2 0-11 15,0 0 9-15,3 0-9 0,4 0 0 16,11-18 106-16,13-12-78 16,14-12-19-16,13-16 5 15,9-10-13-15,5-8-2 16,4 0-44-16,20-17-62 0,-20 22-77 16,-18 16-306-16</inkml:trace>
  <inkml:trace contextRef="#ctx0" brushRef="#br0" timeOffset="21546.7515">3503 11476 669 0,'0'0'121'0,"0"0"-76"16,0 0 13-16,0 0 56 15,0 0 18-15,0 0-60 16,0 0-30-16,-17-32 25 0,17 30-37 31,0-3 51-31,0 4 12 16,0-1-21-16,0 2 27 15,0 0-32-15,0 0-29 0,0 0-22 16,-2 0-7-16,2 0-18 16,0 17-9-16,0 10 18 15,0 9 18-15,4 5-1 16,5 5-6-16,5 1 3 15,-3-5-13-15,5 1 23 0,-3-5-24 16,0-7 0-16,0-7 14 16,-4-4-14-16,-2-9-1 15,0-8-7-15,-5-3 8 16,2 0 14-16,5-9 13 0,7-26 78 16,13-16-71-16,11-18-34 15,12-9-6-15,5 0-12 16,3 6-71-16,3 8 35 31,-4 11-72-31,13-1-132 16,-14 17-32-16,-16 8-897 0</inkml:trace>
  <inkml:trace contextRef="#ctx0" brushRef="#br0" timeOffset="22229.85">3299 12854 487 0,'0'0'0'16,"0"0"23"-16,0 0-23 15,0 0 75-15,0 0-21 16,0 0-9-16,0 0-11 16,2-58 73-16,2 41 40 0,1 1-38 15,-1 2-18-15,-2 0-6 16,-2 5 8-16,2 4 44 16,-2 1 2-16,0 4-51 15,0 0-27-15,0 0 6 16,0 0-46-16,0 0-21 0,0 0-11 15,3 9-27-15,4 11 38 32,2 9 5-32,4 10 28 15,0 6 4-15,3 4-25 16,0 1 17-16,-1-4-16 0,1-2-11 16,-1-5 18-16,-1-8-20 15,-3-7 0-15,-3-7-1 16,0-8 10-16,-4-6-9 15,-2-3 1-15,5 0 0 16,7-12 6-16,9-19 24 0,16-17-17 16,14-18-14-16,14-11-55 15,9-5-1-15,2 0-91 16,20-20-11-16,-17 20-92 16,-17 11-372-16</inkml:trace>
  <inkml:trace contextRef="#ctx0" brushRef="#br0" timeOffset="30478.1384">2178 14988 525 0,'0'0'257'0,"0"0"-180"0,0 0-66 16,0 0-11-16,0 0 26 15,0 0 25-15,0-3 15 16,0 0-12-16,0 0 17 0,0 3 26 16,0-3-25-16,0 3-2 15,0 0-25-15,0 0-26 16,0 0 11-16,0 0-30 15,0 0 10-15,0 0 11 32,0 0-10-32,0 0 50 15,0 0-23-15,0 0-13 0,0 0 5 16,0 0-22-16,0 0-7 16,0 0-2-16,0 0 10 15,-12 0 10-15,-8 0-19 0,-9 0 0 16,-6 0 17-16,-8 0-15 15,-9 0 14-15,-2 3-16 16,-7 3 1-16,1 0 19 16,0 2-4-16,4 1-5 15,7-4 13-15,7 2-22 16,4-2 15-16,9-1-3 0,4 1-13 16,9-2-2-16,8 3 1 15,1-6 0-15,7 0 1 16,0 4-1-16,0-4-7 15,-2 2-2-15,0 4 9 0,0 5-1 16,-1-2-2-16,0 5 3 31,-1 6-6-31,2 3 14 16,0 4-9-16,-1 0 1 16,3 8 0-16,0-2 17 15,0 4-17-15,0 4 0 0,0 5 19 16,0-2-18-16,3 7 24 15,5-8-7-15,0 6-18 16,0-3 9-16,1 2-2 16,-3-4 9-16,4 2-16 0,-3-2 1 15,1-4 11-15,0 1-11 16,-2-6 0-16,1 1 23 16,-1-1-22-16,3-2 9 15,0 2-4-15,0-8-5 16,-3 4 7-16,1-4-9 0,-4 0 0 15,1 4 11-15,-2-4-11 32,1-1 0-32,-3 0 0 15,2-1 0-15,0 0 1 16,0 1-1-16,0-2 0 0,0 3 3 16,1-1 0-16,-3-4-3 15,0 2 0-15,2 2 0 16,-2-4 4-16,0 4-3 15,0-3-1-15,0 9 0 16,0-6 1-16,0 6 5 0,0-6-5 16,0 1 0-16,0-5 7 15,0 5-6-15,0-1-1 16,0-2 2-16,-2-2 3 16,2 0 8-16,-3 0-13 0,3-4-1 15,0 0 20-15,-2 1-19 16,2-2-1-16,-2 5 0 15,2-3 11-15,-4 2-11 32,2 2 0-32,-3 3 0 0,3-3 12 15,-3 3-11-15,1 1-1 16,1 1 0-16,1-6 1 16,0 4 14-16,2 0-15 15,0 2 0-15,0 2-1 16,0-2 1-16,-2-1 0 0,2 4 11 15,-2 3-10-15,2-2 17 16,0 1-17-16,0-3 5 16,0-2 9-16,0-3-13 15,0 1-1-15,0 3-1 16,-2-3 11-16,-3 6-2 0,3-2-9 16,0 2 0-16,0 4 12 15,2-1-11-15,0 0-2 16,-3 1 1-16,3 1 0 15,0-2 12-15,0 2-12 0,0 1 0 16,0 1 6-16,0 0-5 31,0 2 7-31,0-2-8 16,0-3-6-16,0-2 6 16,0-6 1-16,0 2 12 15,0-4-13-15,0-3 1 0,3-3 11 16,-3-2-12-16,0-6 0 15,0-2 1-15,2-6-1 16,-2-1 0-16,0-3 0 16,2 0 1-16,-2 0-2 15,0 0-11-15,2 0-69 0,-2-35-32 16,0-1-75-16,0-16-339 0</inkml:trace>
  <inkml:trace contextRef="#ctx0" brushRef="#br0" timeOffset="34111.0929">2099 14988 491 0,'0'0'179'16,"0"0"-107"-16,0 0 0 0,0 0 13 16,0 0 0-16,0 0-34 15,0 0-51-15,-6-3 12 16,6 0 27-16,0 3-19 15,0 0 57-15,0 0-15 0,0 0-10 16,0 0-7-16,0-3-39 31,0 3 10-31,0 0-16 16,0 0 1-16,0 0 7 16,0 0 4-16,0 0-12 15,0 0 18-15,0 0-17 0,0 0-1 16,4 0 0-16,7 0 0 15,5 0 7-15,6 0-7 16,3 0 0-16,6 0 9 16,5 0-9-16,4 0 9 0,2 0-9 15,3 0 1-15,1-3 18 16,1 2-18-16,3-3-1 16,-2 0 11-16,4-1-10 15,-6 2 11-15,3 1-12 16,3-2 0-16,2 1 16 0,3-6-15 15,5 1 0-15,4-2 2 16,0 0 7-16,-3 1-17 31,-3-3 7-31,-2 3 0 16,-7 1-5-16,-2-2 5 16,-4 2 0-16,-3 2 0 0,-4-4 8 15,1 2-4-15,2 4-4 16,1-6 0-16,1 2 6 15,-1-1-6-15,5 4 0 16,-2-2-1-16,-1 1 2 16,3 1 1-16,-3 1-2 0,3-1 0 15,1 1 0-15,0 4 0 16,1-4 0-16,0 3 0 16,2-2 1-16,-1 2-1 0,0 1 0 15,2 0 0-15,-3 0 0 16,0 0 7-16,-4 0-8 15,-1 0 1-15,-1 0-2 16,1 5 1-16,-1 3 1 16,1 1 0-1,0 0-2-15,1 0 3 16,0 1-1-16,-2 2 0 16,-2-1 0-16,2 2 5 15,2-1-5-15,-3 2 0 16,-2-2-1-16,2-1 3 0,-2 1-1 15,3-3-1-15,-1 1-1 16,3-6 1-16,-1-2 1 16,1 2 0-16,-1 0 17 15,2-2-8-15,0 0 12 16,-3 2-14-16,-1-4-6 16,-2 5 16-16,0-5-18 0,0 0 1 15,-2 0 0-15,3 0 0 16,-4 0 17-16,-1 0-11 15,-1 0-4-15,-1 0 13 16,1 0-16-16,-2 0 7 0,6 0-6 31,-1 0 0-31,2 0 23 16,0 0-21-16,2 0-3 16,2 0 24-16,2 0-24 15,0 0 10-15,1 0-4 16,2-5-5-16,0-3 5 0,-2 0-6 15,-5 2 0-15,1 1 7 16,-3 2-1-16,0-3-4 16,0 1-2-16,2 0 0 15,-2 1 1-15,1 0-1 0,-1 0 0 16,-2 4-1-16,-1-4 2 16,2 4-2-16,-2 0 1 15,1 0-3-15,2 0-4 16,1 0 13-16,1 4-6 0,1 0 0 15,3 2 7-15,-1 1-5 16,1-2-2-16,4 1 0 31,-2-3-1-31,2 2 1 16,-1-1 0-16,2-2-1 16,2-2 2-16,1 1-1 0,0-1 0 15,1 3 0-15,-4 1-1 16,3-2 1-16,-2 4-1 15,-2-1 1-15,2-5 0 16,-1 0 1-16,0 3-1 0,0-1 0 16,1 0 3-16,-1 0-1 15,2 1-2-15,1-3 0 16,0 0 1-16,2 5 7 16,1-5-8-16,1 0 1 15,2 0-1-15,-2 0 0 0,0 0 0 16,-2 0 0-16,0 0 0 15,-2 0 6-15,-2-5-6 16,4 5 0-16,2-7-2 31,0 2 11-31,-2 5-6 16,2-9-3-16,-5 4-2 16,3-2-8-16,-2 5 10 0,2-7 0 15,2 6 0-15,-2-1 7 16,2-3-7-16,0 4 0 15,-3-1 0-15,-2-2-15 0,1 2 12 16,-6 0 3-16,2 0-1 16,-3 2 2-16,-1 2-8 15,2 0 7-15,-2 0 0 16,8 0 6-16,2 0-6 16,4 0-1-16,2-2 0 0,-2-3 1 15,3 4 0-15,-3-3 0 16,0-4 0-16,-2 4 0 15,-2 2 0-15,-3-3-6 16,-2 2 5-16,1 1-1 0,-4 0-7 31,2 0-7-31,1-1-8 16,-2 3 24-16,2 0-5 16,1 0 5-16,1 0 0 15,3 0-1-15,4 0 0 16,4 0 1-16,6 3 0 0,1 1 2 15,0-2-2-15,1 1 0 16,-1 2-1-16,-2-5 1 16,3 4-5-16,-3 2 5 15,0 2 0-15,-3-7 1 0,2 6-1 16,-4-1 2-16,-1-2-2 16,-5 0 0-16,2-3-3 15,-2 2 3-15,2-3 0 16,-2 2-1-16,3-2 9 15,-4 0-9-15,1 0 1 0,2 0-2 16,0 0-12-16,0 0 11 31,3 0 1-31,-1 0 2 16,0 0-3-16,2 0 2 16,-2 0 1-16,0 2 0 15,1 3 4-15,-1-5-4 0,0 5-1 16,3-1 1-16,0 1-4 15,-3 0 2-15,0 1 2 16,-2-2 0-16,-2 0 2 16,-2 0-2-16,-4 0 0 0,-1-4 0 15,-4 0 1-15,1 0 2 16,2 0-3-16,1 0 0 16,-2 0 24-16,0 0-23 15,1 0 12-15,-6-6 6 16,1 0-5-16,-5 2 29 0,-3 2-30 15,-6-2-6-15,-2-1 30 16,-6 3-20-16,-6 2 5 31,-1 0-21-31,-3 0 0 16,-1 0 10-16,-6 0-11 0,1 0-10 16,-7 0-6-16,-4 0-131 15,-23 0-181-15,-7 0-579 0</inkml:trace>
  <inkml:trace contextRef="#ctx0" brushRef="#br0" timeOffset="38544.8193">14891 15011 329 0,'0'0'89'0,"0"0"-89"0,0 0 0 16,0 0 36-16,0 0-36 15,0 0-25-15,0 0-28 16,4-8 53-16,-4 8 34 16,0 0 90-16,0 0 34 31,0 0-7-31,0 0-45 16,0 0-22-16,0 0-18 0,0 0-40 15,0 0 12-15,0 0 10 16,0 0-9-16,0 0 0 15,0 0-22-15,0 0 3 0,0 0 7 16,0-4-19-16,0 4 10 16,0 0-18-16,0 0 1 15,0 0 18-15,0 0-17 16,0 0 15-16,0 0-7 16,0 0-4-16,7 0 3 15,1 0-9-15,6 0 0 0,3 0 31 16,8 0-30-16,6 0 8 15,7 0 20-15,9 4-20 16,9 1 29-16,11 2-14 0,2-2 1 16,5 0 10-16,1 1-34 31,-4-3 8-31,-1 3-9 16,-6-3 0-16,-1 1 0 15,-5-4 1-15,-5 0-1 16,0 0 11-16,1 0-11 0,0 0 2 15,-1 0-2-15,2-7 0 16,3-2 12-16,7-2-12 16,3 2 1-16,0 1-2 15,3-4 8-15,-1 6-7 16,-3-4 0-16,-3 2 0 0,-1 3 2 16,-3 0-2-16,-4 1-5 15,0 1 3-15,-6 3 4 16,0 0-1-16,1 0-1 15,-2 0 0-15,2 0-5 16,1 0 5-16,-2-5-5 0,4 5 4 16,0-4-7-16,0 4 8 31,-2-2 0-31,4 0 0 16,-2 1-6-16,0 1 6 15,-2 0-4-15,4 0 2 0,0-3 4 16,4 3 4-16,1-3-6 15,1 3-2-15,3-1-4 16,-3 1 6-16,0 0-1 16,-2 0 0-16,-1 0-13 15,-6 0 7-15,1 0 7 0,0 0 0 16,-4 0-8-16,6 1 8 16,2 2 0-16,2 0 0 15,3-3 1-15,-3 0 5 16,2 1-6-16,-1-1-3 0,-3 0 1 15,0 0 4-15,0 0-2 16,-2 2 0-16,2-2 1 16,-1 0 2-16,1 0-3 15,0 0-3 1,4 2 2-16,6 2 1 16,-1 1 0-16,4-5 0 15,0 5 1-15,0 2-4 16,0-2 3-16,0-3 0 15,1 4 0-15,2 1 0 16,-5-1 10-16,2 0-10 0,-2 3-2 16,0-4-5-16,1 0 7 15,-3 2 0-15,1-2-1 16,-1-1 2-16,3-2 8 16,1 1-9-16,-2 3 0 15,3-3-1-15,1 1 2 0,-2-2-1 16,3 0 0-16,-3 1 1 15,-2-3 4-15,-2 1-5 16,-6-1 0-16,-1 2 2 16,-4 2-2-16,-4-4 0 0,2 5-1 31,4-5 2-31,0 0 11 16,2 0-12-16,1 0 1 15,-1 0 1-15,0 0-2 16,5 0 0-16,1-5 0 15,1 1 0-15,1 1 1 0,0-2 0 16,-3 3-1-16,2 2 1 16,1-4 8-16,0 4-9 15,1-3 0-15,-2 0 0 16,-3 0 5-16,-1 3-5 0,-3 0 0 16,0 0 1-16,-4 0-1 15,2 0 0-15,0 0 0 16,0 0 0-16,4 0 5 15,3 0-5-15,2 0 0 16,-1 0 0-16,4 0 0 0,-3 0 1 16,-1 0-1-16,-1 0 0 31,-3-1-3-31,1-1 3 16,-3 0 0-16,-2 0-6 15,-4 0 12-15,-1-3 1 16,-4 2-7-16,2-1 0 0,-1-1-4 15,-2 0 4-15,4-4 0 16,-1 3-1-16,2 0 4 16,5-1-3-16,0 1 0 15,0-1 0-15,5 0-7 0,-1 2 12 16,2 0-5-16,1 1 0 16,1 0-2-16,-2 3 2 15,1 1 0-15,-3-3 0 16,0 3-2-16,1-3 2 15,-3 2 0-15,-2-1 0 0,-2-2 1 16,2 4-5-16,2-5 4 16,0 3 0-16,5 2 0 31,4-1 6-31,2 1-12 16,3-2 6-16,1 2-5 0,3 0-8 15,0 0 10-15,0 0-7 16,-1 0 9-16,-2 0 2 15,-2 0 6-15,-1 0-7 16,-5 0-4-16,-1 2 3 16,-3-1 1-16,-3 1 0 0,0 3-6 15,-2-5 10-15,0 0-4 16,0 0 0-16,0 0 0 16,-2 0 2-16,2 0-2 15,-3 0 0-15,1 0-1 0,0 0 0 16,0 0 1-16,2 0 0 15,-2 0 0-15,-3 0 2 16,2 0-2-16,-1 0-1 16,4 0 1-16,-2 0 0 15,0 0 4 1,-5 0-4-16,0 0 0 16,1 0-6-16,-4 4 8 15,2-4-2-15,-1 2 0 16,-1-1 0-16,0-1 4 15,-4 0-4-15,-1 3 0 0,-1 0-3 16,2 0 9-16,1-1-7 16,1 2 1-16,-1 1 0 15,2-5-5-15,0 3 5 16,0-1 0-16,4 2 0 16,0-1 7-16,1 2-7 0,-1-3 0 15,-2 2 0-15,-3-2 1 16,4 2-1-16,-1-1 0 15,4 0-1-15,1 0 2 16,-1 0 41-16,-3 1-34 0,-4 0-7 16,-3 0 9-16,-1-4-10 31,2 5 0-31,1-5-2 16,-1 0 4-16,1 3 6 15,-5-1-8-15,3 0 0 16,-3 0 0-16,0 1 0 0,1 2-1 15,-2-3 1-15,-1 0 0 16,-3 0 3-16,3 0-3 16,-1 2 0-16,-2-1-9 15,3 0 12-15,-1 1-3 0,2-2 0 16,1 3 1-16,2-2 5 16,-1 1-6-16,-4-4 0 15,1 0-6-15,-3 0 12 16,4 0-6-16,1 0 0 15,-3 0 0-15,3 0-10 0,-1 5 8 16,-1-5-8-16,-3 0 9 16,3 0-9-16,-2 0 10 31,0 3 0-31,-1-1-24 16,3-2 23-16,2 2 0 15,5 3-12-15,-1-4 3 0,1 3 0 16,-3-4 10-16,-3 0-23 15,-6 0 21-15,0 0 1 16,1 0 1-16,-3 0 0 16,-2 0 0-16,-2 0 1 15,-4-4 9-15,0 3-10 0,-5 1 0 16,-1-3 0-16,2 1 0 16,-1 2 0-16,1-2-1 15,6 2 2-15,0-2-1 16,-1 2 0-16,3 0 1 0,-5 0-1 15,0 0 0-15,1 0 0 16,-1 0-7-16,0 0 7 16,5 4 5-16,2 1-4 15,4 0-1 1,3-5 0 0,-1 4-9-16,0-4 9 0,-6 0-19 15,-3 0 15-15,-2 0 3 16,-1 0 1-16,2 0-10 15,1 0-10-15,-2 0-41 0,3 0-10 16,-2 0 46-16,-1-4 0 16,-1 4 18-16,-4 0 9 15,-3 0-2-15,-3 0 34 16,-1 0 14-16,-8 0 7 16,1 0 16-16,-3 0 14 0,-2 0-21 15,0 0-56-15,0 0-8 16,0 0-2-16,0 0-21 15,0 0 22-15,-13 0-114 16,-12-8-251-16,-2-1-370 0</inkml:trace>
  <inkml:trace contextRef="#ctx0" brushRef="#br0" timeOffset="42810.0821">32142 15163 401 0,'0'0'62'16,"0"0"-50"-16,0 0 61 0,0 0-13 16,0 0 64-16,0 0-72 15,0 0 102-15,44-36-14 16,-44 33-51-16,0-6 13 15,0 6-41-15,-2-2 6 16,-2 3-10-16,-1-2-40 0,5 4-17 16,0 0 4-16,0 0-4 31,0 0-1-31,0 0-1 16,0 0 2-16,0 0 3 15,0 0-3-15,0 0-10 16,0 0 9-16,0 0 1 0,0 0-16 15,0 4 15-15,0 10 1 16,5 3 9-16,3 6 12 16,0 4-15-16,0 0 13 15,-3 5-10-15,-1 2 5 0,0 3-2 16,-4-3-11-16,2 2 10 16,-2 0-11-16,0-4 0 15,0-2 11-15,0 2-11 16,0-3 8-16,0 1-7 15,0-2-1-15,2 2 29 0,4-2-26 16,-2 2-2-16,0-2 20 16,3-2-21-16,-3-1 5 31,-2-2-5-31,4-5 0 16,-4 0-1-16,0-4 1 0,0 2 0 15,-2 2 6-15,0 0-6 16,0 2 12-16,0 2-12 15,0 0 1-15,0 5-1 16,0-5 0-16,0-1 0 16,2 2 0-16,-2 0 1 0,2-2 7 15,-2 3-7-15,5-2-1 16,-3 4 8-16,0-3-8 16,0 4 0-16,0-5 10 15,1 4-10-15,-1-2 0 16,-2 2-1-16,0 1 1 0,0 0 8 15,0 0-8-15,0 3 0 16,-2-2-1-16,-5 4-2 16,-2 1 1-16,3 4 3 31,2-1-1-31,-6-2 14 0,4 2-13 16,1-8-1-16,1 2 0 15,0-7 0-15,-2 0 2 16,2 4-2-16,2-5 0 15,0-1 4-15,0 2-4 16,-1 0 0-16,1-6 0 0,0 1 0 16,0 0-4-16,0-4 4 15,2-3 0-15,0-4-1 16,0 1 7-16,0 3-6 16,0-8 0-16,0 1 0 0,0-4-1 15,0 5 1-15,-2-5 0 16,2 0 0-16,0 0 0 15,0 0 0-15,-3 0 0 16,3 0-4-16,-5 0 3 16,-3 0 1-16,-8 5 0 0,-2-1 10 31,-7 0-9-31,1 0 6 16,-5 2-7-16,0-2 0 15,1 4 10-15,-1-4-10 16,-8-2 0-16,4 3 0 0,2-2 1 15,-7-3 4-15,3 4-5 16,-1-4 0-16,-3 0 3 16,2 5-3-16,-3-4 0 15,-1 3-1-15,-3 0 6 16,-3 0-6-16,-2-4 1 0,0 0 0 16,-2 0-1-16,-2 0 8 15,1 4-8-15,-2-4 1 16,2 5 0-16,0-4 10 15,0 3-10-15,2 1 0 16,0-1-1-16,1-1 10 0,0 4 1 16,2-4-10-16,1 2-4 31,-1-1 3-31,-5 1 1 16,-1-1 0-16,-3 0 3 15,-2-4-3-15,-2 5-6 0,-4-1 6 16,-3-4 0-16,-5 0 3 15,3 0 3-15,-5 0-7 16,3 0 1-16,0 0 0 16,-1 0 9-16,1 0-9 15,-2-4 1-15,-3-1 20 0,3 1-19 16,-2-1 5-16,7 1 5 16,1-5-6-16,0 6 11 15,3-2-11-15,-2 3-6 16,0-1 7-16,-1-1-6 0,-4 4-1 15,-3-5 0-15,3 1-4 16,-3 3 4-16,3-4 0 16,0 5 0-16,4-8 7 31,1 4-7-31,2 0 6 16,4-2-6-16,2 2 0 0,-2 1-2 15,-3-4 2-15,-1 0-1 16,-3 2 0-16,-2-1 2 15,-3-2-1-15,1 0 0 0,2 3 1 16,0-4-2-16,2 6 1 16,4-4-1-16,3 3 0 15,0 1 0-15,2-2 1 16,-2 1 0-16,2-2 0 16,3 2 6-16,-3 4-6 15,4-4-1-15,0 0 1 0,4 4 0 16,0 0 1-16,1-5-1 15,1 5-3-15,-2 0 3 16,-2 0 0-16,0 0-12 16,-4 0 11-16,-4-5 2 0,2 5 17 15,-3 0-18-15,3-4-5 32,5 4 5-32,6 0 1 15,4 0 5-15,6 0-6 16,6 0 4-16,2 0-6 15,2 0 2-15,2 0 0 0,1 0-7 16,-5 0 8-16,0 4-1 16,-4 1 0-16,-4 0 0 15,-2 3 4-15,1-4-4 16,0 2 0-16,4-2-1 0,5 1 4 16,3-5-5-16,6 3 2 15,-1-3 0-15,4 4 4 16,1-4-4-16,-1 2-8 15,-4 3 6-15,1-5 4 16,-5 0-4-16,-4 3 1 0,-2-3-7 16,-2 4-2-16,-3-4 10 31,3 5 0-31,2-5-1 16,-1 0-2-16,3 0 2 15,3 0 1-15,1 0 0 0,1 0 0 16,4 5 0-16,1-5-5 15,7 0 5-15,-2 4 0 16,5-4 7-16,0 4-7 16,1-4 1-16,-2 4 0 15,-3 0-1-15,1-2-2 16,-3 2 2-16,2 1 0 0,-3-2 1 16,0 1-1-16,3 3 0 15,0-7-1-15,-1 3 2 16,4 1-2-16,-2 1 0 0,1-5 1 15,2 1 6-15,0 3-6 16,0-4 0-16,1 4-3 16,-1-4 4-16,-5 4-1 15,1 0 0-15,-5 1 0 32,-3 0 0-32,2 0 0 0,-4-1 0 15,5-1-1-15,1-1 2 16,1 3 7-16,5-5-8 15,5 0 0-15,-1 0-5 16,7 3 5-16,-3-3-1 0,3 0 1 16,0 0-1-16,0 0-1 15,0 5 2-15,-2-1-10 16,-2 1 3-16,-1 8 5 16,-1-4 2-16,-3 10-1 15,2-3 1-15,0 7 3 16,3 8-3-16,0 1 0 0,1 7-9 15,3 2 7-15,0-1 2 16,0 0 1-16,0-4 0 16,0 0 9-16,0-2 7 0,3-2-5 15,1 1 10-15,2-3-21 32,1 2 1-32,0-2 17 15,0 2-18-15,-3 4 17 16,0-2-18-16,-1-2 1 15,-1 1 9-15,-2-3-10 16,2-7 0-16,-2 0 0 0,0-5 0 16,0 2 8-16,0 0-8 15,0-2 0-15,0 2 3 16,2-2-2-16,-2 0-1 16,3-4 0-16,-1 4 0 0,-2-4 3 15,0 3-3-15,2-4 0 16,-2 1-6-16,3-4 12 15,-3-2-4-15,2 0-2 16,-2-3 0-16,0-4 0 16,2 7 0-16,-2 0 0 0,0-2-1 15,0 3 0-15,0-4 1 32,0 4 0-32,0-6 0 15,0 7 2-15,2-2-2 16,0 5-2-16,0-8 2 0,1 7 0 15,-1-5 0-15,-2-3 0 16,2 0 8-16,-2 2-16 16,0-4 8-16,0 0 0 15,0 2 1-15,0-4-1 16,0 3 2-16,0-3-2 0,0 5 8 16,0-5-2-16,0 0-6 15,0 0 0-15,0 0 6 16,0 0-6-16,-2 0 15 15,-11 0-15-15,-8 0 1 0,-8 0 6 16,-2 0-6-16,-9 0 11 16,-5 0-12-16,-3 0 1 15,-6-5-1-15,0 5 1 16,2 0-1 0,-2 0 10-1,0 0-8-15,3 0 2 0,-2 0-4 16,1 0 0-16,-2 0-1 15,1 0-2-15,-2 0 3 16,-3 7 0-16,0-3 1 16,2-4 3-16,0 3-4 0,4-3 1 15,2 5-4-15,3-5 3 16,2 4 0-16,2 2-1 16,4-2 2-16,-1 0 12 15,1 0-13-15,4 2 0 16,1-2-2-16,1 0 3 0,2-1-1 15,0 2 0-15,2-3 1 16,-3 2 7-16,3-4-8 16,-4 3 0-16,-2-3 0 31,-6 5-3-31,-5-5 3 0,-4 4-1 16,0-4 14-16,-4 0-12 15,-4 3-1-15,0 0 1 16,0 0-3-16,2-2 4 15,4 3 4-15,6 0-6 16,6 2 1-16,4-2 5 0,8 0-6 16,3 4-1-16,7 0 1 15,3-1 0-15,1-4 13 16,3 1-13-16,1 0 1 16,4-2-8-16,4-2 7 0,-1 0-2 15,3 0-4-15,0 0 12 16,0 0-3-16,0 0-3 15,0 0 0-15,0 0-9 16,0 0 7-16,3-10-75 16,8-13-67-16,0-3-380 0</inkml:trace>
  <inkml:trace contextRef="#ctx0" brushRef="#br0" timeOffset="48276.382">22608 18651 149 0,'0'0'134'16,"0"0"-102"-16,0 0-18 0,0 0 24 16,0 0-8-16,0 0 25 15,17 0 54-15,-17 0 18 16,-6 0-89-16,-3 0-31 15,-3 0-14-15,-1 0-22 16,3 0-141-16,-2 0-133 0</inkml:trace>
  <inkml:trace contextRef="#ctx0" brushRef="#br0" timeOffset="51358.1171">22367 18482 347 0,'0'0'180'0,"0"0"-148"15,0 0-25-15,0 0-7 16,0 0 21-16,0 0-20 16,0 0 0-16,19 0-1 15,-19 3 0-15,0-3 106 0,0 0 19 16,0 0-12-16,0 0-21 15,0 0-48-15,0 0-2 16,0 0 11-16,0 0-47 16,0 5 20-16,0-5-26 0,0 0 0 15,0 0 12-15,0 0-4 16,0 0 0-16,-2 0 23 31,-9 0-2-31,-1 0-11 16,-7 0-17-16,-3 0 8 15,-5 0 3-15,1 0-12 0,-3-5 20 16,-2-2-20-16,0 3 12 16,-6-2-6-16,4-2-5 15,-3 2 6-15,-1-1 13 16,1 0-19-16,0-1 11 0,0 3-12 16,5-2 1-16,0 5 9 15,2-6-9-15,2 4-1 16,5 0 6-16,0 3-6 15,4 1 8-15,0 0-8 16,0-3 0-16,-1 3 0 0,-2-3 0 16,1 3 0-16,-3-3 0 15,2 3 2-15,-4 0 5 16,-2 0-7-16,2 0 0 31,1-4 8-31,2 4-7 16,2 0 4-16,-1 0-3 0,4 0 6 15,-1 0-8-15,1 0 0 16,-2 0 0-16,-1 0 1 16,1 0-1-16,-4 0 0 15,-4 0-1-15,0 0 1 0,-2 0 7 16,-2 0-5-16,0 0-2 16,-2 0 0-16,1 0 1 15,-1 0 2-15,-2 0-3 16,1 0 0-16,-2 0-1 15,5 0 2-15,-1 0 4 0,1 0 4 16,5 0-9-16,-3 0-2 16,2 0 2-16,-4 0 0 15,0 0 0-15,-2 0 7 16,-4 4-7 0,0-4 0-16,1 3 4 15,-2 3-4-15,0-5 0 16,2 3 9-16,-1 0-11 15,1 1 2-15,1-4-2 16,1 1 1-16,-2-2 1 16,3 0 10-16,1 0-4 0,-1 0-3 15,0 0 6-15,-1 0-9 16,1 0-1-16,-2 0 1 16,-2 0 0-16,2 0 11 15,-1 0-11-15,1 0 1 0,1 0 9 16,1 0-9-16,0 0-1 15,-1 0 6-15,-2 0-4 16,2 0 12-16,-1 0-13 16,2 0-1-16,-3 0 14 15,3 0-14-15,-3 0 1 0,0 0-1 32,2 0 2-32,1 0 20 15,2 0-22-15,0 0 0 16,0 0 8-16,2 0-8 15,2 0 7-15,0 0-7 0,3 0 0 16,-1 0 14 0,3 0-13-16,-3 0 0 0,4 0 18 15,-4 0-17-15,-2 0 3 16,0 0-5-16,-2 0 3 16,0 0-4-16,-4 2 1 0,-1-2 0 15,1 0 8-15,0 0-8 16,-4 0-1-16,2 0 0 15,-3 0 1-15,0 0 0 16,1 0 0-16,-4 0 0 0,3 0-1 16,-1 0 2-16,0 0 5 15,3 0-6-15,3 0 0 32,2 0 1-32,0 0-1 15,0 4-1-15,-1-4 0 16,1 0 1-16,2 3-2 0,0-3 2 15,0 0 0-15,0 5 2 16,-2-5-2-16,0 4 0 16,0-1-2-16,-3-3 1 15,-1 1 1-15,-1 0 0 0,-2 5 0 16,-9-6 4-16,-22 3-4 16,-3-3 0-16,-17 0-46 15,-9 0 36-15,13-9 10 16,-2 0 1-16,6-3 21 15,2 7 7-15,2 0-29 16,-4 5 0-16,5-4-1 0,11 4 1 16,19-4 16-16,11 4 10 15,10 0-26-15,7 0 1 16,0 0-1-16,7 0 0 0,2 4 0 31,0 0-1-31,4-4 0 16,-4 6 1-16,1-4 0 15,-4-2 1-15,-5 0 5 16,-4 0-2-16,-3 0-4 16,-5 0 0-16,1 0 8 15,-5 0-8-15,-2 0 0 0,2 0-7 16,-3 0 14-16,1 0-7 16,-1 0 0-16,3 0 0 15,-2 0 2-15,2-2-2 16,2 2-1-16,0 0 1 0,0 0 0 15,-1 0 0-15,-1 0 0 16,0 0 0-16,-5 0-2 16,-3 0 2-16,1 0 0 15,-2 0 0-15,0 0 1 16,0 0 5 0,0 0-6-16,-4 0 0 15,5 0-1-15,-5 0 7 16,2 0-7-16,-1 0 1 15,1 4-3-15,-1 0 2 0,-3-1 1 16,-2 2-1-16,-1-1 1 16,-4 0 1-16,-1-3-1 15,0 5 0-15,-2-6 0 16,2 3 4-16,0 1-4 16,5-2-1-16,0 0 1 15,1 0 0-15,2-2 7 0,-1 4-7 16,0-4 0-16,-2 0-7 15,-1 4 7-15,-2-4 0 16,2 0 0-16,-2 0 1 16,0 0 8-16,2 0-9 0,0 0 0 15,-2 0 0-15,5 0 0 16,0 0 0-16,0 0 0 31,-1 0-3-31,0 0 3 16,-4-4 0-16,0 4 0 15,0 0 0-15,-3 0-4 0,-3 0 3 16,-10 0 1-16,-3 0-2 16,-5 0 2-16,-2 0 0 15,-5 0 0-15,0 0 6 16,-2 0 0-16,0-4-6 0,5 0 0 16,6-2 0-16,5-3 8 15,9 4-8-15,2-4-1 16,4 6 0-16,4-3 2 15,6-2-1-15,3 4 0 16,3 0 0-16,2-3 3 0,5 4-3 16,0-6 0-16,1 9-1 15,4-3 2-15,-7 1-1 16,4 0 0-16,0 0 0 31,0-3 5-31,0 5-5 0,-1-3-1 16,3-1 1-16,-2 4 0 15,2 0-5-15,2-2 5 16,-2 2 0-16,1 0 4 16,-3 0-4-16,-1 0 0 15,-1 0-1-15,1 0 2 0,1 0-2 16,0 0 1-16,2 0 0 16,0 0-2-16,3 0 4 15,1 0-2-15,-2 0 0 16,1 0 0-16,-3 0 4 15,0 0-4-15,-3 0 0 0,1 2-1 16,0 2 1-16,0-1 0 16,0 2 0-16,2-3 0 15,0 0 3-15,2 0-3 16,0-2 0-16,-2 3-1 16,0-3 2-1,-2 0-2-15,-1 5 1 16,1-5-1-16,0 4 0 15,0 2 1-15,0-2 0 16,-3 0-1-16,3 0 2 0,0-4 3 16,0 0-4-16,0 0 0 15,-1 0 0-15,3 0 0 16,3 0 0-16,-1 0-1 16,0 0 2-16,-2 0-2 15,2 0 1-15,1 5 0 0,-1-4-2 16,3 3 2-16,-3-4 0 15,-2 4-1-15,0-4 1 16,-3 0 0-16,6 0 2 16,6 0 53-16,6 0 14 0,8 0-54 15,6-4-10-15,0 4-5 32,0-2-63-32,0-10-37 15,2-2-189-15,2 0-201 0</inkml:trace>
  <inkml:trace contextRef="#ctx0" brushRef="#br0" timeOffset="56607.2017">10510 18468 499 0,'0'0'140'0,"0"0"-140"16,0 0 0-16,0 0 3 31,0 0-2-31,0 0 19 16,0 0-19-16,0 0 74 0,0 0 67 15,0 0-53-15,-2 0-48 16,-1 0 18-16,3-4-30 16,0 4 0-16,0 0-22 15,-2 0-5-15,2-4 19 16,-2 4-20-16,0-4 39 0,-2-2 23 16,1 6-10-16,1-3-8 15,-3-3-16-15,1 1-3 16,-1 1-5-16,-1-1-20 15,-3 2 16-15,0-1-8 0,-2 0-8 16,-2-2 6-16,-1 6-6 16,1-4-1-16,-5 0 2 15,3 4-2-15,-6 0 13 16,3-1-13-16,-3 1 0 16,-2 0 2-1,0 0-2-15,-1 0 0 16,-1 0 0-16,1 0 0 15,-3 0 3-15,1 0-3 16,-3 0-10-16,-3 0 10 16,-1 0 8-16,-2 0-6 0,-6 0-4 15,3 0 8-15,-2 0-6 16,-1 0 1-16,2-3 0 16,1 0 29-16,-2 0-29 15,-1 3-1-15,-1 0 7 16,0 0-7-16,0-4 19 0,-3 4-19 15,0 0 1-15,1 0 14 16,-1 0-6-16,-1 0 14 16,-1-5-23-16,-3 5 9 15,4 0-9-15,-4 0 1 0,2 0-1 16,-1-3 10-16,-1 3-8 16,2 0-2-16,0 0 0 31,0-2 0-31,1-2 8 15,0-1-2-15,2 2-1 16,3 3 3-16,2 0-7 0,-2-4 20 16,2 4-21-16,-1 0-4 15,1 0 3-15,3 0 1 16,-1 0 0-16,1-2 0 16,0 0 12-16,1 0-12 0,-1-2 0 15,1 0 0-15,-2 0 0 16,4 0 0-16,-1-2 0 15,4 6 4-15,-3-4 2 16,5-1 0-16,0 5-6 16,0 0 1-16,2 0-3 0,0 0 4 15,1 0-2-15,-1 0 0 16,3 0 1-16,-1 0 3 16,1 0-4-16,-3 0 0 31,0 0 0-31,-4 0 0 15,-1 0 0-15,1 5 0 0,-2-1-5 16,2-1 5-16,0 0 0 16,2 1 0-16,2 4 9 15,-2-2-8-15,-3-2-2 16,1 0 1-16,-2 4-2 0,2-2 1 16,-3-3 1-16,1 2 0 15,0-1-1-15,-1 5 1 16,1-8 0-16,-1 7 0 15,0-2 1-15,1-2-3 16,0 0 2-16,2-4 0 0,-1 3 0 16,1-3 6-16,0 0-11 15,0 0 5-15,2 0 0 16,2 0 5-16,-2 0-5 16,2 0 0-1,-2 0 0-15,0 0 0 16,0 0 5-16,1 0-5 15,-6 0 0-15,0-3-2 16,-3 3 2-16,-1 0 0 16,-3 0 0-16,1 0 0 15,3 0 0-15,1 0 1 0,1 0 0 16,0 0 10-16,2-4-11 16,-2 2-1-16,-1 0 1 15,-4-4 0-15,-1 6 4 16,0-4-4-16,-4 0 0 15,0 4 0-15,-1-4 8 0,1-2-8 16,1 2 0-16,-1-1 0 16,-2 0-4-16,2-4 4 15,1 6 0-15,-1-1 9 16,5 0-9-16,3 2 16 0,0-2-16 31,4 4 2-31,2 0 7 16,-3 0-9-16,-1 0 0 15,-1 0-1-15,-1 0 2 16,-2 0-1-16,1 0 0 0,1 0 2 16,3 0-2-16,3 0 0 15,0 0 0-15,-2 0 0 16,1 0 7-16,-2 0-6 16,-1 0-1-16,-5 0 0 15,0 0 2-15,-3 0-2 0,-3 0-9 16,-1 0 9-16,0 0 0 15,-2 0 12-15,2 0-12 16,-2 0 0-16,0 0-3 16,0 0 3-16,0 0 0 15,2 0 0-15,2 0 1 0,0 0 5 16,3 0-6-16,3 0 0 16,3 0-2-16,0 0 3 31,0 0-1-31,1 0 0 15,1 0-1-15,-1 0 1 0,1 0 0 16,3 0 0-16,0 0-1 16,2 6 2-16,0-4-1 15,2 0 0-15,0-2 0 16,0 0 1-16,1 4-1 16,1-4 0-16,1 0-1 0,2 0 3 15,-1 3 1-15,1-3-3 16,2 0 0-16,-2 5-6 15,-1-5 6-15,-4 2 0 16,1 0 0-16,-3 0 1 16,-2-2 1-16,0 3-2 0,-1-3 0 15,1 0-1-15,-3 0 1 16,3 0 0-16,-5 0-1 31,1 5 2-31,0-5 1 0,-3 0-2 16,-1 0 0-16,2 0 9 15,1 0-9-15,1 0-1 16,1 0 0-16,3 4 2 16,0-4 1-16,0 0-2 15,2 0 0-15,2 0 7 16,0 0-6-16,2 0 0 0,3 0 5 16,0 0-5-16,2 0 17 15,-3 0-17-15,1 0-1 16,0 3 7-16,-3-3-5 0,-2 0-2 15,-2 3 0-15,0-3 0 16,0 0 2-16,0 0-2 16,0 0 0-16,2 0-1 15,1 0 2-15,0 0-1 16,3 0 0-16,-2 0 1 16,5 0 11-16,1-6-12 0,-2 6 0 31,3-9 5-31,1 6-4 15,-1 1 15-15,0-7-16 16,2 6 0-16,-1-1 6 16,1 0-6-16,1-2 0 0,3 2 0 15,1 4 1-15,3-4 3 16,-4 0-4-16,3 1 0 16,-5 0 0-16,1-1 0 15,-5-1 0-15,3 2 0 16,-5 1 0-16,0-2 2 0,0-1-2 15,-3 2-5-15,1-1 3 16,2 2 4-16,2-2-2 16,1 0 0-16,3 4 1 15,3 0 5-15,-1 0-6 0,6 0 0 16,-1 0-1-16,3 0 1 16,-2-4 0-16,0 4 0 31,4 0 0-31,-2 0 4 15,-1 0-4-15,1 0-5 16,-4 0 3-16,-2 0-2 0,1 0 4 16,1 0 0-16,-2 0-2 15,-3 4 1-15,0 6 1 16,-3-6-7-16,-2 6 6 16,1-3 2-16,-2-2 5 0,4-1-6 15,3 2 0-15,4-2 6 16,4-4-6-16,1 0-5 15,3 0 4-15,0 0 2 16,0 0 3-16,0 0-4 16,0 0 0-16,0 0 5 0,0 0-5 15,0 0 0-15,0 0 0 16,0 0-4-16,0 0-3 16,0 0-20-16,0-4-231 31,-2-14-460-31</inkml:trace>
  <inkml:trace contextRef="#ctx0" brushRef="#br0" timeOffset="64489.5931">945 14658 796 0,'0'0'171'16,"0"0"-137"-16,0 0-19 16,0 0 79-16,0 0-2 15,0 0-34-15,-9-44 22 0,9 40 4 16,0 1 63-16,0 3-64 16,0 0-29-16,0 0-6 15,0 0-33-15,0 0 5 16,0 0-20-16,0 9 4 15,0 15-4-15,9 8 0 0,4 8 6 16,3 6-5-16,2 3 5 16,-1-5 4-16,3-3-10 15,-1-6 1-15,-6-9 4 16,-3-6-5-16,0-8 0 0,-8-6-1 16,0-2-21-16,-2-4 22 15,0 0 1-15,0 0 0 31,-6-16-1-31,-8-8 0 16,-3-4 0-16,-2-8 0 16,-1 0 1-16,5 0 2 0,-1 0-3 15,3 5 1-15,3 9 1 16,4 4 5-16,4 9 2 16,2 4-9-16,0 5-2 15,0 0-5-15,22 0-3 16,12 5 5-16,11 6 4 0,5 5 2 15,8-2 2-15,-4-1-3 16,-2 0-20-16,-13-4 14 16,-10-4-29-16,-11-1 7 15,-11-2 15-15,-7 3 1 0,-14 0-1 16,-23 7 12-16,-15 5 1 16,-8 5 16-16,0-4-15 15,4 4 8-15,7-4 7 31,14-4-15-31,8-4 18 0,11-6-19 16,12-4-10-16,4 0-3 16,0-1 7-16,20-20-10 15,9-7 3-15,9-8-8 16,4-4-30-16,7-5-17 16,3-1-6-16,-2 0 10 0,0 5-10 15,-6 0 30-15,-8 3 43 16,-12 8 1-16,-10 8 47 15,-8 10 56-15,-4 4 64 16,-2 6-59-16,0 2-60 0,0 0-12 16,0 0-36-16,0 14-25 15,0 8 24-15,-6 8 1 16,-3 2 0-16,5 4 13 16,-1-10-12-16,0-2 11 15,5-6-12-15,-2-9 0 31,2-6 1-31,0-3-1 0,0-3-8 16,0-24 7-16,0-13-77 16,0-9 49-16,0-6 23 15,0 1 5-15,0 6 0 0,0 9 2 16,0 15 49-16,0 6 31 16,0 9-27-16,0 6 0 15,0 3-54-15,7 0-46 16,5 20 24-16,0 9-8 15,9 1 30-15,1 2 21 16,2 0-21-16,-3-6 6 0,-1-4-6 16,-7-4-29-16,-1-9 4 15,-8 0-7-15,-2-7-27 16,-2-2 37-16,0 0 22 16,0 0 0-16,0 0 0 0,-12-2 0 15,-3-14 18-15,-3-3-12 31,-1-1 1-31,-2-1-7 16,1-9-6-16,3-3 0 16,3-3 0-16,3-4-39 15,7 0 18-15,-1 10 27 0,5 6 0 16,0 7 7-16,0 12 13 16,0 3 1-16,0 2-21 15,0 4-35-15,9 20 33 16,8 8 2-16,8 10 40 0,2 2-40 15,-3 0 0-15,1 1 6 16,-2-9-5-16,-8-6-1 16,-2-7 0-16,-6-5-4 15,-3-13 4-15,-4-5 6 16,0 0 14-16,0-14-20 0,-16-22-49 16,-5-9-7-16,-4-8 39 15,0 0 8-15,1 4 9 31,3 12 16-31,6 7 23 16,4 10 43-16,4 8-12 0,7 7-55 16,0 5-15-16,0 0-27 15,22 11 27-15,10 9 1 16,7 2-1-16,9 2 0 16,5-4 0-16,6-4-33 15,-1-9-62-15,-4-7-8 0,0 0 27 16,-11-3 1-16,-10-10 5 15,-13 2 21-15,-16 3 49 16,-4 4 65-16,0 4 47 16,-21 0-57-16,-13 8 19 0,-11 24-17 15,-13 14-16-15,-6 19 2 16,-16 25-8-16,8 2 11 16,-3 8-45-16,-2 3 0 15,11-21 29-15,-5 10-30 16,5-12 1-1,9-13 27-15,8-13-27 16,9-13 18-16,11-10-9 16,9-16-9-16,11-4-2 15,9-11-25-15,0-8-94 16,19-23-56-16,24-14-48 0,47-49 130 16,-9 10-46-16,2-1-252 0</inkml:trace>
  <inkml:trace contextRef="#ctx0" brushRef="#br0" timeOffset="64789.4695">2269 14217 918 0,'0'0'181'0,"0"0"-77"16,0 0 160-16,0 0-92 16,0 0-115-16,0 0-22 0,0 0-24 15,-139 106 20-15,71-38-11 31,-13 12-1-31,-6 11 44 16,-22 19-27-16,14-12 0 16,-2 1-11-16,5-6-15 15,26-21 38-15,-5 1-34 16,13-17-13-16,16-14 15 0,13-11-16 16,11-13 1-16,9-9-1 15,9-6-45-15,0-3-31 16,0-3-75-16,19-16-24 0,10-16 6 15,27-29-100-15,-6 6 6 16,-8 2-558-16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7:02:21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7683 4988 15 0,'0'0'78'0,"0"0"56"15,0 0 17-15,0 0-83 16,0 0-13-16,0 0 11 0,-10 0-2 16,10 0-1-16,0 0-33 15,0 0 5-15,0 0 20 16,0 0-15-16,0 0 14 15,0 0-11-15,0 0 9 16,0 0-8-16,0 0-30 16,0 0 12-16,-3 0-26 0,-1 0 9 15,-1 0-12-15,-2 0 3 16,1 0 0 0,-3 0 2-16,0 0 6 0,0 0-3 0,0 0-5 15,3 0 0-15,-2 0 0 31,2 0 2-31,2 0-2 16,-1 0 0-16,1 0 0 16,2 0 9-16,0 0-9 15,-2 0 0-15,2 0 22 0,0 0-3 16,-2 0 0-16,2 0-19 16,0 0 7-16,-3 0 0 15,3 3-6-15,0-1-1 16,0-2 15-16,0 0-14 0,2 2 30 15,0-2-11-15,0 0 2 16,0 0 8 0,0 0-9-16,0 0 8 0,0 0-3 15,0 0-16-15,0 0 25 16,0 0-18-16,0 0-7 16,0 0 18-16,0 0-27 0,0 0 8 15,0 0 4-15,0 0-12 31,0 0 23-31,0 0-23 16,0 0 1-16,0 2 28 0,0 0-14 16,0-1 16-16,2 2-1 15,4 1-5-15,1 0 25 16,3 2-29-16,2-3 4 16,3 2 5-16,1-1-21 15,4 1 12-15,0-5 0 16,1 5-14-16,1-3 22 0,-2 0-28 15,0-2 7-15,-3 0-4 16,2 3 3-16,-1-3 2 16,-3 0-9-16,3 0 1 15,-1 0 10-15,4 0-12 0,-1 0 0 16,2 0 0 0,2 0 10-16,-1 0-1 0,2-3-9 15,-4-1 0-15,4-1 1 16,0 5 1-1,-1-5-2 1,3 3 0-16,-2 0 1 0,-1-3 4 16,0 5-5-16,1-3 0 15,-2 1-1-15,-4 2 9 16,1-2-9-16,1 2 1 16,-4-2 0-16,1 2 0 0,3 0 0 15,-2-3-1-15,4 3 1 16,-1 0 0-16,2-1 3 15,1 1-3-15,2 0 0 16,-1-2-6-16,1 2 6 16,0 0 0-16,2 0 0 0,0 0 2 15,0 0 2-15,0 0-4 16,-2 0 0-16,-1 0-3 16,-1 0 3-16,-1 0 0 15,-1 0 0-15,0 0 0 0,-4 0 5 31,4 0-5-31,-1 0 0 16,0 0-2-16,0 0 8 16,-1 0-7-16,0 0 1 15,2 0 0-15,1 0 0 16,1 0 0-16,0 0 0 16,4 0-4-16,0 0 10 0,2 0-8 15,0 0 2 1,0 0 0-16,1 0-1 0,-3 0 1 15,0 0-1-15,-3 0 0 0,3 3 2 16,-3 0 3-16,1-1-4 16,-2 0 0-16,2 0-6 15,0-2 6-15,-3 3 0 16,0-3-1-16,3 0 3 16,0 3 0-16,0-3-2 0,0 0 0 15,2 2-1-15,-2-2 1 31,2 2 0-31,0-2 0 16,0 0 1-16,0 2 4 16,2-2-5-16,0 0 0 0,0 0-5 15,-2 0 14-15,0 0-10 16,-1 0 1-16,1 0-1 16,-2 0 0-16,2 0 1 15,2 0 0-15,1 0 0 16,-1 0 1-16,5 0-1 0,-2 0 0 15,3 0 0-15,-1 0 5 16,1 0-5 0,2 0 0-16,-1 0 0 0,1-2 10 15,1 2-4-15,1-2-6 0,-3 0 1 16,-1 2 2-16,-1 0-3 16,-2 0 0-16,-1 0 0 15,1 0 2-15,-1 0 6 31,3 0-8-31,-1 0 0 0,3 0 5 16,0 0-4 0,2 0-1-16,0 0 0 0,1 0 1 15,-4 0 3-15,3 0-4 16,1 0 0-16,-1 0 3 16,0 2 4-16,-1 0-3 15,2-2-4-15,1 2 0 16,-1-2 1-16,-1 2-1 0,2 1 0 15,-1 0-1-15,-2-1 2 16,1 0 5-16,-2 0-6 16,-2 1 0-16,0-3 3 0,-3 3-3 15,1-1-5-15,-1 0 4 16,-2 0 2 0,0 0 6-16,-2 0-7 0,-2-2 0 15,2 2 5-15,0-2-5 31,0 2 0-31,0-2-1 0,-2 3 2 16,2-3 0-16,0 0-1 16,2 1 0-16,0-1 3 15,1 0-1-15,1 0-2 16,2 0 0-16,1 0 0 0,-1 0 0 16,4 0 0-16,-1 0 0 15,2 0 0-15,-3 0 6 16,2 0-5-16,-4 0-1 15,1 0 0-15,-3 0 5 16,3 0-5-16,-3 0 0 16,4 0-1-16,-4 0 2 0,2-1 8 15,-1 1-9-15,1-3 0 16,-1 3 3-16,1-2-3 16,-2 0 0-16,4 2-1 0,-2 0 8 15,1 0-3-15,-1 0-4 31,1 0 0-31,0-2-1 16,0 2 1-16,-3 0 0 16,3-2 0-16,-3 2 1 15,2 0 14-15,-1-2-15 0,2 2 0 16,-2 0 14-16,3-2-12 16,-1 2-2-16,1-2 0 15,2-1 0-15,-1 3 6 16,-3 0-6-16,3 0 0 0,-5 0 0 15,0 0 6-15,-1 0 2 16,-3 0-8-16,0 0 1 16,0 0 12-16,-5 0-13 15,1 0 0-15,0 0 5 16,-4 0 1-16,2 0 13 16,2 0-6-16,2 0-13 0,2 0 25 15,0 0-25-15,2 0 0 16,0 0 0-16,2 0 7 31,-2 0-4-31,-1 0-3 16,1 0 0-16,-2 0 2 0,2 3-1 15,-2-1-1 1,0 0 0-16,0 0 1 0,0 0 5 16,0-2-6-16,0 2 0 15,0-2 6-15,-2 2 2 0,-1-2-9 16,1 2 1-16,2-2 0 15,2 0 13-15,0 3-13 16,0-3 0-16,-2 0 5 16,0 0 1-16,-2 0-2 15,2 0-4-15,-2 0 0 0,-2 0 6 16,-1 0-6-16,0 0 0 16,-3 0-2-16,-3 0 4 15,-1 0 2-15,-3 0-4 31,-1 0 0-31,1 0-5 16,-5 0 5-16,1 0 0 0,0 0 0 16,-1 0 1-16,1 0 5 15,4 0-6-15,1 0 0 16,8 0-3-16,4 0 4 16,4 0-1-16,4 0 0 0,3 0 0 15,3 0-1-15,1 0 1 16,0 0 0-16,1 0-9 15,-1 0 18-15,3 0-6 16,-5-3-3-16,-1 3 0 16,-3-2-3-16,0 0 3 0,-2 0 0 15,-3 0 0-15,0 2 4 16,-2-2-4-16,-2 2 0 16,-5-2 0-16,-2 2 1 15,-2-2-1-15,-3 2 0 0,4 0-6 31,0-3 12-31,6 3-9 16,2 0 3-16,4 0 0 16,2 0-1-16,7 0 1 15,1 0-1-15,3 0 1 16,-1 0 0-16,-1 0 5 0,-3 0-5 16,-2 0 0-16,-4 0-3 15,-1 0 4-15,-1 0-1 16,0 0 0-16,0 0 1 15,-2 0 5-15,0-3-6 0,-5 3 0 16,1-2-10-16,-1 2 20 16,1 0-9-16,0 0-1 15,-4 0 0-15,2 0-6 16,-3 0 6-16,3 0 0 16,0 0-1-16,2 0 3 0,2 0 2 15,0 0-4-15,2 0 0 31,0 0-6-31,4 0 6 16,-2 0 0-16,3 0-1 16,-3 0 2-16,0 0 2 0,0 0-3 15,1 0-3-15,-3 0 2 16,4 0 1-16,-2 2 0 16,0 1 0-16,3-3 1 15,-3 3 1-15,0-1-2 16,3-2 0-16,0 2-1 0,1-2 2 15,3 2 3-15,2-2-4 16,3 2 0-16,-2 0-5 16,2 0 5-16,-1 0 0 15,0 1-5-15,-3-2 14 0,-1-1-8 16,-1 2-1 0,1-2 0-16,3 2-4 0,-4-2 4 15,3 2 0-15,-1 0-6 31,-4 1 13-31,1-3-4 16,-1 1-3-16,1 1 0 0,1 0-4 16,-2-2 4-16,-2 2 0 15,0-2-1-15,-1 0 3 16,-1 0 0-16,0 2-2 16,2-2 0-16,5 0 2 0,0 2-2 15,2 1 0-15,2-3 0 16,1 3 0-16,-3-3 0 15,0 0 0-15,-2 2 0 16,-2-2-1-16,-5 0 7 16,-2 2-7-16,-3-2 1 15,1 0 0-15,-2 0-1 0,-1 0 1 16,1 0-1-16,0 0 0 16,-1 0 2-16,-2 0-1 15,1 0 0-15,1 0 0 0,3 0-3 31,2 0 3-31,5 0-1 16,3 0-1-16,3 0 4 16,3 0 1-16,1 0-3 15,1 0 0-15,-1 0-6 16,1 0 6-16,0 0-1 16,-3 0 1-16,1 0-1 0,-4 0-7 15,3 0 8-15,1 0 0 16,-5-2-1-16,-3 2 1 15,-1-2 0-15,-5-1 0 0,-2 3 0 16,0-5 0-16,-1 3 0 16,-1-2 0-16,4 2-3 15,0 1 11-15,2-4-7 16,0 3-1-16,3 0 0 16,-1-1-4-16,1 0 4 0,-1 1-1 15,0 0 0-15,1 0 2 31,-1 2 0-31,-2 0-1 16,0 0 0-16,-2 0-6 16,2 0 6-16,2 0 0 0,-5 0-1 15,3 0 2-15,-4 0-6 16,2 0 5-16,-2 0 0 16,-3 0 2-16,1 4-2 15,-2-2 0-15,-4 2 0 16,-1 0 2-16,-5-2-4 15,1 0 2-15,-3-2 0 0,-3 3 2 16,4-3 4-16,1 0-7 16,1 1 1-16,1-1 0 15,1 2-6-15,2-2 6 16,-2 2 0-16,1-2-1 0,-1 2 7 16,-1-2-5-16,-1 0-1 15,1 0 0-15,1 0-3 31,-1 0 3-31,3 0 0 16,0 0-2-16,0 0 4 0,2 2 1 16,-2-2-3-16,-4 0 0 15,-4 0 0-15,-3 0 2 16,-3 0-2-16,-4 0 19 16,3 0 2-16,-3 0 48 15,0 0-24-15,0 0-17 0,0 0 9 16,0 0-36-16,0 0 9 15,0 0-10 1,0 0-17-16,0 0 15 0,0 2-75 16,0 6-59-16,0-1-70 15,0-2-296-15</inkml:trace>
  <inkml:trace contextRef="#ctx0" brushRef="#br0" timeOffset="5382.4795">26633 5104 189 0,'0'0'309'15,"0"0"-233"-15,0 0-42 16,0 0 65-16,0 0 21 16,0 0-41-16,-15 0-47 15,15 0 1-15,-2-3 37 0,0 3-34 16,-3 0-6-16,0-2-12 16,1 2-18-16,-3-2 17 15,-1 0-15-15,-4 2 9 16,1-3 7-16,0 3-5 0,-3-3 22 31,4 1-23-31,1 2 12 16,2-2 24-16,2 2-22 15,3-2 13-15,2 2-4 16,0 0-14-16,0 0 18 16,0 0-13-16,0 0-1 0,0 0 14 15,0 0-19-15,0 0 11 16,0 0 5-16,0-2-8 15,0 2 19-15,0-2-21 16,4 2-3-16,10-1 6 0,4-2-27 16,4 3 27-16,5-2-20 15,4 0-9-15,2 2 18 16,7 0-18-16,8 0 0 16,3 0-1-16,2 0 7 15,7 8-4-15,0 0-2 0,-2 0 0 16,0-2 2-16,-4 2-1 31,-4-2-1-31,-8 0 0 16,-3-2 1-16,-3 0 1 15,-2 0-2-15,-3 1 0 0,-3-4 4 16,1 1-2-16,3 0-3 16,0 0 1-16,1 0 0 15,0 1 2-15,5-3-2 16,0 0 0-16,-1 0-2 15,2 3 8-15,-4-3-7 0,1 2 1 16,-3-2 0-16,1 0-4 16,-3 2 4-16,2-2 0 15,4 0-1-15,-4 0 3 16,2 0 5-16,3 0-7 16,-2 2 1-16,1-2 16 0,2 3-16 15,-4-2 6-15,1 2 1 16,2-3-2-16,-2 1 15 31,2-1-20-31,-1 0 5 16,1 3 14-16,1-3-19 0,-2 0 8 15,1 0-7-15,2 0 4 16,1 1 7-16,-4-1-12 16,3 2 1-16,-2-2 8 15,0 0-10-15,2 0 17 0,-2 0-12 16,5 0-4-16,-1 0 26 15,3 0-21-15,-1 0-5 16,3 0 9 0,-3 0-10-16,4 0 16 0,-4 0-16 15,1 0 0-15,-1 0 12 16,-2-2-11-16,1 1-1 0,-1-2 16 16,3 3-15-16,-3-1 24 15,3-2-24-15,-3 2 0 16,-2-4 16-16,0 3-17 0,-2 0 1 31,-2-1-1-31,-1 0 8 16,-4 1 9-16,0 0-17 15,-1 0 0-15,-4 0 6 16,-1 1-4-16,0-1 2 16,-4-1-4-16,4 1 0 15,0 0 19-15,-1 0-19 0,3-1 1 16,-3 0 11-16,1-1-11 15,0 2 13-15,-5 0-14 16,-1 0 0-16,2 0 14 0,-1 0-13 16,-3-1 7-16,-1 3 5 15,-3 0-12-15,-1 0 24 16,-3-3-9-16,-3 3-15 16,-1 0 32-16,-3 0-20 15,-2 0 5-15,0 0 6 16,0 0-23-16,0 0 31 0,0 0-31 31,0 0 0-31,0-2-2 16,0 2 1-16,0 0-41 15,-20-4-57-15,-4 1-85 0,-10-4-363 16</inkml:trace>
  <inkml:trace contextRef="#ctx0" brushRef="#br0" timeOffset="9864.8437">2291 5893 113 0,'0'0'98'16,"0"0"-35"-16,0 0 53 16,0 0-34-16,0 0 13 0,0 0-10 15,0-4-28-15,0 4 10 16,0-3-29-16,0 3-12 16,-3 0 14-16,1 0-5 15,0 0 3-15,0 0-30 16,-2 0 7-16,-1 0 14 0,1 0-16 31,-2 0 26-31,-2 0 8 16,2 0-31-16,-1 0 22 15,-1 0-22-15,-2 0-9 16,1 0 13-16,1 0-20 0,0 0 23 16,2 0-4-16,1 0-18 15,-1 3 42-15,2-3-29 16,-1 2-13-16,3-2 14 15,-3 0-2-15,3 0 6 16,0 0 16-16,2 0-13 0,0 0 18 16,0 0-11-16,0 0 5 15,0 0-5-15,0 0-19 16,0 0 12-16,0 0-10 16,-3 0-10-16,3 0 9 0,-2 0-11 15,0 0 7-15,-2 0-7 16,-3 0-5-16,2 2 5 15,-1-2 3-15,-1 2-3 32,3 0 0-32,-1-2 0 15,3 0 0-15,0 3 0 0,2-3 1 16,0 0 2-16,0 0-3 16,0 0 0-16,0 0 2 15,0 0-1-15,0 0-2 16,0 0 1-16,0 0 0 0,0 0 3 15,0 0-3-15,0 0 2 16,4 0 5-16,9 0-6 16,8 0 42-16,3 0-10 15,8 0-18-15,3 0 12 16,1 0-26-16,3-5 0 0,-2 1 0 16,1 2 5-16,-5-1 0 15,0-2-6-15,1 3 0 16,-1-2 4-16,2 0 2 31,-1 0-6-31,2 2 0 0,0 0 0 16,-1-2-6-16,3 2 7 15,0-1-1-15,4-4 0 16,3 2 6-16,0 2-6 16,-1 1 0-16,1-2 0 15,1 2 0-15,-1-1 0 16,-3 0 0-16,1 1-5 0,-5 0 11 15,0 0-5-15,-3-1-1 16,1 0 0-16,0 1-5 16,0 0 5-16,-3 2 0 0,0-2 0 15,1 2 1-15,-1-2 3 16,-2 2-4-16,2 0 0 16,1-2-3-16,-3 0 3 15,0 2 0-15,3-2-1 16,-2 2 2-1,1-3 2-15,2 3-3 16,-1-3 0-16,-1 1-3 16,0 2 4-16,1-2-1 15,-1 2 0-15,-2-2 0 16,3 2-1-16,-2 0 1 0,1 0 0 16,0 0 0-16,3 0 6 15,2 0-6-15,1 0 0 16,2 0 0-16,-1 0 0 15,3 0 0-15,-5 0 0 16,-1 0-6-16,1 0 13 16,-3 0-7-16,0 0 0 0,0 0 0 15,-1 0-1-15,-1 0 1 16,2 0-1-16,1 2 0 16,-1 2 2-16,2-1 1 15,1 0-2-15,-1-1 0 0,-1 2 4 16,-1-2-4-16,-1 0-8 31,-2 0 7-31,1 3 2 16,2-4 4-16,1 3-5 15,2-2 0-15,0 3 1 16,2-5 1-16,0 3-2 0,1-3 0 16,-2 2 0-16,3 0-2 15,1-2 2-15,2 0 0 16,0 2 0-16,-1-2 0 15,0 0 13-15,1 0-13 0,-1 0 1 16,-1 0 15-16,-1 0-15 16,1 0 10-16,1 0 8 15,3 0-13-15,2 0 24 16,0 0-19-16,3 0-10 16,1 0 27-16,0 0-28 0,3 0 7 15,2 0-6-15,2 2 5 16,1 1 13-16,-1-3-11 15,0 3-8-15,0-1 20 32,0-2-20-32,-2 0 9 0,1 2-9 15,-2-2 0-15,-2 0 8 16,1 2-8-16,0-2 0 16,0 0 4-16,2 3-2 15,2-3 4-15,3 0-5 16,-1 0-1-16,5 0 35 0,-3 0-34 15,1 0 5-15,-1 0 10 16,-1 0-14-16,2 0 12 16,-2 0-14-16,-1 0 0 15,2-3 10-15,-1-1-10 0,-1 2 0 16,1-1-1-16,-3 3 3 16,0-3 11-16,0 1-11 15,-2 2-2-15,-2-2 19 16,-3 2-18-16,1-2-1 15,-3 2 0 1,-2 0 6-16,2-2 9 16,1-1-15-16,-1 3 0 15,-2-3 4-15,2 1 2 16,-4 0-3-16,0-2-3 16,-1 3 0-16,-1-2 8 0,-1 1-8 15,-1 0 0-15,1 0 11 16,-1 0-11-16,2 0 22 15,0 0-22-15,-3 2 1 16,2-2 12-16,-1 2-13 16,-4 0 0-16,4 0 0 0,-3 0 8 15,2 0 0-15,-1 0-7 16,1 0-1-16,0 0 17 16,-1 0-17-16,-1 0 0 15,-3 0 0-15,2 0 10 0,-4 0 2 16,1 0-10-16,-3 0-2 15,-2 0 22-15,0 0-21 32,-1 0 7-32,-1 0-8 15,0 0 0-15,0 0 15 16,-3 0-15-16,3 0 0 0,-2 0 11 16,-3 0-9-16,3 0 6 15,-2 0-8-15,-3 0 0 16,-5 0 7-16,2 0-7 15,-3 0 0-15,-1 0 5 0,1 0 2 16,-1 0 11-16,1 0-18 16,-1 0 0-16,1 0 7 15,-3 0-7-15,-2 0 0 16,-1 0-1-16,-4-3 9 16,-2 3 7-16,-1 0 5 0,-1 0 4 15,-2 0 22-15,2 0-24 16,-2 0 5-16,0 0-24 15,0 0 9 1,0 0-8 0,0 0-4-16,0 0-9 15,0 0 8-15,0 0-120 0,0 0-79 16,0-3-344-16</inkml:trace>
  <inkml:trace contextRef="#ctx0" brushRef="#br0" timeOffset="12814.7415">10891 5935 586 0,'0'0'244'16,"0"0"-180"-16,0 0-48 15,0 0 85-15,0 0-27 0,0 0-44 16,0 0-10-16,15 0-18 16,8 0 35-16,4 0-16 15,0 0-3-15,0 0 30 16,-1 0-26-16,4 0-5 16,-2 0 1-1,-2 0-17-15,3 0 28 0,3 0-20 0,-1 0-2 16,0 0 19-16,2 0-25 15,2-3 11-15,-2 0 2 32,2-1-6-32,3 2 28 0,0-1-29 15,0 0-6-15,2 3 11 16,0-1-11-16,3 1 6 16,1 0-7-16,-1 0 0 15,1 0 2-15,-2 0-2 16,1 0 0-16,-1 0 0 15,3 0 1-15,-1 0 2 0,4 0-3 16,-2 0 1-16,1 0 10 16,-1 0-11-16,2 0 0 15,-2 0 6-15,-1 0-5 0,1 0 17 16,4 0-17-16,-1 0 0 16,0 0 18-16,0 0-18 15,-1 0-1-15,2 0 0 16,-5 0 6-16,1 0 6 15,-1 0-12 1,-1 0 0-16,4 0 2 16,0 0 4-16,-1 0-5 15,0 0-1-15,2 0 1 16,0 0 7-16,0 0-8 16,0 0 0-16,2 0 6 0,1 0-4 15,-1 0 14-15,0 0-16 16,0 0 1-16,1 0 20 15,-1 1-21-15,0 2 2 16,-2-2 4-16,3 1-5 16,1 2 17-16,1-2-8 15,-1 3-10-15,1-2 17 0,1 1-17 16,-1 1 0-16,-1-2 0 16,1-1 6-1,2 2 2-15,-1-1-8 0,3-2 0 0,0 1 17 16,0-2-17-16,0 2 12 15,0-2-11-15,2 3 0 32,-4-3 27-32,2 0-17 15,-3 0-3-15,1 0 11 16,-2 0-18-16,0 0 18 0,-1 0-9 16,-2 0-10-16,-2 0 36 15,3 0-23-15,-6 0 6 16,4 0 13-16,-6 0-23 15,1 0 19-15,-1 0-21 16,-1 0-4-16,-1 0 25 0,0 0-27 16,1 0 13-1,-1 0 0-15,1 0-14 0,1 0 25 16,-2-3-25-16,3 3 0 16,-3 0 5-16,1 0 1 15,-1-2-6-15,0 2 0 0,-2 0 1 16,0 0 13-16,0 0-13 15,-1 0-1 1,-2 0 18 0,1 0-17-16,2 0 9 15,1 0-10-15,-2 0 0 0,1 0 6 16,1 0-6-16,1 0 0 16,-2 0 11-16,3 0-10 15,-1 0 16-15,-1 0-17 16,-2 0 7-16,1 0 4 0,-2 0-10 15,0 0-1-15,0 0 2 16,0 0 7-16,-1 0 2 16,0 0-10-16,1 2 0 15,-3-2 16-15,0 0-16 16,1 0 8-16,0 0-6 0,0 0 5 16,-1 0 8-1,1 0-16-15,2 0 0 0,0 0-3 16,-2 0 11-16,-1 0-9 15,1 0 1 1,-1 0 0-16,-1 0-1 16,2 0 1-16,-3-2 0 15,-1 2-9-15,-1-2 19 16,-4 2-4-16,-4-1-6 16,-2 1 0-16,-1-3 5 15,-5 3-4-15,-1 0 6 0,-1-2 11 16,-1 2-17-16,-4 0 24 15,1-2-15-15,2 2-9 16,-1 0 18-16,0-2-17 16,2 2 4-16,-1 0-6 15,0 0 10-15,3-2 6 0,-4 2-16 16,1 0 0-16,1-1 5 16,-8 1 4-16,1 0-9 15,-5 0 0-15,0 0-21 16,-5-2-22-16,-15 2-98 0,-7-7-214 0</inkml:trace>
  <inkml:trace contextRef="#ctx0" brushRef="#br0" timeOffset="91401.6954">17317 7662 838 0,'0'0'192'0,"0"0"-113"0,0 0-60 16,0 0 43-16,0 0 40 16,0 0-59-16,14-54-1 15,-9 42 15-15,-1-1 8 16,0 4 34-16,-4 0-23 16,2 4-15-1,-2 1 8-15,0 0-47 16,0 0 36-16,0-3-20 15,0-1-22-15,0-1 7 16,3-8-22-16,2 0 9 16,3-8 1-16,8-5-5 0,6-6 10 15,9-9-10-15,14-7 2 16,8-10 9-16,10-5-17 16,4-6 0-16,4-2-1 15,2 6 8-15,4 1-7 16,-1 2 0-16,1 3 0 0,2 3 0 15,-2 4 1-15,-3 2-1 16,-1 4 9-16,-2 1-8 16,-3 4 7-1,-1 4-8-15,-3 4-6 0,-1 0-6 0,-3 7 12 16,0 5 0-16,-4 0 0 16,-5 4 8-16,-2 6-9 31,-4 1 1-31,-7 2 0 15,-9 4 0-15,-10 2 0 16,-7 3-1-16,-6 0 1 0,-3 3 0 16,-3 0 0-16,0-2 0 15,0 0-49-15,-3 0-17 16,-32-10-204-16,-1 2-209 16,-2 0-429-16</inkml:trace>
  <inkml:trace contextRef="#ctx0" brushRef="#br0" timeOffset="91801.8869">18615 5990 1071 0,'0'0'214'0,"0"0"-169"16,0 0 6-1,0 0 68-15,0 0-26 16,0 0-49-16,0 0-43 15,85-19 11-15,-45 22-12 16,7 11 0-16,5 2 4 16,-4 1-4-16,1 5 0 15,-7-1-8-15,-8 1 8 16,-7-2-1-16,-11 2-16 0,-10 0-15 16,-6 4 31-16,0 4-15 15,-25 6 16-15,-6 4 7 16,-2 2 13-16,-3 2 41 15,7-1-36-15,5-7-10 0,3-2 23 16,10-8-22-16,5-4-9 31,4-6-7-31,2-4 0 0,0-4 0 0,0-4 0 16,0-2 0-16,0-2 9 16,0 0-9-16,-12 0-83 15,-1-10-133 1,-9-10-752-16</inkml:trace>
  <inkml:trace contextRef="#ctx0" brushRef="#br0" timeOffset="93334.8754">19570 5782 1247 0,'0'0'290'16,"0"0"-214"-16,0 0-43 16,0 0 46-16,0 0-16 15,0 0-63-15,0 0 0 16,0 51 14-16,-3-10-13 0,-2 6 6 15,1 10 5-15,-3 4-6 16,-1 8 24-16,1 1-18 16,-5-2-12-16,2-2 17 0,-2-6-16 15,1-9 14-15,-2-13-15 16,4-9 1-16,0-11 2 16,0-6-3-1,3-12-40 1,-4 0-18-16,-1-23-243 15,1-17-242-15,-2-14-4 16,3-11 453-16,5-5 54 0,4-2 40 16,0 0 59-16,0 5 185 15,0 7 16-15,2 9-54 16,11 2-80-16,7 6 3 0,7 8-29 16,5 0-46-16,5 8-24 15,3 5-2-15,1 6-21 16,-6 6 19-16,-4 5-2 15,-6 5-10-15,-3 3 47 16,-8 14 1-16,-4 9-29 16,-5 5-2-16,-5 4-24 15,0 3 18-15,-11 1-12 0,-12 2-12 16,-3-4 27-16,-6-1-27 16,-3-4 7-16,2-5-8 31,-1-1 7-31,3-7-17 0,4-2-25 15,7-5-221-15,9-7-229 0</inkml:trace>
  <inkml:trace contextRef="#ctx0" brushRef="#br0" timeOffset="93951.4856">19745 6092 1149 0,'0'0'268'0,"0"0"-241"15,0 0 18-15,0 0 63 0,0 0-47 16,0 0-61-16,0 0-1 16,5 24 1-16,-3-8 1 15,1 2 13-15,1-2 14 16,-2-2-2-16,0-3 9 16,0-6-23-1,0-1-5-15,-2-4 20 16,0 0-1-16,0 0 16 15,0 0 52-15,0 0-41 16,0 0-5-16,0 0-14 16,0 0-22-16,0 0 22 0,0 0-33 15,0 0 0-15,0 0 9 16,0 0-9-16,0 0 4 16,0 0-5-16,0 0-9 15,0 0-1-15,0 3 10 16,0-3-10-16,0 7 4 0,0 3-9 15,0 6 14-15,0 9 1 16,0 1 0-16,0 6 0 16,0 2 0-1,0-3 0-15,0 1-1 0,0-6 2 0,0-3 9 16,0-7-10-16,0-9 2 16,0-2-4-16,0-5 4 31,0 0-2-31,0-3 24 15,0-20-13-15,0-14 11 16,5-11-22-16,4-6 0 0,2-4 17 16,2 2-17-16,1 6 1 15,-3 8 28-15,1 10-28 16,-2 6 13-16,-3 8-14 16,-1 6-1-16,0 6-8 0,-6 6-36 15,2 0-43-15,-2 0-66 16,0 15-71-16,0 8 21 15,0-3-157-15</inkml:trace>
  <inkml:trace contextRef="#ctx0" brushRef="#br0" timeOffset="94318.1309">19844 6250 1292 0,'0'0'286'16,"0"0"-254"-1,0 0-24 1,0 0 10-16,0 0-17 0,0 0 50 15,0 0 3-15,73 4 6 16,-46-6-9-16,2-12-38 16,0-4 3-16,0-4-16 15,-4-5-23-15,-6 1 23 16,-7-1-13-16,-8 3 6 0,-4 4 7 16,0 6 0-16,-4 4 44 15,-12 6-34-15,-4 4-1 16,-2 0 0-16,-3 16-9 15,0 9-3-15,1 8-3 16,4 6 12-16,4 2 6 0,7-3-12 16,7-1 1-1,2-3 14-15,0-7-15 0,9-5 0 16,7-3 5-16,3-10-4 16,6-3-2-16,4-6-58 15,4 0-45 1,10-24-116-16,-7-6-105 15,-7 1-336-15</inkml:trace>
  <inkml:trace contextRef="#ctx0" brushRef="#br0" timeOffset="95035.0344">20247 6110 1156 0,'0'0'288'0,"0"0"-258"16,0 0 20-16,0 0-32 15,0 0-17-15,0 0 82 16,0 0-30-1,38 88-23-15,-34-50-17 0,-2 1-11 0,-2-5 30 16,0-7-32-16,0-5 1 16,0-8 12-16,0-5-12 15,0-8 5-15,0-1-5 16,3-3 21-16,4-22-22 0,3-7-51 16,9-8 4-1,4-2 11 1,2 5-30-16,2 2 46 15,-2 9 7-15,-5 9 13 16,-7 10 23-16,-4 5 21 16,-2 2-6-16,0 6 22 0,-3 17-3 15,0 6-15-15,1 5-35 16,2 0-1-16,-3-1 7 16,3-8-13-16,-3-6 0 15,0-8-1-15,1-7 2 0,-1-4 10 16,3 0-11-16,2-12 0 15,6-14-15-15,6-4-44 16,1-4 21-16,5 2-39 16,-2 3 0-1,-4 8 67-15,-5 7 2 0,-5 8 8 16,-4 6 19-16,-5 0 8 0,3 3 32 16,4 18 13-16,2 3-50 31,7 4 10-31,4-5-32 15,4 0 6-15,3-7-2 0,2-9-4 16,2-7-7-16,-2 0-6 16,0-14-8-16,-5-15 7 15,-1-5-51-15,-5-5-2 16,-9 2 41-16,-5 5 9 16,-6 6 17-16,0 10 62 0,0 7 32 15,0 8 6-15,0 1-63 16,0 1-36-1,0 20-2-15,0 6 2 0,0 6 3 16,0 1-4-16,0 0 6 0,0-5 0 16,0-4-6-16,5-6 0 15,2-5 5-15,-5-5-5 16,2-5-1-16,3-4-126 16,-3-6-121-1,1-12 7-15</inkml:trace>
  <inkml:trace contextRef="#ctx0" brushRef="#br0" timeOffset="95167.7761">21161 5828 1463 0,'0'0'262'16,"0"0"-199"-16,0 0-50 16,0 0-13-16,0 0-17 15,0 0-262-15,0 0-25 16,14 5-312-16</inkml:trace>
  <inkml:trace contextRef="#ctx0" brushRef="#br0" timeOffset="95450.8351">21252 6032 1290 0,'0'0'321'0,"0"0"-260"16,0 0-30-16,0 0-31 0,0 0 29 31,14 113 25-31,-7-84-53 15,1-5 34-15,1-2-20 16,0-6-14-16,-2-6 21 0,-3-4-22 16,1-4 13-1,-3-2 35-15,2 0 34 0,3-2 44 16,2-14-53-16,2-10-60 16,5-4-3-16,1-5-10 15,1-4-39-15,1 3-43 16,-2 4-54-16,-1 1 1 15,-3 12-175-15,-7 6-447 0</inkml:trace>
  <inkml:trace contextRef="#ctx0" brushRef="#br0" timeOffset="96001.4229">21533 6113 1258 0,'0'0'177'15,"0"0"-135"-15,0 0-41 0,0 0 49 31,0 0 20-31,0 0-12 16,36 125-12-16,-36-102-22 0,0-6 5 16,0-4-15-16,0-8-13 15,0-3 18-15,0-2-10 16,0 0 13-16,0-6 45 16,9-14-49-16,2-8-18 15,7-6-5-15,1 0-28 0,4 3 32 16,-1 4-8-16,-1 6 6 15,-6 10-4-15,1 7 14 16,-3 4 1-16,-2 0-8 16,1 14 24-16,-4 10 37 15,3 4-43-15,-1 2-8 0,-2 0-7 16,-4-2 9-16,1-8-7 16,-1-4-5-16,-1-8 0 31,-3-4 9-31,2-4-3 0,1 0 11 15,3-14-17-15,3-7-54 16,7-11 23-16,-1 1 5 16,5 2 1-16,-3 4 18 15,2 6 14-15,-8 7-1 16,-2 8 10-16,-2 4-16 0,-1 0 28 16,6 7 13-16,3 11 6 15,1 5 3-15,3 3-40 16,4-6 14-1,0-1-24-15,-2-5 0 0,4-6 6 16,0-8-5-16,1 0 0 0,3-6 2 16,0-20-3-16,7-38-57 15,-9 3-109-15,-12-3-394 0</inkml:trace>
  <inkml:trace contextRef="#ctx0" brushRef="#br0" timeOffset="97401.058">22951 5680 1051 0,'0'0'229'16,"0"0"-167"-16,0 0 5 16,0 0 114-16,0 0-55 15,0 0-72-15,0 0-54 0,0 9 0 16,0 19 3-16,0 10 19 16,0 10 22-16,-2 3-6 15,-5 4 0-15,3-3 12 0,-1-4-31 16,5-2-7-16,0-5 4 15,0-7-15-15,5-7 6 16,6-4-7-16,-1-7 0 16,0-9 9-16,1-2-1 15,-3-5-2-15,9-2 20 16,0-24-5-16,5-12 23 0,5-12-44 16,-2-8 1-16,-6-6 16 31,-3-1-16-31,-7-1-1 15,-7 6 25-15,0 3-23 0,-2 10 32 16,0 6-34-16,0 11 0 16,0 10-6-16,0 9-11 15,0 11-36-15,0 0-109 16,0 31-201-16,0 4 65 16,0-1-621-16</inkml:trace>
  <inkml:trace contextRef="#ctx0" brushRef="#br0" timeOffset="97731.5662">23406 5839 1300 0,'0'0'315'0,"0"0"-315"15,0 0 0-15,0 0 133 16,0 0-38-16,0 0-73 16,0 0-19-16,-105 24 10 15,85-6-13 1,6 4 0-16,5-4-3 15,7 0-12-15,2 1 15 16,2-3 0-16,19 2-1 16,8-4-22-16,2 1 2 15,0-2-36-15,-4-1 22 16,-8-5 34-16,-5 2-10 16,-9-5 3-16,-5 0 8 0,0 0 8 15,-9 1 15-15,-16 3 9 16,-4 1-31-16,-6-4 22 15,-3 4-23-15,2-6 0 16,2 0-129-16,7-3-110 0,8 0-77 16,9-6-654-16</inkml:trace>
  <inkml:trace contextRef="#ctx0" brushRef="#br0" timeOffset="98301.0039">23582 6011 85 0,'0'0'1206'15,"0"0"-1054"-15,0 0-101 16,0 0 23-16,0 0 68 16,118-56-53-16,-101 45-67 15,4-4-21-15,-3 2 23 0,1-6-24 16,-2 1 10-16,-5 0-10 16,-3 2 1-16,-6 2 2 15,-3 2-3-15,0 4 57 16,0 4-23-16,-3 2-18 15,-10 2-1-15,0 0-15 0,-5 14 0 16,0 9-7-16,0 9 7 16,2 3-2-16,8 3 2 15,1 0 0-15,5-3 5 16,2-7-5-16,0-6 0 0,0-6-7 16,13-6 6-16,3-5 0 15,4-5-5-15,9 0-5 31,4-4 3-31,10-11 8 16,1-5-31-16,3-3 2 0,0 5-12 16,0 1 6-16,-5 5 4 15,-4 8 11-15,-6 4 20 16,-9 0 0-16,-2 7 0 16,-3 15 0-16,-7 7 1 15,0-3-1-15,-4-1 0 16,-3-4 1-16,1-9 3 0,-3-6-3 15,0-6 6-15,2 0 128 16,3-20 17-16,2-12-79 16,2-9-33-16,2-3-10 0,5-2 7 15,-2 6-28-15,2 6-9 16,-2 6 0-16,-1 5-2 16,1 8-41-16,-7 9-89 31,-3 6-142-31,-6 0-468 0</inkml:trace>
  <inkml:trace contextRef="#ctx0" brushRef="#br0" timeOffset="99234.3822">24792 5916 842 0,'0'0'272'0,"0"0"-205"15,0 0-53-15,0 0 108 16,0 0 46-16,0 0-72 0,0 0-58 15,-29-33-26-15,3 33 1 16,-1 10 19-16,-2 4-21 16,4 2 17-16,6-2-12 15,2 0-14-15,9-2 7 16,1-1-9-16,4-4-10 0,3 0 8 16,0-3 2-16,0 1 12 31,0 0-12-31,12 0-37 15,3-1 18-15,1 2-13 0,-1 1 27 16,4 1 3-16,-7 1 4 16,0 2 7-16,-3-1-9 15,-5 0 0-15,-2 2 32 16,-2-2-6-16,0 0-14 16,-2-1-5-16,-17 2 13 0,-4-3 42 15,-6-2-20-15,0-2-8 16,0-4 16-16,0 0-41 15,4 0-8-15,6 0-1 16,3-2-18-16,7-10-112 16,5 2-101-16,4 0-286 0</inkml:trace>
  <inkml:trace contextRef="#ctx0" brushRef="#br0" timeOffset="99567.2441">25972 5758 1453 0,'0'0'249'16,"0"0"-211"-16,0 0-2 15,0 0 30-15,-155-3-12 16,113 21-4-16,2 5-40 0,7 2-9 16,4 5-1-16,6 0 7 15,10-2-1-15,6 0-6 16,7-4 0-16,0-2-9 0,14-6 9 16,17-1-113-16,11-9-55 31,12-6 9-31,35 0-5 15,-11-13-147-15,-7-4-351 0</inkml:trace>
  <inkml:trace contextRef="#ctx0" brushRef="#br0" timeOffset="100267.307">26286 5847 646 0,'0'0'402'16,"0"0"-181"-16,0 0-51 16,0 0-25-16,0 0-4 15,0 0-56-15,-145-19-41 0,111 38 6 16,5 5-39-16,7 5-11 15,7-4 7-15,6 1-7 16,6-2 0-16,3-4 0 16,0-4 1-16,0-6-2 15,3-6 1-15,10-4-23 0,5 0 1 16,6-4-4-16,7-15 25 16,2-4-43-16,2-1-32 15,-2 1 48-15,-8 4 2 31,-6 6 23-31,-5 6 3 0,-7 5 0 16,-7 2 34-16,0 0 10 16,0 2-24-16,0 14 30 15,0 2-44-15,2 4 2 16,4 0 1-16,1-1 1 16,5-7-8-16,0-4-2 15,5-6-5-15,2-4-2 0,6 0-15 16,6-9 3-16,0-10-13 15,2-6-64-15,-1-1 58 16,-3 2-39-16,-5 4 56 16,-5 4 20-16,-9 9 2 0,-5 2 65 15,-3 5 35-15,-2 0-46 16,0 0-6-16,0 14-47 16,4 3 12-16,1 0 11 15,0 1-25 1,3-4 0-16,1-4-1 15,3-3 10-15,-2-6-8 16,1-1-1-16,5 0-6 16,-1-1 5-16,6-18-11 15,-1-1-26-15,0-4-42 16,-2 2-9-16,-2 4 73 0,-7 4 16 16,-5 7 35-16,-2 7 63 15,-2 0-25-15,2 0-16 16,0 3-51-16,3 13-6 15,4 2 23-15,4 0-22 16,6 1 6-16,4-6 6 0,4-1-13 16,4-7 0-16,6-5-39 15,13-2-79-15,-5-17-153 16,-9-3-881-16</inkml:trace>
  <inkml:trace contextRef="#ctx0" brushRef="#br0" timeOffset="100583.662">27603 5749 1463 0,'0'0'181'15,"0"0"-157"-15,0 0-24 16,0 0 1-16,0 105 34 0,0-73-19 15,0-6-16-15,2-4 7 16,0-9-6-16,1-5 3 16,-1-4-4-16,1-4 0 15,1 0 38-15,5-12 89 16,7-12-65-16,3-10-46 0,10-6-15 16,2-2-1-16,3 2-14 31,-1 4-22-31,-1 5-2 15,-4 11-65-15,-1 15-86 16,-9 3-151-16,-9 2-510 0</inkml:trace>
  <inkml:trace contextRef="#ctx0" brushRef="#br0" timeOffset="101100.5862">27910 5863 1279 0,'0'0'255'15,"0"0"-208"-15,0 0 9 16,0 0 29-16,119-26-34 15,-81 12-45-15,-2-2 0 16,-3 2-4-16,-4-2-2 16,-10 0 0-16,-7 4 0 0,-5 1 0 15,-7-1 21-15,0 7 9 16,-9 1-15-16,-9 4 13 16,-7 0-27-16,-2 4 12 15,-1 13 2-15,-1 6-15 31,5 3 16-31,3 3-2 0,4-3-13 16,7 3 17-16,4-3-18 16,6-3-1-16,0-4 0 15,0 0 1-15,6-7 8 16,12-4-3-16,7-5-4 16,4-3 20-16,9 0-21 0,2-6 0 15,5-14-11-15,-1-3-24 16,-1-6 9-16,-5 0-12 15,-7 0 1-15,-10 3 37 0,-5 8 0 16,-9 4 26-16,-5 8 62 16,-2 4-3-16,0 2-18 15,0 0-67-15,0 2-12 16,0 13 11-16,0 6-6 16,0 4 7-16,-2 4 0 15,2 0 1 1,0-6 10-16,0-2-11 15,-2-7 0-15,2-5-9 16,0-6-68-16,0-10-95 16,0-15-93-16,0-6-977 0</inkml:trace>
  <inkml:trace contextRef="#ctx0" brushRef="#br0" timeOffset="101217.2448">28464 5518 342 0,'0'0'1403'16,"0"0"-1248"-16,0 0-155 15,0 0-1-15,0 0-30 0,0 0-80 16,0 0-169-16,33 55-356 0</inkml:trace>
  <inkml:trace contextRef="#ctx0" brushRef="#br0" timeOffset="102066.933">28599 5823 1211 0,'0'0'608'16,"0"0"-608"-16,0 0 1 16,0 0 22-16,0 0 80 0,0 0-86 15,0 0-17-15,5 2 0 16,-5-2 6-16,0 0 4 16,0 0-10-16,0 0-9 15,2 0 2-15,3 0-20 16,0-2 20-16,-3 0 6 0,-2 2 2 15,2 0 5-15,-2-2-6 16,0 2-1-16,0 0-8 16,0 0 8-16,0 0 0 15,0 0 0-15,0 0-6 0,0 0 0 16,0 0 7-16,0 0-3 16,0 0-3-16,0 0 5 15,0 0 1 1,0 0 0-1,0 0 0-15,0 0-13 16,0 0 13-16,0 0 0 0,0 0 0 16,0 0-3-16,0 0 2 15,0 0-5-15,0 0 1 16,0 0 3-16,0 0 2 16,0 0-10-16,0 0 9 0,0 0 2 15,0 9 5-15,2 0-6 16,0 8 0-16,0 0 4 15,3 3-4-15,-1 2 0 16,3-1 0-16,2-4-3 16,2-1 3-16,1-4 0 0,-2-6-19 15,1-3 10-15,5-3-64 16,1 0 73-16,4-17-13 16,-1-5 20-16,0-7-25 15,-4-5 1-15,-5 2-47 0,-5-1 58 31,-6 8 6-31,0 4 10 16,0 9 44-16,0 7-34 16,0 5 17-16,0 0-37 15,0 0-19-15,0 19 16 0,0 0-3 16,0 4 6-16,7 3-1 16,2-4-1-16,2-3-14 15,3 0 16-15,-1-7 0 16,5-6-7-16,1-4-28 15,4-2 23-15,2 0 1 0,4-18-12 16,-2-6 22-16,-3-5 2 16,-4-4 12-16,-6 3 38 15,-6 0 58-15,-6 7-16 16,-2 6-2-16,0 3-55 16,0 7-1-16,0 4-30 0,0 3-5 31,0 0-12-31,0 2-64 15,-4 8-75-15,-2-2-228 0</inkml:trace>
  <inkml:trace contextRef="#ctx0" brushRef="#br0" timeOffset="103583.1975">29881 5537 998 0,'0'0'244'31,"0"0"-187"-31,0 0-11 16,-125-5 99-16,90 15-24 16,1 14-42-16,5 6-50 0,5 5 12 15,4 5-3 1,4-2-19-16,8-2 19 0,3-4-29 16,5-4-9-16,0-5 13 15,0-4-12-15,0-5-1 16,0-4 0-16,5-4-7 0,-1-6 6 15,5 0-24-15,7 0 11 16,3 0 14-16,10-14 0 16,4-4 0-16,6-2-6 15,-1 0-63-15,-3-1 58 16,-8 7-4-16,-4 1 15 0,-13 6 0 16,-3 4 0-16,-5 3 17 15,-2 0 33 1,0 0-14-1,0 0-17-15,0 11-19 16,0 8 0-16,0 3 6 0,0 2-4 16,7-5 11-16,0-2-13 15,-1-7 0-15,1-4 0 16,-1-6 0-16,4 0 1 16,3-1 22-16,5-19-22 15,2-1-2-15,4-5-17 0,-1 0-21 16,-3 2-5-16,-5 5 15 15,-3 7 29-15,-8 8 14 16,-1 4-1-16,-3 0 34 16,0 0-25-16,0 16-21 0,2 1 31 31,2 5-25-31,2 0 1 0,1-2-8 0,3-4 2 16,-2-4 7-16,1-5-9 15,0-7 0-15,4 0 10 16,3 0-8-1,4-9-4 1,5-8 1-16,1-6-33 0,-1 0-1 16,0 2-6-16,-4 3 5 15,-2 4 35-15,-9 6-2 16,-3 4 3-16,-7 4 1 16,0 0 8-16,0 0 25 0,0 7-33 15,5 10 12-15,0 0 11 16,1 2-17-16,5-5-6 15,-2 0-1-15,2-6 0 0,0-4-6 16,3-4 6 0,1 0-9-16,3 0 9 0,5-14-25 15,-2-5-24-15,2 2-58 16,-1-1-43-16,-2 4 20 16,-2 0 5-16,-7 4 84 15,-4 3 41 1,-2 3 13-16,-5 3 51 15,2 1-52-15,-2 0-12 16,0 0-2-16,2 0-92 16,-2 0-212-16</inkml:trace>
  <inkml:trace contextRef="#ctx0" brushRef="#br0" timeOffset="104616.7026">30641 5569 523 0,'0'0'181'0,"0"0"-145"15,0 0 42-15,0 0 30 0,0 0-40 16,0 0-6-16,0 0-14 16,0 0-6-16,0 0 33 15,0 0-15 1,0 0 6-16,0 0 1 0,0 0-35 15,0 0 16 1,0 0-18-16,0 0-12 16,0 0 20-16,0 4-15 15,0 1-13-15,0 9 8 16,0 4 53-16,0 3-17 16,0 2-20-16,0 1-4 0,0-2 13 15,8 0-43-15,4-3 9 16,5-7-9-16,2-2 1 15,4-6 1-15,1-4 8 16,1 0-9-16,1-10-1 16,-1-9-1-16,-5-7-5 0,-5 1 6 15,-5-3-24 1,-6 1 24-16,-4 5 0 0,0 8 21 16,0 9 24-16,0 0-15 15,0 5-11-15,0 0-19 16,0 9-19-1,0 14 19-15,-9 9 0 16,0 9 0-16,-2 6 16 16,0 2-10-16,-1 6 15 15,-1 3-21-15,2 3 6 16,-4 6 2-16,1-1-8 0,-1-1 0 16,-4 2 1-16,2-5-1 15,1-4 7-15,-1-5-7 16,-2-11 0-16,4-9 4 15,1-8-4 1,4-9 0-16,0-8 0 0,1-8 0 0,3 0 16 16,-3 0-6-16,2-16-9 15,0-6 43-15,3-9-35 16,2-7 7-16,2-10 3 16,0-8-17-16,0-7 11 0,16-10-13 15,10-4-1 1,13-1-10-16,9 4 11 0,12 2-20 31,12 10-48-31,6 6-39 16,25-2-124-16,-24 16-140 15,-14 12-778-15</inkml:trace>
  <inkml:trace contextRef="#ctx0" brushRef="#br0" timeOffset="105449.6575">28794 6486 1147 0,'0'0'290'0,"0"0"-246"0,0 0-31 16,0 0 23-16,0 0-29 0,0 0 46 15,0 0 17-15,-5 89 3 16,0-57-3-16,3-3-50 16,0-3-10-16,0-9 1 15,0-5-10-15,2-6 10 16,0-4-11-1,0-2 2-15,0 0 21 16,0-8-15-16,8-16-8 16,13-7-47-16,3-1-37 15,3-1 32-15,-3 5-9 16,-4 8 40-16,-7 8 21 0,-3 6 2 16,-4 6 28-16,-1 0-1 15,-1 8-28-15,0 13 86 16,4 8-28-16,-2 3-25 15,3 0-1-15,0-6-32 16,-2-4 7-16,2-8-8 16,-5-8-11-16,2-6 10 0,4 0 2 15,3-4 6 1,7-17-7-16,5-10 0 0,1-1-22 16,1 0-47-16,0 2 16 0,-5 8 53 15,-3 4-1-15,-7 8 1 16,-3 5 12-16,-5 5-10 31,0 0 12-31,0 0-12 16,-2 18 40-16,2 5 21 15,3 5-38-15,-3 0-19 16,6 2 7-16,-2-2-12 0,3-6-2 16,5-5-43-16,4-10-54 15,4-7-36-15,5 0 2 16,19-28-82-16,-11-4-35 15,-1 0-316-15</inkml:trace>
  <inkml:trace contextRef="#ctx0" brushRef="#br0" timeOffset="105783.1411">29549 6515 565 0,'0'0'382'0,"0"0"-150"15,0 0-77-15,0 0-90 16,0 0 16-16,0 0 8 16,0 0-3-16,-29 96-26 0,29-68-41 15,0-4-18 1,0-3 9-16,9-6-3 0,6-6 1 31,8-9-8-31,2 0 0 0,4-3-7 16,0-18 7-16,0-8-28 15,-4-2 2-15,-8-4-18 16,-9-1 29-16,-8 3 15 16,0 3 11-16,-2 9 66 15,-17 2-52-15,-8 10 6 16,-2 5-31-16,-4 4 6 0,-6 0-14 15,3 8 8-15,5 9 0 16,7 0-6-16,6 1-10 16,12-4-11-16,6-2-77 15,0-4-27-15,17-7 22 16,35-1-7-16,-3 0-26 0,-3-7-529 0</inkml:trace>
  <inkml:trace contextRef="#ctx0" brushRef="#br0" timeOffset="106116.7112">29914 6437 1056 0,'0'0'216'16,"0"0"-181"-16,0 0-19 16,0 0 52-16,0 0 1 0,0 0-5 15,0 118-17-15,3-88-5 16,2-6 18-16,1-2-28 15,1-6-10-15,1-6-16 16,0-5 2-16,0-5 13 16,3 0 7-16,5-3-4 0,4-15 19 15,2-8-37-15,1-2-5 16,-1-6 0-16,-4 1 9 16,-2-4-5-16,-6 4-5 15,-1 6 0-15,-1 7 13 16,-4 6-7-16,-4 6 6 0,2 6-12 31,-2 2-36-31,2 0-69 16,5 5-95-16,-1 7-9 15,4-4-158-15</inkml:trace>
  <inkml:trace contextRef="#ctx0" brushRef="#br0" timeOffset="106299.6504">30252 6411 977 0,'0'0'719'16,"0"0"-609"-16,0 0-50 15,0 0-2-15,0 0-20 0,0 0 2 16,0 0-1-16,0 82-15 16,0-52-7-16,-5-2-16 15,0-1 12-15,1-8-13 16,0-1 0-16,1-6-13 16,1-6 7-16,0-3-76 0,0-3-94 15,-2-9-107-15,0-9-318 0</inkml:trace>
  <inkml:trace contextRef="#ctx0" brushRef="#br0" timeOffset="106416.6988">30296 6229 1018 0,'0'0'116'16,"0"0"-116"-16,0 0-168 15,0 0-82-15</inkml:trace>
  <inkml:trace contextRef="#ctx0" brushRef="#br0" timeOffset="106949.387">30374 6578 1407 0,'0'0'200'16,"0"0"-200"-16,0 0 0 15,0 0 101-15,0 0-28 16,0 0-35-16,0 0 1 15,51 5-12 1,-35-5 3-16,1 0-13 16,6 0-17-16,2-12 19 15,1-2-19-15,-1-2-12 16,-3 0 11-16,-2-2-13 16,-7 4 13-16,-3 2 1 15,-8 2 0-15,-2 4 2 0,0 3 12 16,-2 2-14-16,-12 1 0 15,-4 0 0-15,-2 0 8 16,-2 0-7-16,-2 11 0 16,-1 3 26-16,3 3-25 0,1 0 6 15,2 0 0-15,3 3 2 16,3-2-6-16,3 2-3 16,4-2 0-16,1-2 21 15,3 2-22-15,2-2 0 16,0 0-1-16,0 0 14 0,9-2-7 31,5 1 10-31,1-4-6 16,5 1 27-16,1-3-6 15,4-1 11-15,5-5-13 16,3-3-14-16,3 0 14 0,2 0-27 16,-3-1-1-16,-1-11-1 15,-5 1-28-15,-7-3-56 16,-11-4-43-16,-9 2-136 15,-2 3-414-15</inkml:trace>
  <inkml:trace contextRef="#ctx0" brushRef="#br0" timeOffset="107116.2236">31027 6713 62 0,'0'0'1748'0,"0"0"-1522"31,0 0-158-31,0 0 53 16,0 0-62-16,0 0-59 15,0 0-37-15,-31 4-116 0,0-4-186 0</inkml:trace>
  <inkml:trace contextRef="#ctx0" brushRef="#br0" timeOffset="115064.8294">17051 9394 87 0,'0'0'641'0,"0"0"-524"16,0 0-96 0,0 0 14-16,0 0 27 0,0 0-1 15,0 0-25-15,0 0-29 16,0 0 6-16,0 0 21 0,0 0-8 16,0 0 20-16,0 0-17 15,0 0 16-15,0 0 27 16,0 0-15-1,0 0-25-15,0 0-14 0,0 0-17 16,0 0 21 0,0 0-22-16,0 0 1 15,0 0 1-15,0 5 0 16,0 0-2-16,6 4 0 16,1 1 1-16,3-1 17 15,2 2-17-15,3-1 1 0,1-1 18 16,2 0-20-16,2-4 12 15,0 0-12 1,0 0 1-16,0-2 15 0,1-2-16 16,-2 2 0-16,1-2 7 15,1 2 0-15,-2-3-6 0,4 0-1 16,-3 2 0 0,3-2 6-16,-2 0-6 0,2 0 0 15,2 0-1-15,-3 0 2 16,2 0-1-16,-2 0 0 0,3 0 1 15,-2 0-7-15,0 0 6 32,0 0-9-32,2 0 8 15,-3 0 2-15,3 0 3 16,-1 0-4-16,2 0 0 16,1 0 0-16,0 0 0 0,2 0-6 15,2-2 6-15,-2-1-19 16,3 3 10-16,-3-1 9 15,2-2 0-15,0 2 9 16,0-2-9-16,2 2-1 16,1 1 0-16,-3-2 1 0,2 2 2 15,1 0-2-15,-3 0 0 16,3 0-7-16,2 0 7 16,-3 0 0-16,0 0-1 15,1 0 2-15,-1 0-1 0,0 0 1 16,3 0-1-1,0 0 2-15,2 0-2 0,2 0-2 32,-3 0 2-32,2 0 0 15,-1 0 4-15,2 0-4 0,0 0 1 16,2 0-7-16,0 0 13 16,-1 2-8-16,1-2 1 15,0 0 0-15,-1 0 0 16,-1 0 0-16,-3 1 0 15,2-1-1-15,-1 3 2 0,-1 1 0 16,1-3-1-16,3 2 0 16,-2-1 6-16,3 0-6 15,1 0 0-15,4 1 0 16,-2 2 0-16,1-1 7 16,-1 1-7-16,1 4 0 0,-1-1 0 15,2-1 0-15,2 1 0 16,1 1-1-16,-2-1 2 15,4 1 8-15,1 2 6 16,0 1-15 0,-1 2 13-16,1 0-12 15,1 4 21-15,1 0-10 16,-1 2-12-16,2 2 13 16,0 2 1-16,2 2-12 15,-2 4 24-15,-4 1-10 16,0 0 6-16,-3 3-7 0,-5 1-13 15,-1-2 46-15,-3 1-20 16,-4-5-5 0,-3-3 21-16,-4-4-34 0,-4-4-8 15,-5-6 3-15,-3-3-4 0,-5-4 15 16,-3-1-16-16,-3 1 0 16,-1-5 0-16,-5 2 0 15,0-2 0-15,0 0-29 16,0 0-88-16,0 0-69 15,-9-7-179-15</inkml:trace>
  <inkml:trace contextRef="#ctx0" brushRef="#br0" timeOffset="115515.1591">21043 9837 1211 0,'0'0'214'0,"0"0"-178"15,0 0-11-15,0 0-16 16,0 0 52-16,0 0-9 16,0 0-15-16,62 111 34 15,-35-77-24-15,2 0-31 0,2 0 15 16,-2-2-31-16,-4-1 2 15,-3-6 2-15,-7 1 4 32,-8-4-4-32,-7-1-4 15,0 1 0-15,-17 0 13 0,-17 4 8 16,-13-1-2-16,-7 4 7 16,-4 0-5-16,1-6 37 15,3-1-31-15,5-2-4 16,7-4 11-16,11-2-22 15,6-2-11-15,9-3-2 0,7 0 2 16,7-4-8 0,2 2 3-16,0-1-5 0,0 1-13 15,2-2-79-15,9 2-111 16,-6-7-163-16</inkml:trace>
  <inkml:trace contextRef="#ctx0" brushRef="#br0" timeOffset="139694.1209">27369 10016 1071 0,'0'0'161'0,"0"0"-119"15,0 0 36-15,0 0 64 16,0 0 26-16,0 0-56 16,0 0-20-16,16-84-22 0,-29 84-26 15,-12 0 3-15,-11 9-38 16,-7 18-3-16,-1 4 23 15,-3 8-22-15,9 3 13 16,9 0-20-16,9-4 1 16,9-2 8-16,9-3-9 0,2-8 0 15,2-2-1-15,23-7-19 16,8-7-18-16,9-6-61 31,10-3-27-31,8-4-76 16,25-34-62-16,-16 1-76 0,-11 1-328 0</inkml:trace>
  <inkml:trace contextRef="#ctx0" brushRef="#br0" timeOffset="140243.6696">27615 10080 348 0,'0'0'647'16,"0"0"-384"-16,0 0-65 15,0 0-1-15,0 0-40 0,0 0-99 16,0 0-21-16,-32-2-36 16,12 28-1-16,0 5 21 15,0 2-21 1,6 2 1-16,6-5-1 0,1-7 7 15,5-2-3-15,0-9-4 16,2-7 0-16,0-5-10 0,0 0-15 16,9-1-9-16,11-19 5 15,4-6-50-15,7-4 30 16,0-1-7-16,-2 4 23 16,-2 6 33-1,-9 7 1-15,-5 8 59 16,-9 5 7-16,-1 1-16 15,0 1 5-15,-3 17-14 16,2 6-20-16,0 5 8 16,4-1-30-16,5-2 7 15,1-4-7-15,3-8 0 0,3-6-7 16,2-6 7-16,7-2-23 16,2-7 17-16,6-19-25 15,4-6-29-15,-2-7-29 16,1-4-15-16,-7 5 27 0,-6 6 39 15,-9 12 38-15,-7 8 88 16,-5 8 25 0,-4 4-3-16,0 0-52 0,0 19-56 15,0 8 30-15,0 8-13 16,4 2-10-16,5-1 1 0,5-4-9 31,-1-5 10-31,5-9-11 16,5-10 1-16,2-8 51 15,8 0-13-15,4-26-23 16,5-11-16-16,3-11-49 0,8-36-47 16,-10 12-217-16,-14 3-838 0</inkml:trace>
  <inkml:trace contextRef="#ctx0" brushRef="#br0" timeOffset="141944.1451">28504 10014 224 0,'0'0'278'0,"0"0"-142"15,0 0-50-15,0 0 8 16,0 0 2-16,0 0-11 16,0 0-23-16,0-3-23 0,0 0 42 15,0 1-4-15,0 2-24 16,0-2 0-16,0 2-23 16,0 0 15-16,0 0-19 15,0 0-10-15,0 0 16 16,0 0-20-16,0 0-6 0,0 0 10 15,0 0-16-15,0 0 23 16,0 0-9-16,0 7 14 16,0 6 6-16,0 6-14 15,0 0-10-15,0 3 9 0,2 2-18 16,2 3 23-16,3 0-22 31,2 0-2-31,2 1 12 16,5-2-12-16,4 4-82 15,-4-9-184-15,-6-4-928 0</inkml:trace>
  <inkml:trace contextRef="#ctx0" brushRef="#br0" timeOffset="144759.6218">29048 10050 666 0,'0'0'377'0,"0"0"-260"15,0 0-75-15,0 0 126 16,0 0-4-16,0 0-36 0,0 0-67 16,13-34-14-16,-13 34 9 15,0 0-20-15,0 0-2 16,0 0-8-16,0 12-26 16,0 8 12-16,0 6 4 15,0 6-6-15,0 2 5 0,0 2-15 16,0-5 0-16,0-7 10 15,2-4-9-15,3-6-1 16,-1-6 0-16,-1-2 0 16,-1-6 4-16,0 0-4 0,4 0 0 15,3 0 1-15,7-18-1 16,4-10 9-16,2-5-3 16,3-5-5-16,-3 0 1 31,-1 0-2-31,-4 7 0 15,-3 4 0-15,-3 7-3 0,-5 6 1 16,1 5-12-16,-5 4-36 16,3 5-26-16,-1 0-111 15,7 0-13-15,0 8-32 16,1 1-155-16</inkml:trace>
  <inkml:trace contextRef="#ctx0" brushRef="#br0" timeOffset="144960.2008">29498 9988 992 0,'0'0'575'16,"0"0"-512"-16,0 0-39 0,0 0 29 16,0 0-9-16,0 0-30 15,0 0-13-15,-6 64 62 16,-4-34-27-16,1 3-7 16,3-4 1-16,2-2-24 0,-2-4 1 31,2-5-6-31,2-6 0 15,2-3-1-15,0-7-29 16,0-2-143-16,0-18-84 16,0-6-391-16</inkml:trace>
  <inkml:trace contextRef="#ctx0" brushRef="#br0" timeOffset="145092.9477">29534 9864 1187 0,'0'0'197'0,"0"0"-197"15,0 0-175-15,0 0 144 16,0 0-8-16,0 0-502 0</inkml:trace>
  <inkml:trace contextRef="#ctx0" brushRef="#br0" timeOffset="145909.9449">29638 10106 1309 0,'0'0'351'0,"0"0"-351"0,0 0 0 16,0 0 91-16,0 0 9 15,0 0-64-15,0 0-36 16,134-44 11-16,-98 28-11 16,-3-2-22-16,-2-2 9 15,-2 2-9-15,-8-2-11 0,-8 3 27 16,-7 5-6-16,-6 5 12 15,0 3 45-15,0 1-4 16,0 3 3-16,-8 0-38 16,-11 0-5-16,0 14 6 0,-4 9-6 15,-1 3-1-15,2 2 3 16,4 4 9-16,2-2-7 16,5-2 5-16,7-1-9 31,2-6 7-31,2-1-8 15,0-6 0-15,4-1-1 0,14-8-26 16,6-3-8-16,7-2-4 16,8 0-37-16,3-7-46 15,3-11-5-15,1-8-1 16,1-2-25-16,-7-2 40 16,-7 1 75-16,-6 3 38 0,-12 8 76 15,-5 8 69-15,-8 3 8 16,-2 7 42-16,0 0-73 15,0 0-74-15,0 7-25 16,0 11-23-16,-2 6 0 16,0 2 6-16,2 1-6 0,0-5 9 15,0-7-9-15,0-5 0 16,0-4-4-16,4-6 4 16,5 0-26-16,1 0 15 15,9-12-2 1,1-6-4-16,2-1-39 15,-4-2-7-15,-2 7 34 16,-5 4 13-16,-5 7 15 16,-1 3-5-16,-3 0 6 15,0 0 6-15,5 7 20 16,2 7-6-16,4 0 5 0,5 0-19 16,5-5-5-16,4-5-1 15,2-4 9-15,-4 0 0 16,5-16 1-16,-6-10-9 15,-3-8 27-15,-6-3 14 0,-6 1 8 16,-4 0 1-16,-5 4-28 16,0 8 16-16,0 6-25 15,0 7-14-15,2 10 0 16,0 1-50-16,11 5-151 16,-1 13-55-16,-2 1-119 0</inkml:trace>
  <inkml:trace contextRef="#ctx0" brushRef="#br0" timeOffset="146609.8917">31170 9902 1452 0,'0'0'215'0,"0"0"-177"0,0 0 38 16,0 0 17-16,0 0-78 15,0 0-2-15,0 0-10 16,-112 116 3-16,112-91 4 16,2-2-10-16,14-5 0 15,4-6-1-15,0-7-21 0,3-5 3 16,2 0 0-16,-4-9-29 16,-3-11-21-16,-5-6-30 31,-5-4 16-31,-6-4 21 15,-2 2-37-15,0 1 95 16,0 7 4-16,-8 7 18 0,4 4 14 16,2 8-31-16,2 1-1 15,0 4 0-15,6 0-42 16,15 0 41-16,4 2-11 16,4 9 12-16,2 3 7 0,0 1 5 15,-2 1 8-15,-4 2 15 16,-6-2-6-16,-7 1 44 15,-4 0 1-15,-5 0-42 16,-3-2 9-16,0 2-28 16,0-5 6-16,0 0-2 0,0-5-16 15,0-3 11-15,0-4-12 16,0 0 0-16,0 0-11 31,4-10-32-31,12-10-73 16,1-2 27-16,4-4 45 0,-3 6 26 15,-1 2 18-15,-1 7 7 16,-5 6 43-16,-2 5-14 16,-2 0-5-16,2 0 36 15,-1 14 5-15,3 6-3 16,7 4-43-16,3-2-17 0,0-2 6 16,6-4-15-16,0-9 0 15,0-7-16-15,2 0-21 16,0-11 1-16,0-21-69 15,-2-10-26-15,-2-11 9 0,1-36-49 16,-8 12-77-16,-7 6-360 0</inkml:trace>
  <inkml:trace contextRef="#ctx0" brushRef="#br0" timeOffset="147126.4564">31959 9513 453 0,'0'0'660'16,"0"0"-395"-16,0 0-71 16,0 0-51-16,0 0-108 15,0 0-23 1,0 0-8-16,-4 70 20 15,-6-20-4-15,4 6 8 16,-3 0-9-16,5-5 1 16,-1-5-17-16,2-7 3 0,3-10 3 15,0-7-8-15,0-10-1 16,0-6 0-16,10-6-34 16,7 0-6-16,8-4 17 15,2-15-53-15,0-2-35 16,-1 1 24-16,-6 3 59 0,-6 6 28 15,-6 2 13-15,-5 9 70 16,-1 0 3-16,0 0-30 16,1 7-1-16,6 11 15 15,-1 3-38-15,8 2-18 0,4-2-13 16,2 0 17-16,5-7-17 31,4-8-1-31,5-6 0 16,4 0 0-16,3-18-19 15,-1-12-33-15,-7-7-28 16,-4 0 22-16,-10 0 28 16,-7 5 30-16,-10 8 11 0,-4 11 82 15,0 4 15-15,0 9-27 16,0 0-59-16,-16 18-4 16,-7 14-17-16,0 12 16 15,-2 12 19-15,2 7-11 0,5 3 0 16,3-2-25-16,6-3 8 15,0-10-8-15,7-6 0 16,-1-13 0-16,3-6-1 16,0-8-39-16,-4-9-84 0,0-4-224 15,-5-5-719-15</inkml:trace>
  <inkml:trace contextRef="#ctx0" brushRef="#br0" timeOffset="148076.3188">26907 10964 408 0,'0'0'965'16,"0"0"-833"-16,0 0-107 15,0 0 13-15,0 0 99 16,0 0-67-16,-120 35-38 16,111-13 3-16,5 0-3 15,4-1 5-15,0 2-18 0,0-3-17 16,16-2 18-16,8-8-8 31,9-2-5-31,8-8-7 16,5 0-11-16,-1-4 10 15,-1-13-40-15,-3-9-9 16,-8-3-6-16,-11-3 10 0,-8-2 12 16,-12 1 34-16,-2 4 6 15,-6 2 54-15,-17 7-25 16,-4 6-24-16,-4 7 15 0,2 7-25 16,0 0 6-16,0 0-7 15,4 15-22-15,6 3-49 16,7 4-145-16,8-5-177 15,4-10-728-15</inkml:trace>
  <inkml:trace contextRef="#ctx0" brushRef="#br0" timeOffset="148326.3815">27409 10689 1262 0,'0'0'313'0,"0"0"-239"16,0 0 36-16,0 0-15 16,0 0-73-16,0 0 3 15,0 0-9-15,-6 113 3 16,4-69 18-16,-4 4-24 0,2-2 13 16,-5 0-15-16,-1-2-2 15,-4-3 0-15,-1-7-7 16,1-6-4-16,5-6-22 0,5-9-139 15,2-4-199-15,2-9-492 16</inkml:trace>
  <inkml:trace contextRef="#ctx0" brushRef="#br0" timeOffset="148843.4255">27771 10921 910 0,'0'0'369'0,"0"0"-288"15,0 0 40-15,0 0 148 16,0 0-137-16,0 0-106 16,0 0 9-16,-112-4-19 0,76 23 17 15,5 3 0-15,2 3-31 16,4-2 35-16,8 1-37 16,3-3 1-16,8-3 11 15,6-2-12-15,0-5 0 16,0-4-7-16,10-3-8 0,15-4 15 15,6 0-17-15,12-8-17 16,4-15-13-16,2-6-73 16,-1-10-65-16,0-2-16 15,-9-8 24-15,-9-1-7 16,-10-2 36-16,-11 3 5 0,-9 3 143 16,0 9 149-16,0 8 65 31,0 12-23-31,-5 5-7 15,1 8-16-15,4 4-59 16,0 0-76-16,-2 2-28 0,2 16 1 16,-2 8 7-16,-4 6 8 15,2 6 4-15,0 4 42 16,-5 2-5-16,3 3-26 16,-4 0 1-16,3-3-21 0,3 0 14 15,2-3-30-15,2-5 6 16,0-6-2-16,0-4-4 15,13-6-41-15,18-4-65 16,-2-6-147-16,0-8-225 0</inkml:trace>
  <inkml:trace contextRef="#ctx0" brushRef="#br0" timeOffset="149542.4833">28535 10856 1285 0,'0'0'375'0,"0"0"-279"15,0 0 0-15,0 0 7 16,-116 38-52-16,103-11-29 0,6-2-21 16,4 0 13-16,3-2-14 15,0-4 0-15,3-3 7 16,13-8-7-16,4-4-28 15,5-4-3-15,3 0-3 0,6-14-1 16,1-9-72-16,-3-5-64 16,-3-2 34-16,-12-2 27 15,-5 3 55-15,-10 0 55 16,-2 5 0-16,-2 6 93 16,-12 4-22-16,1 4 18 15,6 2-28 1,2 4-47-16,5 4-9 15,0 0-5-15,8 0-60 16,13 0 41-16,6 0 11 16,2 8 8-16,2 4 0 15,-6 2 1-15,-3 2 43 16,-6 4 3-16,-7 3 18 0,-5 0 30 16,-1 4-57-16,-3-2-14 15,0 0-6-15,0-6-17 16,0-3 13-16,0-4-14 0,0-3 0 15,0-7-5-15,0-2 5 16,0 0-30-16,6-2-9 16,10-19-52-16,6-6-24 15,5-4 35-15,4 0-13 16,2 0-3-16,0 8 51 0,-4 2 45 31,-4 7 20-31,-4 8 21 0,-6 6 46 0,-4 0 2 31,0 0-28-31,-2 18 99 16,0 5-68-16,0 2-34 16,2 4-28-16,1-2-29 0,1 0 19 15,-3-8-20-15,4-5 0 16,-5-3 9-16,1-9-9 16,-4-2-25-16,3-2-41 15,-5-14-86-15,-2-4-244 0</inkml:trace>
  <inkml:trace contextRef="#ctx0" brushRef="#br0" timeOffset="152942.3691">29284 10955 87 0,'0'0'921'16,"0"0"-806"-1,0 0-55-15,0 0 73 0,0 0 25 16,0 0-23-16,0 0-56 16,7-30-27-16,3 23 2 0,2-1-8 15,3-2 8-15,6-4-31 31,-2-1 2-31,4-5-25 16,1 1 6-16,1-1-7 16,-4 1 1-16,-4 0-3 0,-3 1-5 15,-8 0 4-15,-1 2 4 16,-5 2 0-16,0 4 0 16,0 4 26-16,0 3-6 15,-9 3-14-15,-5 0-1 16,-5 0 1-16,-6 11-6 15,2 4 0-15,-1 8 0 0,3 0 18 16,2 6-18-16,1 0 20 16,5 3 8-16,3-1-27 15,3-1 20-15,7-3-21 16,0-8 1-16,0-2 4 0,3-6-5 16,11-3 0-1,5-1-1-15,6-4-43 0,6-3-5 31,20 0-54-31,-6-11-153 16,-5-7-147-16</inkml:trace>
  <inkml:trace contextRef="#ctx0" brushRef="#br0" timeOffset="153542.2173">29723 10807 1520 0,'0'0'249'0,"0"0"-249"16,0 0 0-16,0 0 21 15,0 0 33-15,0 0-35 16,0 0-8-16,-31 90-5 16,20-66 6-16,4-5 17 15,0-2-24-15,1-6-4 0,1-3 9 16,3-3-10-16,2-5 0 16,0 0 0-16,0 0-41 15,0 0 9-15,9-14-20 31,9-5-44-31,1-1 60 0,2 1 15 16,-5 4 21-16,-3 6 18 16,-5 2 44-16,-3 6 30 15,-2 1-37-15,1 0-19 16,5 1-12-16,2 9 1 0,7 4-3 16,4-2-7-16,7-1-14 15,7-8-2 1,6-3-9-16,3 0-33 0,-1-11-27 15,-6-9-34-15,-9-5 23 16,-9 1 25-16,-9 2 56 0,-6 6 29 16,-5 4 65-16,0 7 21 15,0 0-36-15,-3 5-42 16,-6 0-21-16,1 2-16 16,-1 13 0-16,4 6 2 15,5 4-2-15,0-2-7 0,5 3 6 31,15 0 2-31,7-2-2 16,2-2 1-16,-3-1-40 16,-3-6 39-16,-6 0-11 15,-5-3 6-15,-8-6 6 16,-2 0 0-16,-2-5 43 16,0 3-25-16,0 5-17 0,-20 5-2 15,-7-2-25-15,-6-3-296 0</inkml:trace>
  <inkml:trace contextRef="#ctx0" brushRef="#br0" timeOffset="170172.5982">21856 9810 618 0,'0'0'274'16,"0"0"-208"-16,0 0-37 15,0 0 93-15,0 0-24 16,0 0-46-16,0-38 5 16,0 35 11-16,0 1 2 15,0 0-1-15,0 0-16 0,0 0 15 16,0 1 4-16,0 1-14 15,0 0 12-15,0 0-22 16,0 0-12-16,0 0-7 0,0 1-28 31,0 15 13-31,0 10-13 16,-6 11 17-16,-6 6 13 16,-1 4-30-16,0 5 13 15,-3 0-1-15,3 0-12 16,-3 0 14-16,3-1-12 15,-3-7 4-15,3-2 1 0,1-6-8 16,-1-7 0-16,3-4-2 16,-2-7 8-16,3-6-15 15,1-4-2-15,-2-4-58 0,4-2 2 16,-1-2-32-16,3 0-32 16,2-26-112-16,2-6-70 15,0-3-207-15</inkml:trace>
  <inkml:trace contextRef="#ctx0" brushRef="#br0" timeOffset="170605.8353">21759 9849 971 0,'0'0'235'0,"0"0"-186"16,0 0-17-16,0 0 65 15,0 0-29-15,120-70-5 0,-95 70-27 16,-4 0-14-16,0 19 7 15,-6 4-19-15,-1 5 6 16,-10 4-14-16,-2 3-2 0,-2 0 39 16,0-1-21-16,0 1-17 15,-11-5 20-15,-7 0-21 16,-4-6 17-16,-4 0 1 16,-3-3-7-16,0-6 30 15,0-1-23-15,4-2-9 16,4-4 13-16,9-3-15 0,5-3 3 15,2 0-10-15,5-1 2 16,0 1-7-16,0 5 5 31,9 0 0-31,6 5 3 16,6 3 7-16,4 1 23 0,1 2-4 16,6-1-1-16,-1 2 17 15,0-3-20-15,0 0-6 16,2-2-6-16,-3-4-13 15,-1-1 9-15,-6 0-9 16,0-3-66-16,-7-6-73 0,-7 0-217 16,-5 0-526-16</inkml:trace>
  <inkml:trace contextRef="#ctx0" brushRef="#br0" timeOffset="171006.309">22253 10240 1458 0,'0'0'252'15,"0"0"-219"-15,0 0-33 16,0 0 98-16,0 0-48 31,0 0-40-31,0 0-2 0,123-86 2 16,-96 67-10-16,-3-1 0 16,-4-1-10-16,-4-1 10 15,-10 2-6-15,-6 2 6 16,0 4 0-16,0 2 40 15,-17 3-27-15,-6 7 3 0,-6 2 18 16,-2 0-25-16,0 17 9 16,0 3 4-16,4 3-14 15,4 6 20-15,6 0-27 16,3-2 0-16,6 2 15 0,1-2-15 16,5-3-1-16,2-2 0 15,0-3 0-15,0-3 2 16,13-4-2-16,7-2 0 15,5-4-6-15,8-6-7 16,9 0-27-16,10 0-54 0,6-16-59 31,6-8-65-31,26-19-79 16,-19 4-81-16,-9 3-230 0</inkml:trace>
  <inkml:trace contextRef="#ctx0" brushRef="#br0" timeOffset="171888.9615">22882 10034 199 0,'0'0'646'0,"0"0"-378"16,0 0-51-16,0 0 27 15,0 0-30-15,0 0-84 16,0 0-65-16,-2-72-40 16,-23 74-24-16,-2 14 25 15,0 6-18-15,1 4-7 0,-1 2 6 16,7 0-7-16,0-2 12 16,5-4-12-16,5-4 0 15,4-6 4-15,4-6-4 16,2-3-6-16,0-3-10 15,6 0-43-15,14-9 23 0,3-4-14 16,3-4 29-16,-1 3 15 31,-3 4 6-31,1 6 0 16,-6 4 15-16,-1 0 1 16,-1 9 40-16,-1 20-27 0,-3 11-18 15,-7 14 22-15,-4 11-26 16,0 6-1-16,-4-2-2 15,-19 0 4-15,-3-6 1 16,-8-7-9-16,-4-5 0 16,-1-10 13-16,-4-13-12 0,3-5 5 15,4-11-5-15,5-8 5 16,4-4 10-16,5 0-10 16,7-14 0-16,3-13 1 15,10-8-7-15,2-11-2 0,11-6-8 31,23-9-27-31,8-3 18 0,11-2-29 0,10 0-15 16,4 2 17-16,-1 6 15 31,0 5 18-31,-6 9-4 16,-12 7 6-16,-12 14 10 0,-11 5 2 16,-12 10 4-16,-8 6 80 15,-5 2-4-15,0 0-35 16,0 14-45-16,-7 11 0 15,-2 3 24-15,0 2-25 0,5 1 1 16,4-2 7-16,0-3-8 16,0-6 1-16,0-3-1 15,8-5 0-15,3-5 10 16,7-5-10-16,5-2-11 16,4-2-11-16,6-19-16 0,3-4-4 15,-3-3-20-15,0-2-14 16,-8-1 44-16,-2 4 19 15,-10 4 13-15,-5 8 41 16,-6 2 35-16,1 9 35 0,-3 1-27 31,0 3-47-31,0 0-4 16,0 0-33-16,0 3-11 16,0 11 5-16,0 6 6 15,0 2 12-15,5 0-12 16,-1-1 2-16,0-6 10 0,5-5-12 15,-1-1 0-15,0-9 0 16,3 0-2-16,7 0-6 16,5-16-47-16,5-11-41 15,17-34-53-15,-8 8-176 0,-5-1-216 16</inkml:trace>
  <inkml:trace contextRef="#ctx0" brushRef="#br0" timeOffset="172138.9362">23640 9675 1247 0,'0'0'302'0,"0"0"-192"0,0 0 83 0,0 0-42 16,0 0-127-16,0 0-18 31,0 0-6-31,-16 39 12 16,9 0 13-16,1 6-1 16,-4 4 4-16,2 2 38 0,-3-1-41 15,-1-1-13-15,1-3 14 16,1 1-25-16,-4-5 5 15,3-1-6-15,2-7 1 16,2-5-2-16,5-2 1 16,2-9-87-16,0-5-52 15,18-13-111-15,9 0-92 0,2 0-68 0</inkml:trace>
  <inkml:trace contextRef="#ctx0" brushRef="#br0" timeOffset="172804.5002">23994 9976 1058 0,'0'0'392'0,"0"0"-252"16,0 0 48-16,0 0-49 31,0 0-51-31,0 0-30 0,0 0-39 16,-134-2-19 0,103 34 22-16,2 5-21 0,2 2-1 15,5-1 13-15,7-2-12 16,1-3 4-16,7-7-5 15,1-6 0-15,6-11 1 0,0-2-1 16,0-7-1-16,0 0-17 16,18-16-17-16,6-12 23 15,7-6-26-15,-2-3-9 16,0 2 35-16,-6 8-8 16,-10 8 20-16,-4 7 30 15,-5 9 17-15,-4 3 38 0,0 0-60 16,0 15-16-1,0 10 3-15,5 8-11 0,1 4 6 16,6-1-7-16,-1-1 6 16,3-7 2-1,-4-9-8-15,3-6 0 16,1-9-8-16,1-4 1 16,8-6-30-16,4-17 6 15,2-7-14-15,2 0-5 16,0 0-16-16,-2 6 12 15,-4 6 45-15,-8 9-3 0,-1 7 5 16,-3 2 7-16,-3 5 0 16,-2 19 17-16,-1 10-16 15,-3 2-1-15,-2 5 10 16,1-7-8-16,-3-7-2 0,2-8 0 16,0-7 7-16,1-10-1 15,-1-2 1-15,7-4 73 16,4-20 23-16,5-8-83 15,9-6-6-15,2-6 2 16,4 1 1-16,3 1 42 0,-3 4-12 31,0 6 6-31,-1 6-7 16,-8 8-44-16,-3 4-2 16,-8 7-11-16,-11 7-106 15,-4 0-57-15,-21 0-214 0,-3 9-632 0</inkml:trace>
  <inkml:trace contextRef="#ctx0" brushRef="#br0" timeOffset="173272.3371">25053 9932 1490 0,'0'0'356'0,"0"0"-282"0,0 0-56 16,0 0-11-16,0 0 14 15,0 0-12-15,-38 125-2 16,38-81 25-16,0-3-19 0,0-5-13 16,2-9 8-16,10-8-1 15,-1-7 0-15,4-9-6 16,5-3 0-16,5-15 28 16,8-16-29-16,3-13-1 15,1-11 0-15,2-8-9 0,-6-8 1 16,-6 4 9-16,-5 7 0 15,-8 13 10-15,-6 13 5 16,-3 13 4-16,-3 13-8 31,-2 8-11-31,0 0-8 0,0 10-76 16,0 32-7-16,-2-6-215 16,-5-1-280-16</inkml:trace>
  <inkml:trace contextRef="#ctx0" brushRef="#br0" timeOffset="173605.7611">25526 9881 1182 0,'0'0'277'15,"0"0"-209"-15,0 0 2 16,0 0 50-16,0 0-42 0,0 0-35 16,-123 21-30-16,107 4-12 15,7 4 9-15,7 0-10 16,2-3 0-1,0 1 8-15,13-3-7 0,10-2-1 16,4 0 0-16,2-4 0 0,0 2 7 31,-2-4-7-31,-5-1 0 16,-7-4-6-16,-6-1 12 16,-9-3-6-16,0-2 26 15,-5 4 31-15,-24-2 27 16,-6 2-52-16,-7 2-20 0,-5-2-11 15,0 1 0-15,2-6-2 16,10-1-85-16,6-3-79 16,11-2-134-16,11-8-379 0</inkml:trace>
  <inkml:trace contextRef="#ctx0" brushRef="#br0" timeOffset="174188.8474">25677 10124 1347 0,'0'0'331'15,"0"0"-224"-15,0 0-28 0,0 0 13 16,0 0-30-16,127-98-39 16,-102 74-10-1,2 0-10 1,-3-1 4-16,-2 2 1 16,-6 0-8-16,-7 6 8 0,-5 3 32 15,-4 6 0-15,0 1 4 16,0 6-16-16,-15 1-28 15,-8 0 14-15,-1 14-14 16,-5 10 0-16,2 5 10 16,-2 8-10-16,5 1 0 0,1 0 0 15,5-2 8-15,5-2-4 16,5-4-4-16,5-6 0 16,3-3 2-16,0-8-2 15,0-3 0-15,18-6-12 16,6-4-58-1,8 0 16-15,5-2-37 0,3-14-12 0,3-2 23 16,-3-2-23-16,-2 0 32 31,-2 4 37-31,-7 4 31 16,-5 5 3-16,-6 7 14 0,-5 0-3 16,-1 5 37-16,-6 13-8 15,1 5-17-15,-5-4-14 16,-2 0-8-16,0-6 14 15,0-6-13-15,0-5 14 0,0-2 56 16,0-2 50-16,0-21-27 16,0-7-60-16,0-7-4 15,0-6 18-15,6-3-37 16,6 5-11 0,1 0-1-16,1 9-9 0,3 10-49 0,4 10-69 15,-5 8-89-15,-3 4-298 0</inkml:trace>
  <inkml:trace contextRef="#ctx0" brushRef="#br0" timeOffset="174555.1654">26369 9988 1337 0,'0'0'181'0,"0"0"-140"15,0 0 97-15,0 0-27 16,0 0-60-16,0 0-50 0,0 0-1 15,-70 34 23-15,46-13-4 16,1 0 13-16,5 1-23 16,5 0-9-16,7 1 9 15,6-2-9-15,0 0-1 0,4-1 1 16,18-1-35-16,7-2 6 16,2-2-7-16,0-3 3 15,-2-1 33-15,-6-3-9 16,-7-4 9-1,-10-1 33-15,-6 0 36 0,0-1 54 16,-4 2-47 0,-21-1-24-16,-4 4 0 15,-6-1-2-15,3 1-4 16,3-2-24-16,7 1-21 16,5-5 11-16,7 4-12 15,4-3-7-15,3 0 7 0,3 0-37 16,0-2-109-16,0 0-59 15,7 0-418-15</inkml:trace>
  <inkml:trace contextRef="#ctx0" brushRef="#br0" timeOffset="186486.5561">16034 10519 519 0,'0'0'285'16,"0"0"-204"-16,0 0-55 15,0 0 61-15,0 0 13 32,0 0-60-32,-83 0-25 0,66 0 8 15,-2 0 0-15,0 0 7 16,-4 0-4-16,-1 0-17 15,-1 0 16-15,-4 0-12 16,-2 5-7-16,2-2 28 0,0-1-16 16,3 3 11-16,3-4 4 15,7 1-14-15,5 0 20 16,5-2-24-16,6 0-2 16,0 0 9-16,0 0-11 15,11 0 18-15,13 0-5 0,10 0-23 16,10 0 23-16,7 0-23 15,10 0-1-15,3-2 14 16,6 2-14-16,-1 0 7 16,0 0 3-16,0 0 6 0,-2 0 25 15,0 0-19 1,0 0 0 0,-3 0 7-16,-4 0-20 15,0 0 6-15,-1 0-5 16,-1 0-9-16,-3 0 33 15,-2 0-25-15,-1 0-2 0,-5 0 18 16,-3 0-2-16,-6 0 16 16,-4-3-7-16,-10 0-4 15,-4-1 26-15,-9 1-15 16,-7 1 23-16,-1 2 14 0,-3 0-20 16,0-3-7-16,0 3-27 15,0 0-21-15,0 0 4 16,0 0-5-16,0 0-10 15,0 0 1-15,0 0-50 16,0 0-28-16,-11 0-67 0,-12 0-103 16,-5 0-663-16</inkml:trace>
  <inkml:trace contextRef="#ctx0" brushRef="#br0" timeOffset="188385.3272">18191 10415 416 0,'0'0'134'0,"0"0"-99"31,0 0 88-31,0 0 30 16,0 0-80-16,0 0-34 15,0 0 16-15,-42 0 25 16,40 0-43-16,0 0-15 0,0 0 6 16,0 0 11-16,-4 0 1 15,2 0-15-15,-2 0-16 16,-3 0 17-16,-1 0-18 16,0 0-6-16,-1 0 14 0,-1 0-5 15,3 0 26-15,1 3-1 16,-2-3-8-16,2 3 11 15,1-1-25-15,3 0-2 16,2-2 4-16,0 0-16 16,2 2 19-16,0-2-12 0,0 0 8 15,0 0 30-15,0 0-16 16,0 0 16-16,0 0-1 31,0 0-22-31,6 0 25 16,9 0-9-16,8 0-18 15,4 0 14-15,8 3-24 0,6-3 6 16,5 0 5-16,8 0-20 16,6 2 24-16,5-2-18 15,6 3-6-15,0-3 15 16,0 2-16-16,-2-2 0 0,1 2-1 16,-3-2 2-16,2 0 1 15,-5 0-2-15,3 0 0 16,0-4-1-16,-4-1 1 15,-1 0 0-15,-4-2 0 16,-9 4 2-16,-4-1 9 0,-8 2-11 16,-8 0 0-16,-2 2 6 15,-4 0-5-15,-6 0 15 32,-1 0-4-32,-3 0-11 15,-2 0 21-15,-4 0-16 0,-2 0-4 16,-3 0 23-16,0 0-24 15,-2 0 12-15,0 0-13 16,0 0 1-16,0 0 12 16,0 0-13-16,0 0 0 15,0-2-27-15,-9-6-90 0,-9-4-372 0</inkml:trace>
  <inkml:trace contextRef="#ctx0" brushRef="#br0" timeOffset="189653.0759">14460 10943 950 0,'0'0'184'0,"0"0"-131"15,0 0 8 1,0 0 80-16,0 0-74 0,0 0-41 16,0 0 1-1,-71 38-21-15,71-30 13 16,0 0 6-16,0 1-17 0,0 2 16 15,0-1-10-15,10 0-13 16,7-3 31-16,0 0-16 16,8-3-2-16,1-4-14 15,3 0-4-15,0 0-13 16,-4-3-23-16,-2-6-8 16,-10-5 32-16,-7-2 2 15,-6-3 14-15,0 0 10 16,-9-1 24-16,-15 0 33 15,-5 2-5-15,-2 1 26 16,2 5-19-16,4 4-40 0,8 5-13 16,3-2-16-1,7 5 2-15,5 0-10 0,2 0-18 16,0 5-114 0,18 4-115-16,0-5-462 0</inkml:trace>
  <inkml:trace contextRef="#ctx0" brushRef="#br0" timeOffset="189919.161">14817 10718 644 0,'0'0'697'0,"0"0"-612"15,0 0-49-15,0 0 99 16,0 0-26-16,0 0-101 0,0 0-8 15,-7 29 41-15,7 0-15 16,0 2 20-16,0 4-8 16,0 0-25-16,0-2 22 15,0 0-25-15,0-5-10 16,-4 0 9-16,0-4-2 16,1-4-14-16,3-4 4 15,0-11-178-15,5-5-206 16,5 0-757-16</inkml:trace>
  <inkml:trace contextRef="#ctx0" brushRef="#br0" timeOffset="190202.4203">15162 10858 1235 0,'0'0'131'0,"0"0"-115"15,0 0 78-15,0 0 53 16,-118 0-63-16,82 13-31 15,5 2-11-15,2 3 11 16,7 0-31-16,6 0-21 16,5 0 8-16,7 0-8 15,4-1-1-15,0-6 0 16,0 2 1-16,2-5-7 0,11-4 0 16,5-4-38-16,7 0-21 15,6 0-30-15,5-18-33 16,18-25-58-16,-10 7-125 15,-7-2-395-15</inkml:trace>
  <inkml:trace contextRef="#ctx0" brushRef="#br0" timeOffset="190416.8656">15162 10629 1129 0,'0'0'262'16,"0"0"-198"-16,0 0 45 15,0 0-11-15,0 0-78 16,0 0-18-16,0 0 6 15,-15 83 41-15,12-43 10 16,1 4-5-16,-2 0 9 16,0-2-32-16,-2-3-11 15,2-5 2-15,0-4-22 16,2-4 21-16,-1-7-21 16,3-1 0-16,0-5-1 15,0-5-36-15,5-4-143 0,6-4-313 0</inkml:trace>
  <inkml:trace contextRef="#ctx0" brushRef="#br0" timeOffset="190769.3238">15416 10922 1200 0,'0'0'245'15,"0"0"-189"-15,0 0 47 0,0 0-33 16,0 0-69-16,0 0 15 16,0 0-5-16,23 64-11 15,-19-42 42-15,-1-1-21 16,-3-6-11-16,0 0 10 16,0-5-19-16,0-4 6 15,0-5-1-15,0-1-6 16,0 0 32-16,0-9-10 15,2-15-22-15,6-8 0 0,6-4 0 16,-1-3-15 0,5 5 8-16,0 4-12 15,0 6 7-15,-3 10-81 16,5 10-87-16,-5 4-72 0,-5 0-383 0</inkml:trace>
  <inkml:trace contextRef="#ctx0" brushRef="#br0" timeOffset="191069.6746">15643 11013 1597 0,'0'0'194'0,"0"0"-180"16,0 0 26-16,0 0-8 16,0 0-13-16,0 0-19 15,0 0 0-15,25 34 0 16,-16-24 1-16,2-3-1 0,2-2 0 15,4-3 6 1,0-2 1-16,1 0-7 0,2-16 0 16,-2-9 12-16,-2-2-12 15,-8-8 0-15,-1 3 0 16,-7 0 6-16,0 5 10 16,0 6-8-16,0 7-8 15,0 6 5-15,0 6-5 16,-4 2-64-16,-3 0-218 15,3 4-107-15</inkml:trace>
  <inkml:trace contextRef="#ctx0" brushRef="#br0" timeOffset="191279.5256">15892 10764 1538 0,'0'0'232'0,"0"0"-176"16,0 0 2-16,0 0-27 15,0 0-6-15,0 0-15 16,0 0-1-16,0 113 31 16,0-76-18-16,0 2 4 15,0 1-24-15,-6-3 7 16,2-3-1-16,0 1-8 0,-5-7-67 16,-1-7-201-1,4-10-819-15</inkml:trace>
  <inkml:trace contextRef="#ctx0" brushRef="#br0" timeOffset="191718.9919">16065 11048 1092 0,'0'0'667'0,"0"0"-667"16,0 0 0-16,0 0 54 15,0 0 25-15,0 0-69 16,132-55-4-16,-90 43-12 15,4-1 2-15,-1-2-49 16,-1-3-24-16,-7-3-36 16,-11 1-9-16,-10 3 4 15,-14-2 118-15,-2 5 0 0,-9 2 57 16,-15 4 3-16,-7 3 36 16,-1 5-16-1,-1 0-6-15,2 5-30 0,2 13-13 16,4 4 13-16,7 6-31 15,5 2-1-15,6 3 7 16,5-2-19-16,2-2 22 16,0-3-16-16,5-3-5 15,15-9 15-15,4-2-8 16,7-3 17-16,8-5 17 16,3-4-41-16,2 0 19 15,-1-4-20-15,-6-10-6 16,-6 0-4-16,-8 2-1 15,-10 0-17-15,-13-3-21 16,-4 6-184-16,-21 1-792 0</inkml:trace>
  <inkml:trace contextRef="#ctx0" brushRef="#br0" timeOffset="192985.1922">18363 10830 35 0,'0'0'1195'0,"0"0"-1035"16,0 0-98-1,0 0 72-15,0 0 45 0,0 0-85 16,0 0-80-1,0-20 5-15,0 20-11 0,0 0 5 16,3 6-9-16,-3 8 18 16,0 7 8-16,0 5 3 15,0 1-25-15,0-1 5 16,0-1-13-16,0-8 4 16,0-3 3-16,0-3-7 15,0-7 0-15,0-2-2 16,0-2-19-16,2 0-10 15,6-10-17-15,8-8-70 16,2-4 31-16,6-3 34 16,1 1-28-16,2 2 43 15,-2 4 22-15,-1 5 16 0,-4 2 1 16,-4 7 17-16,-5 4 31 16,-3 0-31-16,-2 0 52 15,0 12 42-15,-2 4-59 16,1 6-20-16,-1 1-24 15,0-2-9-15,4 2 17 16,-2-4-17-16,3-1-32 16,-3-5-143-16,-1-8-319 0</inkml:trace>
  <inkml:trace contextRef="#ctx0" brushRef="#br0" timeOffset="193352.6326">18769 10930 1413 0,'0'0'145'16,"0"0"-145"0,0 0 0-16,0 0 53 0,0 0 25 15,122-24-78-15,-85 17-3 16,0-2 2-16,-3-4-41 16,-3-1-62-16,-9-5 6 15,-9 1 24-15,-10-1 30 16,-3 5 44-16,-7-1 42 15,-18 5 87-15,-6 6-43 16,-2 4 34-16,-3 0-2 16,3 3-60-16,4 10-5 15,6 5-27-15,3 3-12 16,9 2 12-16,5 0-25 0,4 2 0 16,2-1 7-1,0 1-6-15,0-6 6 0,8-2-8 16,7-6-1-16,6-3-8 15,6-3-39-15,2-5-49 16,18 0-110-16,-7-6-140 16,-7-8-479-16</inkml:trace>
  <inkml:trace contextRef="#ctx0" brushRef="#br0" timeOffset="193802.7965">19140 10854 1352 0,'0'0'207'0,"0"0"-172"15,0 0-35-15,0 0-5 0,0 0 4 16,0 0 2-16,0 0 15 16,6 82-4-16,0-61 0 15,3-6 8-15,3-2-19 16,-1-5-2-16,4-4-9 16,5-4-55-16,5 0 34 15,0-8-79-15,4-10-79 16,-3-7-31-16,-4 1-116 15,-4 2 29-15,-7 7 307 16,-7 2 356-16,0 6-14 16,-4 6-100-16,0 1-101 15,0 0-60-15,0 4-80 16,0 10 9-16,0 3-10 16,4 1 1-16,7-3 14 0,5-1-15 15,1-5 0-15,3-4 0 16,3-5-9-16,-2 0-10 15,0-5-3-15,-1-15-7 16,-9-5 29-16,-4 0 8 16,-7-2 32-16,0 1 58 15,0 1 7-15,-3 8 15 16,-3 3-56-16,-1 6-54 16,2 4-1-16,1 4-9 0,-5 0-79 15,3 10-179 1,-1 2-272-16</inkml:trace>
  <inkml:trace contextRef="#ctx0" brushRef="#br0" timeOffset="194935.9436">19007 11153 952 0,'0'0'154'15,"0"0"-110"-15,0 0-12 16,0 0 37-16,0 0-45 16,0 0-23-16,0 0 16 0,0 0-17 15,0 0 9 1,0 0-3-16,0 0 1 15,0 0 9-15,0 0-16 0,0 0 1 16,0 0 3 0,0 0-4-16,0 0 0 15,0 0 7-15,0 0-6 16,0 0 14-16,0 0 12 0,0 0 13 16,0 0 13-16,0 0-34 15,0 0-7-15,0 0 5 16,0 12 27-16,0 3 36 15,7 2-20-15,-2 5-15 16,-1 2 6-16,1 2-17 16,-3 1-24-16,-2-4 13 15,0 0-22-15,0-5 23 16,0-5-24-16,0 0 0 0,0-6 11 16,0 0-11-16,-2-3 0 15,-3-1 0 1,3-3 9-16,2 0 4 0,0 0-10 15,0 0 3-15,0 0 11 16,0-14-17-16,5-7 0 16,10-8-10-16,1-4-12 15,1-4 22-15,1-1-16 16,3 3-1-16,-4 3 17 16,1 9-22-16,-3 5-74 15,-3 8-48-15,-8 10-11 16,-1 0-90-16,-3 5-316 0</inkml:trace>
  <inkml:trace contextRef="#ctx0" brushRef="#br0" timeOffset="195318.8015">19235 11260 1311 0,'0'0'240'16,"0"0"-195"-16,0 0 99 15,0 0-18-15,0 0-101 16,0 0-25-16,0 0 0 16,0 33 0-16,0-15 15 15,0 1-15-15,0-3 0 16,0-1 3-16,0-4 6 0,0-4-9 16,0-3 0-16,13-4-9 15,5 0 8 1,6 0-10-16,1-4 11 15,2-11 0-15,-3-6-19 16,-1-3 18-16,-8-2-9 0,-3-2 10 16,-8-2 14-16,-4 0 2 15,0 2 14-15,0 4-4 16,0 4-26-16,-2 4 12 16,0 6-12-16,0 6-18 15,-1 4-13-15,0 0-98 16,1 7-120-16,2 5 2 15,0-1-561-15</inkml:trace>
  <inkml:trace contextRef="#ctx0" brushRef="#br0" timeOffset="195556.426">19560 11069 854 0,'0'0'599'0,"0"0"-538"15,0 0 80-15,0 0 20 16,0 0-100-16,0 0-30 16,0 0-16-16,-9 64 5 15,7-29 18-15,-2-3-16 16,-3-1 19-16,0 1-22 16,-2-3-13-16,-1-2 11 0,0-3-17 15,1 1-1 1,-4-3-24-16,4-5-147 15,0-8-345-15</inkml:trace>
  <inkml:trace contextRef="#ctx0" brushRef="#br0" timeOffset="196018.7538">19614 11307 986 0,'0'0'721'0,"0"0"-721"16,0 0 0-16,0 0 108 15,0 0-17-15,0 0-71 16,0 0-2-16,147-35-17 16,-105 28 6-16,3 2-7 15,1-6-25-15,-3 0 9 16,-5-4-51-16,-9-1-27 0,-11 0 77 16,-11-2 17-16,-7 2 4 15,0 2 53-15,-19 4-3 16,-7 2 5-16,-3 5-29 15,-3 3 4-15,-1 0 4 16,0 14-18-16,2 9 11 16,1 3-18-16,8 3-12 15,7-3 19-15,1 3-9 16,7-1-9-16,5-4 11 16,2-2-13-16,0-1 10 15,0-6-10-15,16-2 0 16,6-4 8-16,5-3 4 0,6-3 4 15,6-3-4-15,-2 0-11 16,1 0-2-16,-2 0-5 16,-3 0-19-16,-6-3 8 15,-5 0-52-15,-11-9-61 16,-9 1-203-16,-2-2-1153 0</inkml:trace>
  <inkml:trace contextRef="#ctx0" brushRef="#br0" timeOffset="196169.0184">20501 11364 1817 0,'0'0'218'16,"0"0"-218"-16,0 0-19 15,0 0 0-15,0 0-636 16</inkml:trace>
  <inkml:trace contextRef="#ctx0" brushRef="#br0" timeOffset="213083.1475">24631 13980 74 0,'0'0'219'16,"0"0"-153"-16,0 0-25 16,0 0 60-16,0 0-23 15,0 0-16-15,0 2-6 0,0-2 22 16,0 2 14 0,0-2-27-16,0 0 13 15,0 0-11-15,0 0-16 0,0 0 8 16,0 0-23-16,0 0-4 15,0 0-18 1,0 0-5-16,0 3 0 0,0-1-9 16,2-1 1-16,2 1-2 15,-2 0 7-15,2 1-6 16,-2-1 0-16,0 1 1 16,0-3 9-16,1 0-10 15,-1 2-7-15,-2-2 7 16,0 0 12-16,2 0 30 15,-2 0 6-15,0 0-16 0,0 0 16 16,0 0-21 0,0 0-3-16,0 0 22 15,0 2-21-15,-9 3-9 0,-11-1-12 16,-5 2 11 0,-1-1-2-16,-3 2-13 0,-2-2 1 15,0 2 17-15,0-4-17 16,2 4 5-16,2-5 3 15,6 2-8-15,6-3 27 16,6 1-27-16,4-2-1 16,3 2 2-16,2-2-1 15,0 0-1-15,0 0 0 0,0 0 2 16,0 0 28 0,7 0-20-16,5 0-9 15,3 0 18-15,3-2-17 16,3 0 2-16,8 1-4 0,3 1 0 15,6-4 9-15,0 4-9 16,2-2 0-16,1 2 0 16,3 0 0-16,1 0 6 15,-1 0-6-15,3 0 0 16,-1 0 0-16,2 0 0 16,-4 0-1-16,-2 2 0 15,-1 2 2-15,-2-4 3 16,-1 1-4-16,1 1 0 15,-2 0 0-15,1-2 0 16,2 3-1-16,1-3 1 16,1 0 1-16,1 0 10 0,1 0-11 15,3 0 0 1,-3 0-8-16,0 0 9 0,-1 0-1 16,-3 0 0-16,1 0-1 15,-2 0 1-15,-1 0 0 16,0 0 0-16,0 0 4 15,0 0-4-15,0 0-6 16,-1 0 4-16,2 0 4 16,-1 2 3-16,-3-2-5 15,3 2 0-15,-5-2 0 16,4 0 0-16,-2 0-1 16,1 0 0-16,-1 0 2 15,3 0 0-15,-3 0-1 0,4 0 0 16,-1 0 3-1,-1 0-3-15,1 0-2 16,3-2 1-16,-2 0 1 16,4 2 5-16,2-3-5 0,-1 3 0 15,1-2-2-15,-1 2 4 16,3 0-2-16,-3-2 7 16,1 2-6-16,-1-1 29 15,2 1-18-15,-4 0 4 16,3 0 6-16,-1 0-20 15,1 0 5-15,-3 0-7 16,2 0 9-16,-1 0 1 16,-1 0-10-16,1 0 9 15,-3 0 2-15,-1-4-10 0,0 4 5 16,-3 0-6 0,-5-2 0-16,0 2 1 15,-2-3-1-15,0 1 0 0,0 0 7 16,-5 1-7-16,3-1 0 15,-1 0 0-15,-1-3 1 16,2 4 2-16,0-2-3 16,2 2 0-16,0 1 2 15,2 0 5-15,0-3-2 16,3 3-5-16,-3-1 1 16,2-2 8-16,1 2-8 15,-1-2-1-15,2 2 5 16,2-4-4-16,-2 4 5 0,3-1-6 15,0-3 1 1,-1 1 1-16,-2 2-2 0,-2-1 0 16,0-2 14-16,-2 1-12 15,1 3 30-15,-1-4-21 16,4 3-11-16,1 0 25 16,1 2-25-16,4-1 0 15,1-2 0-15,-2 3 1 16,1-1 14-16,-6 1-15 0,1 0 0 15,-3-3 12 1,0 3-12-16,1 0 6 16,4 0 7-16,0 0-13 15,2 0 13-15,1 0-13 16,-1-1 1-16,1 1 7 16,2 0-8-16,-3-3 0 0,2 3 8 15,-1-1-7-15,-1-2 13 16,0 3-14-16,-2-2 0 15,-2 2 14-15,-5-4-13 16,-2 3 14-16,-4-1 10 16,-6 0-11-16,-1-1 29 15,-5 3-9-15,-1 0-14 16,-3 0 12-16,-3 0-15 16,-4 0-4-16,0 0-13 15,-2 0 7-15,0 0-16 16,0 0-10-16,-21-6-107 15,-12 3-74-15,-10-8-600 0</inkml:trace>
  <inkml:trace contextRef="#ctx0" brushRef="#br0" timeOffset="216415.4823">2106 14811 591 0,'0'0'224'0,"0"0"-188"15,0 0-27-15,0 0 53 16,0 0-9-16,0 0-30 15,9-28 34-15,-7 25 28 16,1 2 2-16,-1-2-22 16,-2 3-5-16,2 0-17 15,-2 0-4-15,0 0-26 16,0 0 3-16,0 0 21 16,0 0-17-16,0 0 22 15,0 0 3-15,0 0-27 16,0 0 6-16,0 0-18 15,0 0-4-15,-2 0 4 0,-14 0-6 16,1 0 0 0,-4 0 0-16,0 0 7 0,-4 0-4 15,1 0 6-15,-3 4-1 16,6-1 11-16,3-2-17 16,3 3 14-16,5-4-10 15,2 0-5-15,6 0 14 16,-2 0-15-16,2 0 0 15,0 0 8-15,0 0-7 16,0 0-1-16,0 2 0 16,0-2 0-16,0 0 4 15,2 0-3-15,12 0 4 16,7 0 21-16,6 0-17 0,10 0 6 16,2 0-15-1,6 0 1-15,6 0 12 0,3 0-13 16,0 0 0-16,3 0 0 15,1 0 0-15,0 0 0 16,-2 0 0-16,-1 0 0 16,-1-2 6-16,-3 2-6 15,-4 0-5-15,-3 0 4 16,-1 0 2-16,-3 0-1 16,-2 0 0-16,0 0 1 15,0 0 3-15,2 0-4 16,1 0 0-16,-2 0-1 15,3 0 1-15,1 0 5 16,-3 0-5-16,2 0-8 16,1 0 8-16,-3 0 1 0,0 0-1 15,-2 0 0-15,0 0 1 16,-3 0-2-16,1 0 1 16,-3 0-14-16,3 0 14 15,0 0 0-15,0 0 0 16,1 0 0-16,3 0-9 15,1 0 9-15,-1 0 0 16,0 0 0-16,2 0 3 16,-2 0-3-16,2-5-6 15,-3 2 5-15,1 2 2 0,-1-2 0 16,0 2-1-16,1-2 0 16,2 1 3-16,1 2-3 15,1 0-1-15,1-4-1 16,1 4 4-16,2-5-4 15,-2 2 2-15,1 2 0 16,-3-2 5-16,4 3-5 16,-2 0-1-16,1 0 0 15,3 0 2-15,-2 0 1 16,1 0-2-16,2 0 0 16,-2 0 4-16,1-2-4 15,-2 2-6-15,-1-3 6 16,-2 3 1-16,0 0 10 0,-5 0-11 15,-1 0 0-15,0 0 9 16,-1 0-8-16,-1 0 4 16,3 0 8-1,1 0-5-15,-1 0 14 0,-1 0-9 16,4 0-12-16,-3 0 12 16,-2 0-13-16,3 0 0 15,-4 3-1-15,1-3 2 16,1 2 2-16,-2 1-3 15,-1-3 0-15,1 1 0 16,1-1 2-16,1 0-2 16,1 0 0-16,1 0 0 15,0 3 4-15,-1-3-4 16,0 1 0-16,1-1 10 0,-2 4-9 16,3-4-1-1,1 0 0-15,-1 0 1 16,1 0 1-16,-1 0-2 0,-2 0-4 15,3 0-2 1,-3 0 12-16,0 0-2 0,-2 0-4 16,2 0 0-16,-2 0 14 15,-1 0-13-15,2 0 6 16,1 0 8-16,0 0-5 0,3 0 3 16,-1 0-3-1,0 0-10-15,3 0 16 16,-3 0-15-16,1 0 0 15,-1 0 0-15,-3 0-1 0,2 0 11 16,-3 0-11 0,-3 0 0-16,3 0 5 0,-2 0-5 15,0 0 0-15,-3 0 10 16,3 0-10-16,-1 0 13 16,1 0-7-16,0 0-6 15,2 0 17-15,2 0-17 16,-1 0 1-16,2 0-1 15,1 0 1-15,1 0 7 16,3 0-8-16,2 0 0 16,2 0 3-16,0 0-1 15,-1 0-2-15,-3 0 0 16,0 0 5-16,-7 0-5 16,-1 0 0-16,0 0 0 15,0 0 5-15,0 0-5 16,-3 0 0-16,1 0-1 0,-3 0 3 15,1 0 7-15,0 0-9 16,-1 0 0-16,1 0 5 16,-1 4-4-16,0-4-1 15,3 2 0-15,1 1 7 16,4-3 2-16,-1 0-9 16,-2 1 0-16,2-1 3 15,-2 0-3-15,2 3 0 16,-2-3-1-16,0 0 3 15,-2 0 15-15,-1 0 14 16,-4 0-10-16,-2 0 16 16,-2 0-27-16,-2 0 4 15,-3 0-13-15,-4 0 8 0,-7 0-6 16,-4 0-3-16,-5 0-7 16,-2 0-48-16,-4 0-141 15,-14-3-419-15</inkml:trace>
  <inkml:trace contextRef="#ctx0" brushRef="#br0" timeOffset="219947.9439">9388 14772 15 0,'0'0'401'16,"0"0"-300"-16,0 0-80 16,0 0 59-16,0 0 13 0,0 0-69 15,0 0-7-15,-17 0-1 16,17 0 76-16,0 0-30 15,-2 0-26-15,0 0 44 16,-1 0-48-16,1 0 2 16,-1 0 7-16,3 0-9 15,-2 0-3-15,2 0-17 16,-2 0-11-16,0 0 19 16,-2 0-20-16,-1 0 0 15,-1 0-6-15,-2 0 7 16,2 0-1-16,2 3 22 0,-1-3-2 15,3 1 24-15,0-1-5 16,0 0 12 0,2 0 10-16,0 0-29 0,0 0 21 15,0 0-22-15,0 0-17 16,0 0 27-16,0 0-6 16,0 0 2-16,0 0 14 15,0 0-22-15,0 0-1 16,0 0-12-16,0 0-15 15,11 0 14-15,7 0-15 16,6 0 0-16,5 0 4 16,7 0-2-16,6 0-2 15,7 0 10-15,4 0-9 16,5 0 12-16,2 0-13 16,1 0 0-16,-1 0 1 15,-4 0 7-15,-5 0-9 0,-4 0 1 16,-4 0-5-16,-1 0 5 15,-3 3 0 1,4-3-3-16,-1 1-3 0,5-1 10 16,0 3-4-16,4-3 0 15,3 0 0-15,-1 0 2 16,1 0-2-16,-1 0 0 16,-1 0-6-16,-2 0 12 15,-2 0-7-15,-6 0 1 16,1 0 0-16,-4-4-3 15,1 0 3-15,-4 1 0 0,0 1-2 16,-2-2 4-16,-1 0-1 16,0 0-1-1,3 3 0-15,-3-2 0 0,0 1 0 16,1-1 0-16,0 3-1 16,-1 0-2-16,1-5 3 15,-1 5 0-15,0 0 3 16,3 0-9-16,-1 0 7 15,1 0-1-15,3 0 0 16,-2 0 1-16,1 0 7 16,-3 0-8-16,2-2-1 15,-2 2-1-15,-1 0 2 16,1-2-3-16,1 1-4 0,-1-1 11 16,2-1-4-1,0 3 0-15,3-2-2 0,3 0 1 16,1-2 1-16,3 4-1 15,-2-6 1-15,2 3 0 16,-1-2 2-16,-1 5-2 16,1-4 0-16,-4 4 0 15,4 0 0-15,-2 0-1 16,-1 0 1-16,-1 0 0 16,1 0 3-16,-2 0-3 15,1 0 0-15,1 0-2 16,-1 4 2-16,3-4-1 15,-3 2 1-15,-2 2 0 16,3 0 4-16,-3 0-4 16,2 0 0-16,3-4-2 15,-1 2 2-15,-1 0-1 0,1 1 1 16,-1-1 0-16,-1-1 2 16,-2-1-2-1,3 2 0-15,-1-2 8 0,3 0-8 16,-3 0 0-16,0 0 0 15,-1 0-2-15,1 0 1 16,-5 0 1-16,4 0 0 16,-5 2 0-16,-1 3 6 15,-2-5-3-15,1 3-3 16,-3-3 0-16,0 2 13 16,-2-2-13-16,0 3 0 15,0-2-2-15,0 2 10 16,0 2-7-16,0-1-1 0,2-2 0 15,1 2 7-15,-1 0-7 16,4-1 0 0,4 2 7-16,-1-5-6 0,1 2-1 15,4-2 0-15,-1 3 2 16,0-3 7-16,1 0-9 16,-1 0 0-16,1 0 5 15,-3 0-4-15,2 0-1 16,1 0 0-16,-3 0 1 15,-1 0 2-15,2 0-3 0,-1 0 0 16,0 0 7-16,1 0-7 16,-1 0 19-1,-1 0-8-15,2 0-5 0,-1 0 15 16,2 0-20-16,-3 0 16 16,0 0 0-16,-3 0-16 15,1 0 10-15,-1 0-11 16,3 0 0-16,-4 2 4 15,3-2-4-15,-1 2 0 16,0-2 0-16,1 0 1 16,-1 0 10-16,1 0-11 15,-1 0 1-15,0 1 12 16,1-1-13-16,-3 2 0 16,3-2 0-16,0 0 1 15,0 0 5-15,2 0-6 0,-3 0 0 16,4 0 3-16,-3 0-3 15,2 0-1-15,-2 0 1 16,-2 0 0-16,-1 0 5 16,-1 0-5-16,-1 0 0 15,-2-2-2-15,-2 2 3 16,0-1-1-16,-2 1 1 16,-4 0-1-16,0 0 7 15,0 0-7-15,-3 0 0 16,1 0 7-16,0 0-6 15,2 0 4-15,2 0-5 16,1 0 9-16,1 0-4 16,2 0-5-16,-1 0 0 15,1 0 4-15,3 0-4 16,-3 0 1-16,0 0-1 0,0 0 1 16,0 0 8-1,-2 0-9-15,-3 0 0 0,1 0 4 16,-2 0-4-16,0 1 0 15,0 1 0-15,2 0 7 16,-3-2 0-16,2 5-7 16,-2-5 0-16,-1 0 0 15,1 0 0-15,0 4 0 16,-2-4 0-16,1 0 1 16,0 1 2-16,2 2-3 0,-1-3 0 0,3 1 2 15,-3-1-1-15,0 0-1 16,1 0 0-16,-4 0 2 15,-1 0 5-15,1 0-7 32,-4 0 0-32,1 0 15 0,-3 0-14 15,-5 0 26-15,0 0 4 16,-4 0-9-16,-2 0 33 16,-2 0-27-16,0 0-16 15,0 0-3-15,0 0-9 16,-16 0-40-16,-8 0-118 15,-12-5-448-15</inkml:trace>
  <inkml:trace contextRef="#ctx0" brushRef="#br0" timeOffset="224446.8446">11085 14105 522 0,'0'0'296'16,"0"0"-252"-16,0 0-43 16,0 0 47-16,0 0 22 15,0 0-57-15,12-30-12 16,-8 21 50-16,0 4-30 0,1-4-5 15,-1 4-16-15,0 1 2 16,1-1 9-16,-2 1-9 16,-1 3 18-16,-2 1 25 15,2-3-18-15,-2 3 25 16,0 0-4-16,0 0-17 0,0 0 11 16,0 0-23-16,2 0 8 15,-2 0 2-15,0 0-7 16,0 0 13-16,0 0-12 15,0 0-4-15,0 0 19 0,0 0-12 16,0 0 7 0,0 0 20-1,0 0-20-15,0 0 8 16,0 0-17-16,0 0-18 16,0 0 23-16,0 0-22 0,0 0 0 15,0 0 6-15,0 0-12 16,0 0 15-16,0 0-10 15,0 0-5-15,0 0 15 16,0 0-16-16,0 0 8 16,0 0-3-16,0 0 1 0,0 0 1 15,0 0-7-15,0 0-10 16,0 0-1-16,0 0 7 16,0 7 4-16,0 4 0 15,0 2 0-15,0 2 1 16,-2 2-1-16,-2 0 2 0,-2 2 4 15,2-1-6-15,2-2 0 16,-2-2-1-16,1-2 2 31,1-1 1-31,0 1-2 16,2-5 0-16,-2 0-1 0,0 2 1 16,0-1 0-16,-1-2-1 15,3 3 2-15,0-2 3 16,0 3-4-16,-3-4 1 15,3 2-7-15,0 0 6 0,-2-1 0 16,2 0-1-16,0-2 3 16,0 2 4-16,0 2-6 15,0-4 0 1,0 1-3-16,0 1 3 0,0-2 0 16,0 2-1-16,0-2 2 0,0 2 3 15,0 1-4 1,0 0 0-16,0-1-3 0,0 4 3 15,0-1 0-15,0-1-1 32,0 1 2-32,0 1 2 0,0-4-3 15,0 2 0-15,0-2 2 16,0 0-2-16,0-3-1 16,0 2 0-16,0 0 1 15,0 2-1-15,0-2 1 16,0 2 0-16,0-2-2 0,0 1 8 15,0 0-6 1,0-2 0-16,0 0 0 0,0 1-2 16,0 0 2-16,0 2 0 15,0 1 0-15,0-2 7 16,0 3-7-16,0-1 0 0,0 4 0 16,0-3-4-16,-2 2 4 15,0 2 0 1,-2-5 2-16,1 4 6 0,1 1-8 15,2 0 0-15,-2-2 0 16,2 2 0-16,-2-3 0 0,2 1 0 31,0-4 0-31,0-3 1 16,0 3-1-16,0-8 0 16,0 2 0-16,-2-2 0 0,2 3 0 15,0-3-6-15,-2 0 6 16,-8 0-87-16,4 0-147 15,-5-5-247-15</inkml:trace>
  <inkml:trace contextRef="#ctx0" brushRef="#br0" timeOffset="227163.3023">11197 14096 65 0,'0'0'224'16,"0"0"-129"-16,0 0-53 16,0 0 28-16,0 0 27 15,0 0-13-15,0 0 11 16,-2-13 38-16,-1 13-6 0,3 0-53 16,0 0-54-16,0 0 12 15,0 0-27-15,0 0-4 16,0 0 11-16,-2 0-11 15,2 0 18-15,0 0 19 16,0 0-1-16,0 0 13 16,0 0-13-1,0 0 0-15,0 0 2 16,0-3-19-16,0 3 22 16,0 0 3-16,0 0-10 15,0 0 18-15,0 0-37 0,0 0-15 16,7 0 21-16,6 0-16 15,7 0 27-15,7 0-11 16,4 0-21-16,9 0 24 16,9 0-24-16,5 0 0 15,3 0 7-15,6 0 0 0,2 0-8 16,-5 0 0-16,-2 0 0 16,-5 0 0-16,-6 0 0 15,-3 0 0-15,-1 0 1 16,-1 0 0-16,-2 0 6 0,1 0-7 15,-1 0 0-15,2 0-6 16,1 0 6-16,-1 0 0 31,3 0 1-31,-3 0-1 16,1 0 1-16,-4 0-1 16,-1 0 1-16,-2 3-3 15,-5-2 2-15,-2 2 0 0,-2-1 0 16,-5 0-1-16,1-2 0 15,-2 2 1-15,2-2-6 16,2 3-4-16,-1-3 7 0,5 0-6 16,2 0 8-16,3 0-2 15,-1 0 2-15,3 0 1 16,-1 0 0-16,3 0-7 16,3 0 7-16,-4 0 0 15,1 0-1-15,1 0-46 16,-6 0 24-16,-2 0-5 0,-2 0 6 15,-3 0 21-15,-1 0 1 16,1 0-5-16,4 0 4 31,1 0 2-31,4 0 3 16,4 0-4-16,1 0 0 0,-1 0 0 16,4 0 0-16,2 0 0 15,0 0-1-15,1 0 2 16,1 0 5-16,-1 0-6 15,2 0 0-15,-2 0 2 16,3 0-2-16,-2 0 0 0,0 0 5 16,0 0-5-16,2 0 20 15,-2 0-13-15,1 0-1 16,2 0 13-16,1 0-17 16,0 0-1-16,3 0-1 0,-1 0 10 15,-4 0-7-15,2 0-3 16,-3 0 0-16,-4 0 0 15,-1 0 0-15,-3 0 0 16,2 0-1-16,-2 0 2 0,4 0 2 31,-2 0-3-31,6 0 0 16,-4 0-2-16,3 0 2 16,0 0 0-16,0 0 0 15,-2 0 1-15,-1 0 1 16,0 0-2-16,-3 0 0 0,-1 0 5 15,-5 0-5-15,1 0 0 16,-5-3 0-16,1 1 0 16,-4 2 0-16,1-2 0 15,2 0 0-15,3 2 3 0,0-3-3 16,3 2 0-16,-1-2-1 16,4 2 1-16,-2-2 1 15,0 0-1-15,-2 1 0 16,-1 0-8-16,-2 2 15 15,1-3-8-15,0 1 1 0,-5 0 0 16,2 1-5-16,-3 1 5 31,1-4 0-31,0 4 0 16,2-2 9-16,1-3-11 16,-1 3 2-16,-2 1 0 15,2-1-5-15,-2 0 5 0,-2 2 0 16,0-5 4-16,0 1-2 15,-3 3-2-15,1-2 0 16,-1 2 0-16,1 1-6 16,-1-3 6-16,-1 3 0 0,2 0-1 15,-6-1 2-15,3 1 6 16,-1 0-7-16,-2 0 0 16,0 0-1-16,1 0 1 15,-1 0-6-15,2 0 5 16,-1 0 2-16,4 0 1 0,-2 0-2 15,3 0 0-15,2 0-7 16,-2 0 7-16,-2 0 0 31,4 1 5-31,-2-1-5 16,-2 3 0-16,-1-2-6 0,0-1 6 16,-4 0-7-16,0 3 7 15,-3-3-10-15,1 0 4 16,-5 0-4-16,0 0 9 15,-2 0 1-15,-4 0 0 16,-1 0-3-16,0 0 3 0,-1 0 0 16,-1 0 0-16,0 0 2 15,-2 0 7-15,2 0-9 16,0 0 0-16,0 0 2 16,2 0-2-16,-2 0-1 15,-2 0 0-15,0 0 1 0,2 0-5 16,-2 0 5-16,0 0 0 15,0 0 15-15,0 0 0 16,0 0 4-16,0 0 1 16,0 0-19-1,0 0 23-15,0 0-24 16,0 0-1-16,0 0-6 16,0 1 0-16,-2 12 7 15,-8 1-1-15,1 4 2 16,-1 4 3-16,0-4-4 15,1 0 0-15,3 4-2 0,-1-8 2 16,5 4 0-16,-1-2 0 16,3 2 1-16,0-2 7 15,0 1-8-15,0 4 0 16,0-7-3-16,0 4 4 0,0 0-1 16,0 0 0-16,3 0 0 15,-3-1 7-15,0 1-7 16,0-3 0-16,0 6 16 15,0-3-15-15,0-1 4 16,0 0-5-16,0 1 6 0,0 0-3 16,0-2-3-16,0 2 0 15,0-1 12-15,0 0-11 32,0-5-1-32,0 2 0 15,0 1 7-15,0-3 8 0,0 1-15 16,0 1 1-16,0-4 10 15,0-1-11-15,0 3 6 16,0-3-6-16,0-1 0 16,2 2 12-16,-2-1-11 15,0 1 8-15,0-2 10 0,0 1-11 16,0 0 6-16,0-1-4 16,0-3-4-16,0 2 26 15,0-4-20-15,0 1-3 16,0 1 8-16,0-1-17 15,0-3 9-15,0 3-9 0,0-1 0 16,0-1 9-16,0 2-9 31,0-4 0-31,0 0 0 16,0 0 0-16,0 0 0 0,0-4-3 16,-13-6-95-16,-7-13-403 0</inkml:trace>
  <inkml:trace contextRef="#ctx0" brushRef="#br0" timeOffset="229446.407">16955 14807 74 0,'0'0'487'0,"0"0"-399"16,0 0-51-16,0 0 70 16,0 0-1-16,0 0-27 0,0 0-50 15,-3-5-6-15,3 5 26 16,0 0-30-16,0 0 14 16,0 0-17-16,0 0-4 15,0 0 39-15,0 0-15 16,0 0 9-16,0 0 4 0,0 0-24 15,0 0 11-15,0 0-16 16,0 0-19-16,0 0 38 16,0 0-2-16,0 0 8 31,0 0 17-31,0 0-14 0,0 0 6 16,0 0-11-16,0 0-24 15,0 0 11-15,0 0-30 16,0 0 1-16,0 0 4 15,0 9-4-15,7 5 12 16,2 0-12-16,2 4 0 0,5 6 36 16,1 4-20-16,3-1 1 15,7 6 8-15,4 1-11 16,1 6 4-16,1-5-17 16,2 2-1-16,1 2 14 15,0 1-14-15,2 2 12 0,-2 6-2 16,1-4-10-16,-3 6 11 15,2 4-12-15,-5 1 0 16,3 1 8-16,-3-3-8 16,2 5-1-1,3-3 0-15,-1-3 2 16,6 3 13-16,1-2-14 16,4-2 0-16,4 0 6 15,1 0-6-15,7 2 0 16,2-8 0-16,5 3 6 15,6-5-3-15,3-2-3 0,-1 0 0 16,-2-4-6-16,-1 2 6 16,-10-7-8-16,-5-4 7 15,-3-2 2-15,-5 0 9 16,-5-4-10-16,0 4 0 0,-1-1-3 16,1 0 3-16,1 1-8 15,-6-7 7-15,1 2 2 16,-5-1 2-1,-4-3-3-15,-4 0 0 0,-5-2 10 16,-2-6-10-16,-2 4 0 0,-3-9-1 16,-3 1 2-16,-2-1 0 31,-4-4 9-31,-2 0-10 16,-2 0 13-16,0 0-13 15,0 0-1-15,0 0-5 0,0-4-65 16,-14-10-171-16,-3 1-512 15</inkml:trace>
  <inkml:trace contextRef="#ctx0" brushRef="#br0" timeOffset="229929.6502">18990 16481 901 0,'0'0'506'15,"0"0"-469"-15,0 0-26 16,0 0 5-16,0 0 43 0,0 0-5 16,0 0-3-16,107 94-26 15,-81-71 2-15,-3-2 7 16,-1 1-22-16,-6-4 7 16,-8 5-6-16,-3-6-7 15,-5 2 40-15,0-1 3 0,-24 4 2 31,-9-1 5-31,-8 4-14 0,-1 1 6 0,-3 0-18 16,5-4-10-16,4 0 8 16,7-2-27-16,5-4-1 15,5 2 11 1,6-8-10-16,5 2-1 16,4-6 0-16,0 2-12 15,4-4-20-15,0-4-81 16,0 0-124-16,0 0-359 0</inkml:trace>
  <inkml:trace contextRef="#ctx0" brushRef="#br0" timeOffset="230462.9033">19469 16316 1169 0,'0'0'242'16,"0"0"-168"-1,0 0-52-15,0 0 126 0,0 0 20 0,0 0-106 16,0 0-55-16,-36 9-1 16,36 35 14-16,0 14 49 31,0 6-33-31,0 2-13 16,0 1 9-16,0-4-23 15,-4-6 3-15,-1-7-11 0,-1-10 8 16,-1-8-6-16,0-15-3 15,-2-5-61-15,-3-12-61 16,0-12-153-16,-1-19-480 0</inkml:trace>
  <inkml:trace contextRef="#ctx0" brushRef="#br0" timeOffset="230712.7859">19487 16281 494 0,'0'0'838'0,"0"0"-741"16,122-63-90-16,-66 45 6 0,-2 9 69 15,-8 9-27-15,-8 0-14 16,-9 9 7-16,-11 14-6 16,-11-2 11-1,-7 7-34 1,0 7 0-16,-27-3 10 0,-11 4-15 16,-6 0 17-16,-5-2 0 15,-3-2-25-15,6-1 10 16,3-10-16-16,7-3-15 15,5 1-73-15,11-6-199 16,9-5-120-16</inkml:trace>
  <inkml:trace contextRef="#ctx0" brushRef="#br0" timeOffset="231229.425">19834 16629 1322 0,'0'0'174'16,"0"0"-123"-1,0 0-40-15,0 0 62 0,-11 129 10 16,-4-101-36-16,1-3-12 16,4-2-23-16,2-9-4 15,6-10 11 1,0 0-18-16,2-4 11 16,0 0 3-16,0-12 23 15,14-10-15-15,5-6-23 16,8-4-28-16,6-7-13 0,6 2-49 15,1 2-34-15,2-1 16 16,-4 7-62-16,-2 9-1 16,-11 1 2-16,-8 12 75 15,-9 7 66-15,-8 0 28 16,0 9 107-16,0 13 30 0,-4 5 2 16,-4-1 12-16,3 6 6 15,5-5-35-15,0 4-30 16,0-5-51-16,7-4 0 15,9-5-16-15,-1-2-24 0,3-7 24 16,1-8-11-16,4 0-4 16,0 0-10-1,-3-12-8 1,-3-6 1-16,-6-5-3 16,-6 0 8-16,-5 2 2 15,0 2 31-15,-2 3 30 16,-12-3 4-16,-1 9-35 0,-3 2-1 15,0 2-29-15,-4 6-11 16,2 0 10-16,-9 0-90 16,6 14-143-16,6-4-372 0</inkml:trace>
  <inkml:trace contextRef="#ctx0" brushRef="#br0" timeOffset="231845.9935">20411 16670 1279 0,'0'0'174'16,"0"0"-174"-16,0 0 0 0,0 0 62 15,0 0 5-15,0 0-35 16,52 109 26-16,-50-86-2 15,-2-3-15-15,0-5-8 16,0 0-27-16,0-11 9 16,0 0-14-16,-4-4 1 0,4 0 24 15,0-8-26-15,0-14-92 16,6 0-10 0,15-7 3-16,6 8 26 0,2-1 47 15,0 4 26-15,0 5 16 0,-2 12 19 16,-6 1 7-16,-3 0 31 15,-5 0-5-15,-5 14 23 16,-4 8-39-16,-4 1-33 16,0 4 14-16,0-1-22 15,-12-5-10 1,2-2 17-16,-1-6-18 16,3-4 9-16,4-9-9 15,2 0-14-15,2 0-5 16,0-18-168-16,6-8-5 15,17-4 112-15,4 2-43 0,4 1 1 16,2 6 82-16,1 7 40 16,-5-1 81-16,-5 11 0 15,-3 4 26-15,-4 0 7 16,-5 0-14-16,-6 4 5 16,-2 6-12-16,1 9-60 0,-3-2 8 15,-2 1-33-15,0-2-7 16,0-1 13-1,0-1-14-15,4-11-44 0,12-3-150 16,-3 0-136-16,6-7-365 0</inkml:trace>
  <inkml:trace contextRef="#ctx0" brushRef="#br0" timeOffset="232145.8217">21136 16709 26 0,'0'0'1567'16,"0"0"-1371"-16,0 0-158 15,0 0-9-15,0 0 28 16,0 0-26-16,0 0-2 16,-35 81-28-16,35-69 0 15,8-3 13-15,13-4-6 0,1-5 6 16,3 0-14 0,-1 0-26-16,0-18 25 0,-5-8 0 15,-4-1 1-15,-8 0 5 16,-3 0 4-16,-4 6 30 15,0-4 32-15,0 9-12 0,-2 6 22 16,-7 3-23-16,-2 7-27 16,-7 0-31-1,-4 0-12 1,-5 7 11-16,-6 11-47 16,-17 4-108-16,11-8-205 0,3-5-1233 0</inkml:trace>
  <inkml:trace contextRef="#ctx0" brushRef="#br0" timeOffset="234479.1045">21509 16252 595 0,'0'0'313'16,"0"0"-264"-16,0 0-42 16,0 0 31-16,0 0-9 0,0 0 7 15,0-58-19-15,4 50 14 16,3-1 37-16,-3 0 10 16,0-3-13-16,3 1-7 15,0 2-23-15,-2 1-18 0,-1 0 5 16,0 1 22-1,-1 4 22-15,-1 3 25 0,-2 0 20 16,0 0-40-16,0 0-6 16,0 0-14-16,0 14-42 15,0 16 10-15,0 12 1 0,-7 12-3 32,1 12 11-32,1 5-13 15,1-3-9-15,1 2 4 16,1-9-1-16,2-10 4 15,0-6-13-15,0-9 0 0,0-10 7 16,0-8-7-16,0-4 0 16,0-6-1-16,5-2 1 15,2-2-6-15,3-4-23 16,9 0-18-16,7 0 18 16,6 0-14-16,5-15-34 15,3-2-49-15,0-1-46 0,-4-5 25 16,-7-3-41-16,-9 4 46 15,-8 0 142-15,-10 12 52 16,-2 2 93-16,0 2 58 0,0 6-65 16,0 0-33-16,-2 0-42 15,-4 14-26-15,4 8 15 16,0-2-21-16,2 6-3 31,0 1-6-31,0-1-10 16,12-9 14-16,-1 2-24 15,-1-6-2-15,0 1 0 0,1-9-4 16,5-1-61-16,-5-4-124 16,-3 0-297-16</inkml:trace>
  <inkml:trace contextRef="#ctx0" brushRef="#br0" timeOffset="234712.7668">20996 16329 1523 0,'0'0'260'32,"0"0"-260"-32,0 0 0 15,163-48 46-15,-39 29 10 0,-1 9-40 16,-9 2-16-16,-16 8 5 15,-24 0-5-15,26 0-47 16,-11 0-102-16,-24 0-206 0</inkml:trace>
  <inkml:trace contextRef="#ctx0" brushRef="#br0" timeOffset="234912.3512">22186 16361 1174 0,'0'0'633'16,"0"0"-577"-16,0 0-49 16,0 0 110-16,0 0-53 15,0 0-63-15,0 0 2 16,0 4-3 0,0-4-62-16,-18 10-26 15,-1 2-94-15,-4-9-165 0</inkml:trace>
  <inkml:trace contextRef="#ctx0" brushRef="#br0" timeOffset="235328.9484">22326 16691 1096 0,'0'0'334'0,"0"0"-257"0,0 0 18 15,0 0 86-15,-133-14-70 32,112 14-57-32,4 5-44 15,3 4-10-15,4 4 0 16,5 1 0-16,5-1 3 15,0 1-3-15,2-1 0 0,23-4-3 16,6 0 3-16,7-9-36 16,2 0-27-16,3 0-69 15,-8-4-22-15,-8-6 10 16,-14-7 80-16,-11 3 64 0,-2-3 74 16,-4-2 15-16,-16 6-24 15,-4 1-39-15,-1 1-17 16,0 8-9-16,1 3-67 15,4 0-117-15,8 0-549 0</inkml:trace>
  <inkml:trace contextRef="#ctx0" brushRef="#br0" timeOffset="235696.1092">22608 16615 1302 0,'0'0'389'16,"0"0"-316"-16,0 0-14 15,0 0 67-15,0 0-66 16,0 0-42-16,0 0-3 16,4 44-15-16,-4-26 14 15,0 0-8-15,0-4-6 0,0-2 0 16,-2-5-12-16,2-4-32 16,0-3-13-16,0 0-41 15,9-3-19-15,13-16-81 16,12-3 56-16,3 0 47 0,4 2 19 15,-3 2 76-15,-5 6 33 16,-4 2 84-16,-6 10 31 16,-8 0-43-16,-7 0-17 15,0 7 30-15,-4 8-65 16,0 9-24 0,1-2-29-16,-1 0 1 15,5 1-2-15,15-5-98 16,-1-9-179-16,4-5-96 0</inkml:trace>
  <inkml:trace contextRef="#ctx0" brushRef="#br0" timeOffset="236228.613">23216 16605 1367 0,'0'0'203'16,"0"0"-159"-16,0 0 128 15,0 0-58-15,0 0-75 0,-129 40-14 16,113-22-16-16,5 1 6 15,4-6-15-15,7-3 0 16,0-1 1-16,0-5-1 16,3-4-28-16,12 0-24 15,6-9 11-15,6-9-44 0,2-3-93 32,-4 2 66-32,-2 9 112 15,-7 2 1-15,-3 4 68 16,-4 4 34-16,2 0-23 15,2 8 17-15,3 6-20 0,4 5-46 16,5-6-6-16,4 3-16 16,4-10-9-16,2-2 0 15,6-4-14-15,1-14 8 16,3-22-38-16,-3-11-65 16,-2-18 7-16,-3-5 34 0,-12-6 24 15,-6-5 32-15,-11 10 12 16,-6 4 41-16,-2 18 62 15,0 14 11-15,0 15 9 16,-2 12-25-16,-2 8-32 0,-3 0-57 16,-3 28 9-16,-6 16-17 15,-3 14 16-15,2 8 0 32,3 2 10-32,8 2-2 15,1-7-10-15,5-5 1 16,0-12-14-16,5-10 15 0,11-6-17 15,1-8 1-15,8-8-2 16,17-5-80-16,-1-9-140 16,-8 0-438-16</inkml:trace>
  <inkml:trace contextRef="#ctx0" brushRef="#br0" timeOffset="236711.7596">24268 16092 1570 0,'0'0'254'0,"0"0"-219"16,0 0-2-16,0 0 16 15,0 0-32-15,0 0 38 16,0 134-29-16,0-70 15 16,0 7-23-16,-2-5-10 15,-3-4 8-15,1-8-15 16,-2-10 5 0,1-12-6-16,-1-14-2 15,1-14-7-15,0-4-56 16,-1-22-59-16,4-22-230 15,2-58 58-15,2 7 80 16,11 7-475-16</inkml:trace>
  <inkml:trace contextRef="#ctx0" brushRef="#br0" timeOffset="236861.1226">24268 16092 225 0,'112'-54'749'15,"-73"29"-506"-15,11 6-104 16,6 1 35-16,-2 10-1 16,-6 8-85-16,-7 3 3 15,-10 20-33-15,-16 9-14 0,-13 4-16 16,-2 4-28-16,-19 3 7 15,-24 3 1-15,-13-5-8 16,-6-3-30-16,-30-6-133 0,17-9-325 16,13-14-817-16</inkml:trace>
  <inkml:trace contextRef="#ctx0" brushRef="#br0" timeOffset="237444.9544">24620 16423 385 0,'0'0'995'16,"0"0"-911"-16,0 0-40 15,0 0 91-15,0 0-47 0,0 0-66 16,143-75-22-16,-111 52-7 16,-6-7-30-16,-6 1-41 15,-8 3 22-15,-12 0 56 16,0 6 5-16,-2 8 50 15,-19 2 18-15,-6 10 0 16,-2 0-38-16,-4 7 9 0,2 18 4 16,0 11-13-16,4 5 9 31,6 7-28-31,8-2-16 16,9 2 13-16,4-9-13 15,0-2 0-15,0-11-1 0,15-11 7 16,5-6-14-16,5-9 5 15,6 0-33-15,5-14 0 16,2-13-38-16,2-4-4 16,2-1-24-16,-2-4-1 15,-1 10 63-15,-8 4 27 0,-5 7 13 16,-4 8 32-16,-6 7 18 16,-3 0-1-16,-1 7 27 15,-3 16-9-15,2 5-17 16,-3-2-35-16,0 1-15 0,-2-4 12 15,1-5-12-15,-5-6 0 16,0-7 0-16,0-5 1 16,3 0 22-16,0-9 42 15,1-9-23-15,5-8-20 16,5-2-22 0,7-2-14-16,0 2 8 15,6 2-12-15,2 8-11 16,3 0-65-16,2 9-122 15,-10 1-82-15,-5 6-279 0</inkml:trace>
  <inkml:trace contextRef="#ctx0" brushRef="#br0" timeOffset="237595.4006">25391 16316 856 0,'0'0'382'0,"0"0"-206"16,0 0 5-16,0 0-6 16,0 0-50-16,0 0-62 15,0 120-21-15,0-97-23 0,4-1-19 16,2-8 14-16,0-1-14 15,-1-8-23-15,1-5-65 16,0 0-157-16,-4-14-45 0</inkml:trace>
  <inkml:trace contextRef="#ctx0" brushRef="#br0" timeOffset="237744.898">25539 16062 1154 0,'0'0'729'0,"0"0"-729"16,0 0-114-16,0 0 105 16,0 0-10-16,0 0-109 15,0 0-95-15,80 112-313 0</inkml:trace>
  <inkml:trace contextRef="#ctx0" brushRef="#br0" timeOffset="238061.9062">25673 16329 1167 0,'0'0'568'16,"0"0"-491"-16,0 0-62 0,0 0 2 16,0 0 12-16,0 0-20 15,0 0 3-15,-49 118-12 32,51-98 1-32,16-6 8 15,5-8-9-15,0-6-25 0,4 0-16 16,-2-6-32-16,-5-20 40 15,-7-2 17-15,-9-9 16 16,-4 3 7-16,0 3 44 16,-2 4 26-16,-11 5-14 15,-3 8-20-15,5 4-2 0,0 8-41 16,2 2-9-16,3 4 8 16,1 14-77-16,5 5-102 15,0 2-79-15,20-2-80 16,4-10-400-16</inkml:trace>
  <inkml:trace contextRef="#ctx0" brushRef="#br0" timeOffset="238278.754">26083 16320 1209 0,'0'0'352'16,"0"0"-269"-16,0 0 28 15,-119-8 31-15,80 12-57 16,3 10-30-16,9 12-40 15,7 1-14-15,5 1 8 16,8 2-9-16,7-4 0 16,0-8-1-16,2-4-25 0,18-10-15 15,9-4-16-15,8-8-16 16,9-25-107-16,22-32-88 16,-7-2 31-16,-8 3-331 0</inkml:trace>
  <inkml:trace contextRef="#ctx0" brushRef="#br0" timeOffset="238728.1453">26257 15779 1337 0,'0'0'394'0,"0"0"-292"16,0 0-13-16,0 0-23 15,0 0-58-15,0 0 5 0,0 0-13 32,-25 127 1-32,12-65 21 15,-3 4-2-15,1 2 14 16,1-2-12-16,3-4-11 15,5-11 14-15,4-12-25 0,2-6 0 16,0-11 0-16,6-10 0 16,19-12 6-16,8 0-6 15,7-9-30-15,9-18-5 16,0-8-51-16,-4 0-38 16,-10-2-9-16,-10 5 48 0,-12 11 85 15,-13 4 112-15,0 11 26 16,-6 6-52-16,-17 0-54 15,-2 0 0-15,2 14-8 16,2 8-23-16,5 0 19 16,10 4-20-16,6 3 1 0,0-3-1 31,18-3 0-31,9 0-8 16,2-7-32-16,0-2-26 15,-8-5 30-15,-5 0 2 16,-9-6 31-16,-7 2 3 0,0 1 10 15,-7-2 11-15,-40 10-21 16,5-2-24-16,-7-2-302 0</inkml:trace>
  <inkml:trace contextRef="#ctx0" brushRef="#br0" timeOffset="239644.6893">27345 16365 443 0,'0'0'855'15,"0"0"-764"-15,0 0-90 16,0 0 39-16,-7-125 56 16,-7 96-16-16,-3 4 9 15,-8 4 13 1,-4 6-42-16,-8 3 12 16,-6 7-36-16,-1 5-5 15,-4 3 2-15,4 21-31 16,6 7 27-16,6 1-23 15,13 3 6-15,5 2-6 16,12-3-6-16,2-7 0 0,0-5 0 16,23-12-1-16,6-8-11 15,6-2-14-15,5-7-14 16,5-20-18-16,-1-9-65 16,-3-3-1-16,-8-5-9 15,-8 3 33-15,-10 10 92 0,-9 8 8 16,-3 9 155-16,-1 10 18 15,-2 4-85-15,0 0-59 16,3 21-23-16,1 8-6 16,7 8 20-16,7 1-18 0,4-3-2 15,7-7 6-15,2-8-6 32,0-9-56-32,6-11-29 15,-2-4-43-15,-4-24-19 16,-4-7-32-16,-10-4 121 0,-5-2 58 15,-7 10 74-15,-5-1 82 16,0 19 42-16,0 3-61 16,0 10-29-16,0 0-86 15,-5 23-14-15,-7 18 9 16,-3 15 14-16,-1 16-3 0,-1 14-6 16,-1 7 0-16,-3 1 10 15,4-6-26-15,1-15-6 16,5-11 6-16,1-18 1 15,2-17-14-15,2-8-7 16,1-15-84-16,3-4-2 0,-4-9-65 16,0-18-219-16,4-50 87 31,0 12 27-31,2-4-139 0</inkml:trace>
  <inkml:trace contextRef="#ctx0" brushRef="#br0" timeOffset="239814.7065">27543 16168 332 0,'0'0'980'15,"0"0"-810"-15,0 0-105 16,0 0 66-16,124-23-14 16,-103 46-41-16,-7 9-10 15,-8 12-21-15,-6 2-30 0,0 10 4 16,0-5-13-16,-18-3-3 16,1-8 8-16,-2-8-11 15,3-9-1-15,6-16-29 16,3-11-68-16,3-19-154 0,4-8-412 15</inkml:trace>
  <inkml:trace contextRef="#ctx0" brushRef="#br0" timeOffset="240014.8604">27866 16179 1098 0,'0'0'566'0,"0"0"-522"15,0 0-27-15,0 0 87 16,0 0-34-16,7 146-8 15,-7-79-21-15,0 14-11 16,-2 0 12-16,-5-2-34 0,3-8-7 16,-1-13 6-16,0-12-6 15,1-17-2-15,-3-10-23 16,-3-19-83-16,-2-8-49 16,1-15-356-16</inkml:trace>
  <inkml:trace contextRef="#ctx0" brushRef="#br0" timeOffset="240244.7129">27875 16165 1288 0,'0'0'327'0,"0"0"-327"31,0 0 2-31,0 0 57 0,0 0 2 0,120 31 12 31,-110 3-9-31,-2 6-42 16,-5 1 11-16,-3-6-23 15,0 2-9-15,0-9 17 16,-19-3-18-16,0-6 8 0,-4-12-7 16,-3-2-1-16,-6-5-44 15,6-5-162-15,5-12-191 0</inkml:trace>
  <inkml:trace contextRef="#ctx0" brushRef="#br0" timeOffset="260391.6243">28167 15955 198 0,'0'0'517'16,"0"0"-441"-16,0 0-57 15,0 0 32-15,0 0 25 16,0 0-54-16,7-5-22 31,-3 5 35-31,-2-5 6 0,0 5 6 16,-2-4 0-16,2 0-1 15,-2 3-6-15,0-3-21 16,4 4-1-16,-4-5 22 16,0 1-15-16,2-1-6 15,2 0 10-15,0-2-16 16,1-2-2-16,-1 3-11 0,0-6 1 15,4 2 3-15,-4 0-4 16,5-1 0-16,-1-1 2 16,2 1-2-1,-1-3 9-15,-1 0-9 0,2 0 0 0,-6 6 24 16,-2-4 36-16,0 7 40 16,1 0 15-16,-3 5-59 15,0 0 17-15,0 0-29 16,0 0-24-16,0 14-14 0,0 9-5 31,0 12 19-31,-7 5-4 16,-2 8-7-16,0 2 1 15,-2-1 0-15,-1 5-9 16,-1 0 26-16,-1-2-19 0,2-6-7 16,1-2 9-16,-1-8-9 15,8-5 9-15,2-12-10 16,2 2 0-16,0-7 7 15,0-7-7-15,4 0 0 0,4-3 0 16,9-4-11 0,3 0 10-16,11 0-5 0,5-14-50 15,8-4-45-15,12-19-150 16,-11 7-105-16,-10 0-546 0</inkml:trace>
  <inkml:trace contextRef="#ctx0" brushRef="#br0" timeOffset="260625.07">28452 16124 1162 0,'0'0'226'0,"0"0"-189"15,0 0 58-15,0 0 57 16,0 0-97-16,0 0-47 16,0 0 0-16,0 9 11 15,8 8 15-15,0 5-21 16,1-3 9-16,-1-2-15 0,4 1-6 15,-1 0 2-15,3 0 6 16,-1-4-18-16,3-2 3 16,1-2-74-16,2-6-91 15,7-4-20-15,-4 0-76 16,-2 0-284-16</inkml:trace>
  <inkml:trace contextRef="#ctx0" brushRef="#br0" timeOffset="260925.0784">28794 16138 1028 0,'0'0'402'0,"0"0"-309"0,0 0-1 15,0 0 71-15,0 0-56 16,0 0-68-16,0 0-38 16,0 0 12-16,-12 30 24 15,-1 6 32-15,-5 9-15 0,1 4-8 16,-6 6 1-16,-1 7-4 15,-1 4-14-15,-2 0 13 16,3-6-27-16,2 3-13 16,3-12 14-16,4-9-16 15,4-3 0-15,4-11 0 0,1-2 1 16,1-13-15-16,3 1 13 16,0-9-107-16,2-5-32 15,0 0-62-15,0-10-154 0</inkml:trace>
  <inkml:trace contextRef="#ctx0" brushRef="#br0" timeOffset="261758.2559">29384 16266 1403 0,'0'0'288'0,"0"0"-267"16,0 0 2-16,0 0 25 15,18-142-27-15,6 84-21 16,5-13-8-16,-2-1 0 15,0-3 8-15,-2 2-6 0,-7 7 6 16,-5 11 25-16,-2 12 5 16,-7 15 24-16,-1 11 8 15,-3 12 54-15,0 5-53 16,0 5-63-16,0 30 0 0,-12 15 0 16,-3 18 29-16,-1 10-21 15,1 2-7-15,5 0 13 16,6-8-14-16,2-9 1 31,2-13-1-31,0-13 1 16,0-12-1-16,0-6-7 0,9-16-66 15,5-3-10-15,6 0-2 16,4-22 17-16,5-5-62 16,-5-5-46-16,-1 7 92 15,-10 7 84-15,-7 8 64 0,-3 10 134 16,-3 0-64-16,0 2-68 15,5 24-41-15,1 6 0 16,5 10 13-16,9 1-33 16,5 1-4-16,9-14 16 15,3-2-17-15,3-14 0 16,-1-11 0-16,-4-3-8 0,-4-8 7 16,-6-20 1-16,-8-4 0 15,-7-7 10-15,-8-6-9 16,-2 1 15-16,0 8 31 15,-7 4 0 1,-6 2-7-16,0 12-37 16,-3 0 3-16,-1 9-12 15,-4 5-26-15,-28 4-86 16,4 0-96-16,0 0-333 0</inkml:trace>
  <inkml:trace contextRef="#ctx0" brushRef="#br0" timeOffset="262074.4781">29399 15816 157 0,'0'0'1488'0,"0"0"-1287"15,0 0-148-15,0 0 5 16,0 0-58-16,0 0-7 0,0 0 7 31,141-12 35-31,-54 12-29 16,9 3 18-16,0-3-24 15,-7 0 30-15,-9 0 29 0,-13-5-22 16,-15 0 34-16,-17-2-18 16,-12 1-28-16,-12 3 13 15,-7 1-30-15,-4 2-8 16,0 0-2-16,-4-2-117 15,-15 0-96-15,0-6-481 0</inkml:trace>
  <inkml:trace contextRef="#ctx0" brushRef="#br0" timeOffset="263191.0757">30944 15957 1033 0,'0'0'253'0,"0"0"-176"0,0 0 9 16,0 0 80-16,0 0-51 15,48-114-64-15,-48 96 42 16,0 0 16-16,0 4-18 31,-11 5-30-31,-10 8-49 0,-8 1-12 16,-8 7-7-16,-6 14 7 15,-1 11 1-15,1 6-1 16,7 1-4-16,11 0 3 16,10-3 2-16,7-2-2 15,8-7 1-15,0-8 0 16,2-2 3-16,23-11-3 0,8-6-44 15,11 0 37-15,5-23-51 16,2-8-19-16,1-15-34 16,-7-7-9-16,-10-1 6 0,-8-4 59 15,-12 8 55-15,-8 12 102 16,-7 14 34-16,0 12 38 16,0 8-82-16,0 4-63 15,0 7-29-15,0 26-3 16,0 12 3-16,0 1 22 15,0 5-21 1,0-2 9-16,7-7-10 16,6-8 1-16,3-12 6 15,-1-12-7-15,8-10-30 16,4 0 12-16,4-27-1 0,7-14-10 16,1-15-26-16,4-13-22 15,-5-5-35-15,-5 0-11 16,-8 9 111-16,-12 15 12 15,-7 19 98-15,-6 12 72 16,0 11-30-16,0 8-87 0,0 8-53 16,-10 29 6-16,-8 7-6 15,2 14 24-15,0 6-24 16,8 2 11-16,5-8-11 16,3-8 0-16,0-10 11 0,0-9-11 15,3-14-1-15,8-12-29 16,4-5-36-16,8-8 34 31,6-21-1-31,6-15-67 16,5-9 0-16,-4-14-82 15,-2-2-20-15,-10 8 135 16,-8 7 67-16,-7 14 100 0,-7 14 143 16,-2 12-18-16,0 9-75 15,0 5-86-15,0 0-58 16,0 24 0-16,-13 17-6 15,-1 10 62-15,3 7-26 0,0 7-11 16,6-1 22-16,3 1-19 16,2-12-11-16,0 0-3 15,0-13-13-15,9-8 15 16,2-10-14-16,2-8-2 0,3-6 0 16,7-8-48-16,1 0-28 15,16-18-49-15,-6-12-147 16,-10-2-554-16</inkml:trace>
  <inkml:trace contextRef="#ctx0" brushRef="#br0" timeOffset="263990.5837">28917 16883 1121 0,'0'0'528'16,"0"0"-521"-16,0 0 8 15,0 0 64-15,0 0-36 16,0 0-22-16,0 0 27 15,-6 85-14-15,14-59 11 0,0-4-15 16,1-4-19-16,3-4 16 16,-4-4-26-16,1-2-1 15,0-8 13-15,2 0 4 16,4 0-8-16,6-8-6 16,6-12-2-16,4-6-2 0,2-10-31 15,1-8-14-15,-5-5-14 16,-5 0-57-16,-5-1-19 31,-6 6-46-31,-3 3-63 16,-5 19 66-16,-2 8-42 15,-3 10-283-15</inkml:trace>
  <inkml:trace contextRef="#ctx0" brushRef="#br0" timeOffset="264344.4132">29571 16848 1242 0,'0'0'292'16,"0"0"-226"-16,0 0 69 0,0 0 5 16,0 0-105-16,0 0-25 15,0 0-10-15,-95 26-1 16,95 0 1-16,0-2-2 15,10-2-6 1,13 0-1-16,6 0-4 16,2-4-24-16,0-4 25 15,-2 2 7-15,-4-6 4 16,-8 4 1-16,-5-6-15 16,-5 1 15-16,-7-4 0 15,0 0 34-15,0-1 16 0,-16 1-5 16,-8 3-2-16,-7 1-24 15,-5-4-19-15,-5-1 0 16,-15-4-57-16,14 0-153 16,5-4-184-16</inkml:trace>
  <inkml:trace contextRef="#ctx0" brushRef="#br0" timeOffset="265606.1452">29866 17004 1579 0,'0'0'48'16,"0"0"20"-16,0 0-68 15,0 0 88-15,0 0-77 16,145-58 0-16,-103 36-11 0,-4-7-12 16,-7 3-4-16,-11 1 16 15,-9 3 3-15,-7 4 20 16,-4 4 27-16,0 3 58 31,-6 8-36-31,-7 3-37 0,-5 0-11 16,-2 3-24-16,0 20-5 15,-1 5 5-15,2 2 0 16,5 5 0-16,3-1 6 16,7-5-5-16,4 0 3 15,0-12-4-15,6 1 0 16,17-9-6-16,6-6-36 0,7-3 14 15,6 0-25-15,3-14-48 16,1-12-27-16,-3-4-52 16,-1-2 23-16,-7 0 26 0,-4 1 104 15,-8 6 27-15,-10 6 98 16,-3 10 71-16,-6 4 42 16,-2 5-102-16,0 0-79 15,3 0-19-15,1 19 14 16,4 3 12-16,0 9-24 15,1-8-13 1,-1 3 10-16,-2-4-10 16,-3-8-10-16,-1-6 9 15,-2-4-25-15,-2-4 21 16,5 0-3-16,0 0 2 0,8-7-10 16,5-12-11-16,11-3 11 15,7-8-12-15,8 2 20 16,7-9-22-16,5 2-34 15,2 0-38-15,-7-1 102 16,-8 9-29-16,-12 0 15 16,-16 9 14-16,-13 6 62 0,-2 6 69 15,-8 6-32-15,-17 0-50 16,-6 0-16-16,-3 18-6 16,3 5 2-16,4 0 0 15,12 8-29-15,8-5 1 0,7 2-1 16,0-2 1-16,20 0 2 31,9-6-3-31,7 1-42 16,4-4 2-16,2-2 14 15,-2-6 10-15,-2 3-11 16,-6-7 11-16,-8 4 9 0,-8-1 4 16,-10-2 3-16,-6-2 0 15,0 1 66-15,0-2-12 16,-15 3-26-16,-10 6-21 15,-6-2 14-15,-4-2-21 0,-25 0-84 16,10-6-201-16,5-2-418 0</inkml:trace>
  <inkml:trace contextRef="#ctx0" brushRef="#br0" timeOffset="266807.1373">24206 17478 595 0,'0'0'124'16,"0"0"-116"-16,0 0-8 15,0 0 165-15,0 0-28 16,0 0-76-16,-30-19-15 0,30 19 51 31,0-4-36-31,0 4-6 0,0 0 44 0,0 0 23 16,0 0 10-16,0 0-44 15,0 12-15-15,-6 20-27 16,-7 13 11 0,-3 9 10-16,-3 8-29 15,0 4-25-15,4-2 17 16,-1-6-30-16,8-9 0 16,0-5 5-16,8-16-5 15,0-6-74-15,5-22-121 0,15-4-144 16,0-16-47-16</inkml:trace>
  <inkml:trace contextRef="#ctx0" brushRef="#br0" timeOffset="267757.1979">24542 17374 1160 0,'0'0'455'16,"0"0"-441"-16,0 0-14 15,0 0 206-15,0 0-77 16,0 0-113-16,0 0-15 0,-55 104 52 31,30-46-25-31,1 8 1 16,1 0-7-16,2-8-13 15,0 0 13-15,5-8-17 16,3-10-4-16,5-10 6 16,0-9-6-16,6-13-2 0,2 0-5 15,0-8-7-15,0 0-11 16,5-8-13-16,17-14 23 15,9-11-2-15,4-6-38 16,4-2 14-16,-3 9 15 0,-7 6 25 16,-10 9 3-16,-5 5-3 15,-8 12 16-15,-3 0-5 16,-1 0-11-16,-2 19 48 16,4 5 14-1,4 6-40-15,2 2 8 0,6 0-29 0,2-6-1 16,4-8 0-16,1-4 1 15,0-9 0-15,2-5-1 32,4 0-20-32,2-19 9 15,3-8-64-15,-5-8 18 0,0 0 16 16,-5-2-31-16,-1 2 14 16,-6 3-24-16,-5 11 82 15,-5 3 30-15,-3 11 30 16,-2 4 5-16,-2 3 4 0,0 0-33 15,0 0 4-15,0 14-19 16,0 7 1-16,0 10 20 16,0 1-29-16,0 0-12 15,0-6 4-15,0 0-4 16,6-8-2-16,2-7-5 0,1-8-12 16,1-3-2-16,4 0-12 15,6-14 31-15,4-16-11 16,5-6-31-16,3 0 5 31,-3-4-10-31,-7 5-19 0,-5 3 67 16,-5 15 15-16,-8 7 53 15,-1 2 21-15,-3 8-28 16,0 0-21-16,0 4-28 16,0 13-3-16,0 14 5 15,2 1-6-15,4 0-2 0,6 3-6 16,-1-8-8-16,5-5 7 15,1-8-12-15,6-10-33 16,4-4 15-16,4-4-5 16,6-20-26-16,1-6-19 0,3-2-66 15,-3 2-25 1,-7 4 40-16,-2 8 132 0,-10 8 40 16,-3 6 27-1,-5 4 37-15,-4 0-26 0,-2 18 14 16,-3 8 2-16,-2 6-38 0,0-2-42 15,-4 2 11-15,-15-1-6 32,-1-8 6-32,-4-5-19 15,-5-5-6-15,-22-13-25 16,7-5-133-16,-2-12-461 0</inkml:trace>
  <inkml:trace contextRef="#ctx0" brushRef="#br0" timeOffset="268207.229">23387 17566 1033 0,'0'0'224'16,"0"0"-164"-16,0 0-7 15,0 0 142-15,0 0-62 16,0 0-114-16,0 0 1 0,-62 21 50 16,91-14 21-16,12-3-30 15,9 0-22-15,11 0 4 16,15-4-21-16,24 0-11 15,-2 0 11-15,5-12-21 0,3-2 0 16,-16 0 5-16,5-4 1 16,-10 6 1-16,-13-2-8 15,-19 5 0-15,-12 4 11 16,-18 0-10-16,-9 1-1 16,-7 4 18-1,-7 0-16-15,0 0 14 0,0 0-16 0,0 0-33 16,0 0-45-16,0 4-81 15,-7 10-40-15,-4-2-190 0</inkml:trace>
  <inkml:trace contextRef="#ctx0" brushRef="#br0" timeOffset="274038.7203">26176 17704 780 0,'0'0'169'15,"0"0"-155"-15,0 0 54 16,0 0 7-16,0 0-30 16,0 0 4-16,-2-62-5 15,0 53 2-15,0 6 37 0,0 1-2 16,-3-2-55-16,3 4 32 16,-2-5-14-16,-2 5 3 15,-2-3-47-15,-3 3 9 16,-3 0 33-16,-5 0-42 0,-8 8 0 15,-6 10 51-15,-1 8 3 16,-4 2 13-16,2 8-16 31,5 1-2-31,2 1-2 16,9-6-21-16,4-1-10 16,10-4 6-16,4-5-21 0,2-8-2 15,0-2 1-15,0-10-7 16,13-2 6-16,3 0-12 15,5 0 1-15,2-14 1 16,2-8-36-16,-3-1 7 0,1-4 3 16,-6 5-13-16,-1-5 49 15,-5 10-5-15,-3 3 6 16,-3 5 17-16,-3 6 21 16,-2 3 0-16,0 0-9 0,0 0 10 15,0 0 3-15,0 7-41 16,0 7-1-16,0 8 35 15,0-4-8-15,0 5-8 16,7-6-19-16,0-4 1 31,1-4 9-31,1-4-10 0,5-5-50 16,-1 0 24-16,16-31-40 16,-6-1-60-16,-3-7-237 0</inkml:trace>
  <inkml:trace contextRef="#ctx0" brushRef="#br0" timeOffset="275522.1513">26566 17839 614 0,'0'0'338'0,"0"0"-238"16,0 0-39-16,0 0 104 16,0 0-4-16,0 0-15 15,0 0-38-15,-2 0-1 16,2 0-3-16,7 0-37 15,2 0-20-15,4-5-18 0,8-2-19 16,3-12 15-16,4 1-19 31,1-3 3-31,3-4-18 16,-3 4 0-16,-2-6-7 16,-5 5-3-16,-6 0-23 15,-5 3 42-15,-7 5 1 0,-4 5-1 16,0 1 12-16,0 4 19 15,-6 0-12-15,-10 2-19 16,-2 2 1-16,-2 0 3 16,-7 2-3-16,0 16 0 15,-4 3 26-15,2 6-13 0,2 4 10 16,6 1-4-16,5 3-3 16,5-3 11-16,4-2-22 15,7 3-5-15,0-3 11 0,0-7-11 16,11 0 0-16,10-5-1 15,0-6-25-15,6-2-6 16,2-10-25-16,4 0-30 31,3 0-50-31,0-10-124 16,6-22-18-16,-8 2-87 16,-10-1-484-16</inkml:trace>
  <inkml:trace contextRef="#ctx0" brushRef="#br0" timeOffset="275888.9082">26936 17762 776 0,'0'0'308'0,"0"0"-157"15,0 0-46-15,0 0 26 0,0 0 23 16,0 0-75-16,0 0-43 16,12 0 30-16,-12 26 9 15,0 2-28-15,0 9-31 16,0-3 0-16,-2-2 4 16,-6-4-6-16,4-8-13 15,0-6 7-15,2-8-7 0,2-6 13 16,0 0-14-16,0 0-19 15,0-22-27-15,10-10-52 16,11-4 25-16,1-8 46 0,5-1-75 31,0 9 47-31,-3 4 36 16,1 10 19-16,-9 4 43 16,-3 14 11-16,-7 4 3 15,-4 0-4-15,-2 8 37 16,0 11-13-16,0 7-44 15,0 6-17-15,0-1 5 0,0-1-13 16,0-2-8-16,0-1 0 16,3-9-59-16,0-6-71 15,-1-12-41-15,-2 0-84 16,2-12-71-16</inkml:trace>
  <inkml:trace contextRef="#ctx0" brushRef="#br0" timeOffset="276188.2221">27264 17656 795 0,'0'0'629'16,"0"0"-510"-16,0 0-87 0,0 0 93 31,0 0-29-31,0 0-46 16,0 0 9-16,0 106-20 16,0-66-1-16,0-3-14 15,4-6-23-15,6-4 15 0,-1-9-16 16,-1-6-7-16,1-10 7 15,5-2 0-15,4-10 29 16,4-21-10-16,5-11-7 16,-3-6-8-16,1-1-4 15,-3-4-29-15,-4 9 19 0,-2 8 8 16,-1 7-27-16,-4 12 28 16,-2 1-40-16,0 6-13 15,-3 10-98-15,6 0-134 16,-5 4-83-16,-1 6-364 0</inkml:trace>
  <inkml:trace contextRef="#ctx0" brushRef="#br0" timeOffset="276355.3378">27630 17598 1177 0,'0'0'573'0,"0"0"-494"0,0 0-34 16,0 0 22-16,0 0 7 15,0 0-25-15,0 0-21 16,-7 116 2-16,-1-81-22 15,0-3 0-15,-3-1-8 16,3-9-5-16,-1-8-37 0,-7-14-108 16,5 0-327-16,2-14-552 0</inkml:trace>
  <inkml:trace contextRef="#ctx0" brushRef="#br0" timeOffset="276488.8306">27731 17409 1595 0,'0'0'16'0,"0"0"-16"16,0 0 0-16,0 0-1 31,0 0-212-31,0 0-383 0</inkml:trace>
  <inkml:trace contextRef="#ctx0" brushRef="#br0" timeOffset="276755.4536">27748 17674 553 0,'0'0'1056'0,"0"0"-991"16,0 0-41-16,0 0 2 15,2 116 31-15,-2-76 6 16,0-4-37-16,0-5 6 0,-2-9-10 16,0-8 3-16,0-11-1 15,2-3-13-15,0 0 28 16,0-11 62-16,0-22-32 15,15-6-60-15,7-12-9 16,9-7-31-16,7 5-31 16,5-5-45-1,19 0-62-15,-10 19-153 16,-10 6-55-16</inkml:trace>
  <inkml:trace contextRef="#ctx0" brushRef="#br0" timeOffset="277038.6002">28060 17652 1031 0,'0'0'631'16,"0"0"-561"-16,0 0-9 16,0 0 45-16,-80 102-40 15,78-80-41-15,2 0-25 16,0-8 17-16,4-2-16 0,11-7 0 16,6-5 19-16,4-5-20 15,1-21 0-15,1 0-26 16,-7-10-1-16,-4 0 13 15,-10-4-6-15,-6 8 20 0,0-2 10 16,0 12 0-16,-8 2 15 31,-6 8-25-31,1 3-1 16,-1 9 1-16,-1 0-60 16,1 13-149-16,3 4-142 0,5 2-380 15</inkml:trace>
  <inkml:trace contextRef="#ctx0" brushRef="#br0" timeOffset="277372.0448">28319 17612 694 0,'0'0'826'0,"0"0"-724"15,0 0-48-15,0 0 77 16,0 0-9-16,0 0-48 16,-27 114-54-16,16-82-6 15,-1-6-8-15,4-2-6 16,3-8 8-16,1-10-8 0,2-2-24 15,2-4-12-15,0-5-40 16,0-22-82-16,19-6-48 31,8-10-17-31,7 3 55 16,-1 6 126-16,-2 10 42 0,-6 6 158 16,-7 6 4-16,-5 12-5 15,-7 0-46-15,0 4-48 16,-6 22 59-16,0 6-53 15,0 8-44-15,0 4 0 0,0 2-25 16,-10-6-37-16,-7-4-86 16,1-14-218-16,1-13-447 0</inkml:trace>
  <inkml:trace contextRef="#ctx0" brushRef="#br0" timeOffset="278288.5934">28624 17602 677 0,'0'0'663'0,"0"0"-593"0,0 0-12 16,0 0 39-16,0 0-5 31,0 0 17-31,0 0-53 16,-4 134 4-16,-5-98-21 15,2 0-18-15,-2-5 5 16,3-14-25-16,1-3-1 0,0-10 6 15,3-4 1-15,2 0 8 16,0-13-15-16,0-9-44 16,0-15-26-16,18-3-34 15,9-4-81-15,2 0 49 16,4 8 126-16,-4 4 10 0,-2 13 42 16,-7 7 43-16,-6 12 24 15,-6 0-36-15,-3 5 1 16,-3 21 30-16,0 1-36 15,-2 10-29-15,0-3-18 0,0-6-21 16,0-2 17-16,0-8-16 31,0-6-1-31,0-10 0 16,0-2-34-16,9 0-16 16,7-21 28-16,4-8-50 0,7-7-4 15,4 0-77-15,-2 1-15 16,-2 8 163-16,-6 8 5 15,-7 7 101-15,-5 12 3 16,-5 0-34-16,-2 0-1 16,1 9-6-16,2 9 11 15,4 8-20-15,1 2-36 0,4-2 0 16,6-8-18-16,2-4 7 16,3-5-13-16,4-9 6 15,2 0-7-15,2-27-7 16,1-4-57-16,-5-10-36 0,-7 1 9 15,-4 0-48-15,-11 8 56 16,-5 6 90-16,-2 13 160 16,0 7-14-16,0 6-49 31,0 0-44-31,-5 6-50 16,-6 20 5-16,0 4 17 0,-3 7-5 15,6 3 8-15,1-4-9 16,5-8-18-16,2-7 17 15,0-4-18-15,0-11-8 0,0-2 8 16,11-4-63-16,9-4 27 16,5-14-4-16,4-8-45 15,2 1-44-15,3-4-43 16,-5 7 49-16,-6 3 81 16,-4 10 42-16,-9 1 69 15,-4 8 61-15,-4 0-27 0,-2 0-27 16,4 12 3-16,1 5-30 15,3 6-14-15,6-5-25 16,1-4-10-16,6-4 0 31,1-10-25-31,2 0 24 0,7-10-30 16,0-22-69-16,6-8-60 16,9-40-60-16,-8 10-106 15,-9 5-18-15</inkml:trace>
  <inkml:trace contextRef="#ctx0" brushRef="#br0" timeOffset="278438.4858">29850 17169 1257 0,'0'0'525'16,"0"0"-440"-16,0 0-46 16,0 0-17-16,0 0 59 15,-34 121-18-15,19-63-18 16,-1 14 14-16,1 3-35 0,-3 5-11 16,3-5-1-16,-1-11-11 15,1-9-2-15,1-17-52 16,-11-18-72-16,8-13-81 15,-4-7-386-15</inkml:trace>
  <inkml:trace contextRef="#ctx0" brushRef="#br0" timeOffset="278621.7203">29540 17508 1318 0,'0'0'525'0,"0"0"-525"16,0 0 0-16,0 0 81 15,0 0-45-15,0 0-34 16,154-22 4-16,-103 22 4 16,3-5-10-16,1 2-6 15,1-2-72-15,4-1-142 0,-13 3-171 16,-13-2-687-16</inkml:trace>
  <inkml:trace contextRef="#ctx0" brushRef="#br0" timeOffset="279238.2549">30111 17490 97 0,'0'0'1027'16,"0"0"-825"-16,0 0-94 16,0 0 12-16,0 0 19 31,0 0-28-31,0 0-10 16,4 9-38-16,-12 5-49 0,-8 9 11 15,-6 7-3-15,-1 10 9 16,1-1-8-16,4 2-12 15,7-9-10-15,2-6-1 16,7-8 1-16,2-8-7 0,0-10 6 16,0 0-44-16,9-18 31 15,18-13-47-15,6-15-22 16,9-1-47-16,1 1-94 16,-3-2 4-16,-9 11 158 15,-6 16 61-15,-10 7 154 0,-6 9-3 16,-4 5-23-16,-3 8-50 15,4 15 33-15,4 0-34 16,5 12-63 0,5-3-13-1,7 0 7-15,7-6-8 0,1-12-26 16,9-14 10-16,3 0-25 16,7-28-10-16,4-16-40 15,-3-14 14-15,-1-9 36 16,-7-1-22-16,-9-3 56 15,-9 13 14-15,-14 9 62 0,-8 13 104 16,-5 14-7-16,-2 13-14 16,0 9-35-16,-4 0-80 15,-16 9-32-15,-9 23-5 16,-5 8 0-16,-1 14 35 0,-2 12-7 16,12 6-4-16,2 3 7 15,11-4-31-15,8-8 7 16,4-13-7-16,2-13 1 15,18-16-12-15,10-9-9 16,7-12-47-16,19-21-47 16,-9-16-155-16,-13-4-861 0</inkml:trace>
  <inkml:trace contextRef="#ctx0" brushRef="#br0" timeOffset="280004.8045">31515 17486 1283 0,'0'0'109'16,"0"0"-91"-16,0 0 85 16,0 0 17-16,0-117 16 15,0 99-23-15,-11 3-34 0,0 8 10 16,-5 7-51-16,-6 0-22 15,-7 10-2-15,-4 16-13 16,-3 15 9-16,5-2 2 16,6 6-12-16,8 1 18 15,5-10-18 1,10-2 0-16,2-12-1 16,0-8 0-16,2-11-13 15,16-3-38-15,9-3 32 16,7-27-7-16,8-7-77 15,3-12-26-15,-3-10-92 16,-3-2-55-16,-10 3 48 0,-6 9 190 16,-10 13 39-16,-8 14 264 15,-3 12 9-15,-2 10-63 16,0 0-85-16,0 18-104 16,0 10 45-16,-2 11-28 0,2 10-16 15,0 1 3-15,0-1-19 16,11-14-6-16,4-5 0 15,3-11-48-15,3-19-9 16,0 0 5 0,4-19-40-16,18-46-159 0,-8 2-68 15,-3-2-370-15</inkml:trace>
  <inkml:trace contextRef="#ctx0" brushRef="#br0" timeOffset="280238.1653">32003 16878 1205 0,'0'0'630'16,"0"0"-578"-16,0 0-35 16,0 0 48-16,-111 144 18 15,89-86-23-15,1 9-8 16,9-2-15-16,-2 4 10 0,5-2-25 16,3-6-16-1,1-11 13-15,1-6-19 0,1-11 1 16,1-8-1-16,2-11-30 15,0-5-52-15,0-9-33 16,0 0-5-16,14-12 38 0,8-16-82 16,29-43-140-16,-6 7 72 31,-1 3-570-31</inkml:trace>
  <inkml:trace contextRef="#ctx0" brushRef="#br0" timeOffset="280488.3465">32186 16888 1631 0,'0'0'265'16,"0"0"-212"-16,0 0-28 16,0 0 16-16,0 0 34 15,-75 128-10-15,52-70-21 0,5 6 12 16,3 3-18-16,2 5-4 16,3-6 6-16,4-3-29 15,1-5 2-15,3-5-12 16,2-12 0-16,0-5 12 0,0-11-7 15,0-6-6-15,11-5-40 16,7-10-61 0,4-4 5-16,21-23-10 0,-8-12-106 31,-3-2-309-31</inkml:trace>
  <inkml:trace contextRef="#ctx0" brushRef="#br0" timeOffset="280686.8554">31852 17212 1495 0,'0'0'141'16,"0"0"-84"-16,0 0-57 16,132-29 86-16,-70 15-66 15,-2 1-20 1,1-1-114-16,-19 0-92 0,-16 5-139 0</inkml:trace>
  <inkml:trace contextRef="#ctx0" brushRef="#br0" timeOffset="280859.7018">31493 17191 1575 0,'0'0'98'0,"0"0"-14"0,0 0-84 16,145-14 75-16,-73 6-72 16,23 0-3-16,-19 1-164 15,-14 4-187-15</inkml:trace>
  <inkml:trace contextRef="#ctx0" brushRef="#br0" timeOffset="281220.7368">32113 17379 557 0,'0'0'871'16,"0"0"-801"-16,0 0 43 15,0 0 20-15,0 0-69 16,0 0-62-16,0 0 6 0,35 0 30 15,-30 18 8-15,-1 0-5 16,-2 8 3-16,0 0-35 16,-2-3 11-16,0-5-13 15,0-4-5-15,0-7 0 16,0-5-2-16,0-2 0 0,0 0 9 16,0 0-3-16,0 0 22 15,0-9-27 1,10-14 11-16,1-3-12 0,5-6-25 15,5-8-31-15,16-13-95 0,-6 7-187 16,-5 2-420-16</inkml:trace>
  <inkml:trace contextRef="#ctx0" brushRef="#br0" timeOffset="281387.6184">32364 17325 1362 0,'0'0'244'0,"0"0"-180"15,0 0 34-15,0 0 13 16,-26 112-42-16,26-90-21 16,0 0-35-16,0-4-7 0,0-5 0 15,-3-12-6-15,1-1-63 16,0-14-117-16,-2-7-442 0</inkml:trace>
  <inkml:trace contextRef="#ctx0" brushRef="#br0" timeOffset="281504.6669">32443 17031 1676 0,'0'0'0'15,"0"0"-59"1,0 0 30-16,0 0-22 16,0 0-359-16</inkml:trace>
  <inkml:trace contextRef="#ctx0" brushRef="#br0" timeOffset="281971.0617">32634 16900 1722 0,'0'0'196'16,"0"0"-171"-16,0 0-25 0,-37 131 48 15,32-78-7 1,-2 10-6-16,0-1-22 0,-1-1-13 15,-3-6 12-15,-3-6-12 16,-1-8 1-16,-1-15 5 16,3-8-6-16,5-10-13 0,4-8-27 31,2 0-30-31,2-8-55 16,0-19-104-16,10-4 130 15,11-5-30-15,8-4-110 16,2 8 42-16,3 6-11 0,-1 3 185 15,-4 14 23-15,-6 5 182 16,-3 4 2-16,-9 0-10 16,-5 4-22-16,-4 14 9 15,-2 6 5-15,0 1-84 0,-4 6-25 16,-11 1-32-16,-3-3-4 16,-2-3-7-16,0-5-14 15,-3-7 15-15,6-5-15 16,1-9-49-16,7 0-76 15,9-15-133-15,0-11-33 0,16 0-75 16</inkml:trace>
  <inkml:trace contextRef="#ctx0" brushRef="#br0" timeOffset="282304.5433">32886 17258 1094 0,'0'0'287'0,"0"0"-214"16,0 0-5-16,0 0 115 15,0 0-83-15,0 0-45 16,0 0-6-16,-49 116-22 16,49-89-5-16,0-5-22 0,0-4 1 15,0-10 0-15,5-2-1 16,1-6-56-16,8 0 28 16,-1-22-11-16,5-2-20 15,0-6-38 1,0-1-55-16,-5-1 16 0,-1 6 92 15,-6 6 44-15,-2 13 174 0,-2 2-2 16,-2 5-17-16,0 0-73 16,0 0-44-16,0 12-19 31,0 8-4-31,0 1-2 0,0 7 1 16,3-5-14-16,3-2 14 15,-2-3-14-15,4-10-60 16,7-8-62-16,-3 0-148 15,1-18-56-15</inkml:trace>
  <inkml:trace contextRef="#ctx0" brushRef="#br0" timeOffset="282870.8963">33174 16745 1275 0,'0'0'160'0,"0"0"-115"16,0 0-7 0,0 0 103-16,0 0 6 0,-14 103-59 15,8-59-18 1,-1 5-11-16,-2 4-11 16,-4 5 4-16,-3-4-24 15,-4 5-5-15,0-5 2 16,0-3-16-16,2 0-3 15,3-7-6-15,5-3 7 0,4-15-2 16,4-4-5-16,2-12-15 16,0-3-28-16,8-7-32 15,15 0 19-15,8-12 30 16,7-10-40-16,7-6-23 16,1-7-8-16,-3 0-28 0,-5-2 35 15,-16 5 90 1,-9 11 10-16,-9 3 153 0,-4 10 33 15,0 4-41-15,0 4-69 16,-2 0-61-16,-11 4-9 0,-7 14-15 16,0 4 6-16,2 8 12 31,0 2-7-31,9 0 22 16,5 2-26-16,4-2-8 0,0-6 11 15,0-8-11 1,15-4 0-16,8-5 7 0,4-9-7 15,6 0 0-15,0-12-14 16,3-12-44-16,-5-10-42 16,-11-21-76-16,-7 1-195 15,-13 6-1003-15</inkml:trace>
  <inkml:trace contextRef="#ctx0" brushRef="#br0" timeOffset="283037.9918">32893 17031 1850 0,'0'0'294'0,"0"0"-285"0,0 0 41 31,0 0 35-31,167-15-59 16,-105 11-18-16,-1 4-8 0,-10-8-26 15,-11-2-100-15,-13-4-100 16,-21-2-608-16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4T05:13:31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26616 6771 897 0,'0'0'164'15,"0"0"-129"-15,0 0-34 0,0 0 35 16,0 0 32-16,0 0-33 15,0 0-4-15,0 0-13 32,0 0 1-32,0-4 3 15,0 3 19-15,0 1 22 0,2 0-42 16,-2 0-8-16,0 0 13 16,0 0-1-16,0 0 11 15,0 0-20-15,0 0-15 16,0 0 34-16,0 0-19 0,0 0 9 15,0 0 7-15,0 0-16 16,0 0 6-16,0-2-3 16,9-1-6-16,7-1 47 15,5-1-47-15,8-4-13 16,8-1 9-16,5 1-9 0,2 0 12 16,5 2-12-16,1 2 0 15,0 1 2-15,4 0-2 16,-2 3 0-16,1-2-1 15,0 1 2-15,3 0 0 16,0 0-1 0,0-1 0-16,2 0 15 15,-5-1-15-15,2 2-11 16,-5-1 10-16,-1 0 2 16,-7 3 4-16,-2 0-5 15,-1 0 0-15,-8 0-6 16,-3 0 6-16,-3 0 0 0,-1 3-1 15,-3 4 1-15,-6 1-1 16,3 2 1-16,-5 3-4 16,1 0-2-16,-1 4 6 0,-1 2 0 15,1 3-1-15,-3 4 2 16,2 6 4-16,-3 3-5 16,-1 5 0-16,2 4 13 15,-6 8-12-15,-2 4-1 16,1 7 0-16,-3-1 0 15,0-1 11 1,0-3-11-16,0-1 0 16,0-5 1-16,0 1-1 15,0 1 0-15,0 4-1 16,0 5 8-16,0 6 1 0,0 5-8 16,0 8 1-16,0 2 7 15,-3 3-8-15,-5-4 0 16,0-2 0-16,0-7 7 15,1-7-4-15,3-7-3 16,0-2 0-16,1-2 4 16,3 0-3-16,-3 4-1 0,1 0 0 15,0 2 10-15,0 8 2 16,-2-3-8-16,-1 5-2 16,1 2 14-16,-4 0-16 0,2 0 0 15,0-7 0-15,1-4 8 16,1-4 7-16,0-2-5 15,1-3-1-15,0 0 24 32,-1-2-24-32,2 2 9 15,-2 4-18-15,1 0 6 16,-1 2 3-16,0-2-9 0,-4-2 0 16,4-5-6-16,-2-5 15 15,1 0-9-15,-1-4 0 16,1 0 1-16,-2-3 20 15,3-4-21-15,-1 0 0 0,1-5 19 16,4-4-13-16,-2-4 0 16,2-3 0-16,0 0-5 15,0-3 27-15,0 0-14 16,0-4-13-16,0 0 28 16,0-6-23-16,2-2 11 0,0-2-17 15,-2 0 6-15,2-2 6 16,-2 0-12-16,0 0 1 15,0 3 8-15,0-3-8 32,0 0 0-32,0 1-1 0,0 3-1 15,2 3 1-15,3 5 1 16,-1-1 0-16,1 7 12 16,0 0-1-16,1 4 16 15,-1 3-12-15,1-3-15 16,-4-2 24-16,3-1-25 0,-2 0 0 15,-1-4-5 1,0 0 16-16,0-4-10 0,-2 0-1 16,2-3 0-16,-2 0 9 15,0-3-9-15,0 0 0 0,0-1-7 16,0-1 16-16,2-1-10 16,-2 3 1-16,3-3-2 15,-3 0-5-15,0-2 7 16,0 0-1-16,0 0 0 15,0 0-37-15,2-2 1 0,2-16-37 32,0-26-91-32,4 2-199 15,-6-2-458-15</inkml:trace>
  <inkml:trace contextRef="#ctx0" brushRef="#br0" timeOffset="634.3649">28450 10221 1358 0,'0'0'249'31,"0"0"-245"-31,0 0 6 16,0 0 94-16,0 0 26 15,0 0-69-15,0 0-20 16,-11-18-14-16,-13 36 28 0,-8 8-11 16,-5 9-8-16,-8 9 12 15,-2 2-21-15,2 0 11 16,3 1 7-16,2-5-31 15,9-1 15-15,4-4-21 0,7-4-6 16,7-6 12-16,3 0-14 16,6-7-1-16,2-2 1 15,0-6-6-15,2-2-2 16,0-2 8-16,-2-6-3 16,-1 0-5-16,1-2 5 0,-2 0 3 15,-6 0 0-15,-5 0-9 16,-12 0 3-16,-10-9-21 15,-13-4 24-15,-12-3-3 32,-11-1 7-32,-12-3-1 15,-4 3 16-15,-1 1 0 0,8 2 54 16,13 3-29-16,15 4-15 16,17 2 17-16,14 2 1 15,14 1 26-15,9 0-35 16,0 2-34-16,23 0 13 0,15 0-14 15,8 0 8-15,3 0 2 16,-2 0-10-16,-9 0-30 16,-13 7-51-16,-14 4-52 15,-14 7-15-15,-23-3-158 16,-16-3-449-16</inkml:trace>
  <inkml:trace contextRef="#ctx0" brushRef="#br0" timeOffset="2050.5392">24246 11243 1620 0,'0'0'354'0,"0"0"-354"0,0 0-25 16,0 0 25-16,0 0 57 15,0 0 2-15,119-63-50 16,-82 34-9-16,3-5 20 16,-2 0-19-16,-2-5 4 0,-7 3-5 15,-7 3 3-15,-8 2 5 16,-6 8-8-16,-8 4 0 15,0 7 49-15,0 4-30 16,-2 4 0-16,-11 3-17 16,-3 1 8-16,-4 0-16 0,-2 1 6 15,-5 18-7-15,-2 5 7 16,2 5-4-16,3 7 3 16,3 3 1-16,6 0-6 15,4 0-1-15,8 0 7 16,3-4-2-16,0-1 1 0,8-2 2 15,13-6 7-15,6-3-8 32,6-10 0-32,8-4 6 15,3-8-6-15,6-1 0 16,0 0-1-16,0-18-14 0,-3-6-27 16,2-26-95-16,-14 4-213 15,-12 2-1132-15</inkml:trace>
  <inkml:trace contextRef="#ctx0" brushRef="#br0" timeOffset="2234.1653">25004 11136 1520 0,'0'0'858'16,"0"0"-858"-16,0 0 6 0,0 0-6 15,0 0 163-15,0 0-135 16,0 0-28-16,11 0-67 15,-11 0-20-15,0 0-48 32,-2 0-98-32,-11 0-449 0</inkml:trace>
  <inkml:trace contextRef="#ctx0" brushRef="#br0" timeOffset="2983.9396">25661 10981 838 0,'0'0'779'0,"0"0"-687"0,0 0-92 16,-77-127 70-16,56 103 108 15,4 6-88-15,3 6-51 16,3 5-5-16,0 7-24 15,0 0 4-15,-2 0 10 16,-3 7-23 0,-2 15-1-16,0 4 1 15,2 6 5-15,1 0 7 16,1 0-13-16,3-1 2 16,5-5 8-16,2-6-10 0,4-6-9 15,0-5 2-15,2-2-36 16,15-7 17-16,6 0 1 15,1 0 25-15,1 0 6 16,-3-7 4-16,-2 2 9 16,-4 3 6-16,-3 2-25 15,0 0 23-15,-1 4-22 0,3 19 10 16,-1 9 26-16,1 8-28 16,-3 11 16-16,-4 5-10 15,-3 5-14-15,-5 0 26 16,0 4-11-16,0-5-15 0,-9-2 16 15,-9-5-16-15,0-2 0 32,-4-3-1-32,-3-4 7 15,-2-3 8-15,-2-5-15 16,-2-4 0-16,2-6 8 16,-2-7-7-16,0-4 1 0,2-7 1 15,4-8 4-15,3 0 16 16,2-6-15-16,7-20-2 15,6-14-6-15,7-12-1 0,0-15 1 16,9-9-2-16,20-3 11 16,9-2-13-16,8 6 11 15,6 7-7-15,1 10 20 16,6 8-19-16,-6 10 7 16,0 5-8-16,-6 10-2 15,-7 7 1-15,-7 6 1 0,-6 6-13 16,-8 6 6-16,-11 0-106 15,-8 3-35-15,-2 14-202 32,-16-8-773-32</inkml:trace>
  <inkml:trace contextRef="#ctx0" brushRef="#br0" timeOffset="3100.5733">26155 11139 1958 0,'0'0'524'15,"0"0"-524"-15,0 0-23 0,0 0 23 16,0 0 0-16,0 0-87 16,0 0-519-16</inkml:trace>
  <inkml:trace contextRef="#ctx0" brushRef="#br0" timeOffset="3999.9117">24230 12888 1134 0,'0'0'252'0,"0"0"-168"15,-6-116-62-15,6 70 32 16,0 7 88-16,6 7-12 16,6 6-27-16,-1 6-31 15,-3 7-26-15,-1 8 23 16,-4 1-26-16,-3 4-21 0,0 0 3 31,0 0-25-31,0 0 0 16,0 0 17-16,0 0-4 15,0 12 2-15,0 18-15 0,0 21 0 16,0 32 10-16,0 35-4 16,2 39-2-16,9 19-1 15,2 1 3-15,1-9 16 16,-3-13-13-16,-2-1-7 15,-2-1 13-15,-5 3-13 0,0-10 14 16,0 2-16-16,0-5 6 16,-2-3 9-16,0 3-12 15,0-6-3-15,0-1 21 16,0-4-20-16,0-5 11 16,0-4 8-16,-4-6-20 0,4-25 27 15,0-17-27-15,0-20 0 16,0-10 0-16,0 5 0 15,2-2-31-15,2-2-58 16,1-16-68-16,-3-16-173 16,-2-10-626-16</inkml:trace>
  <inkml:trace contextRef="#ctx0" brushRef="#br0" timeOffset="8332.3688">24409 12589 709 0,'0'0'204'0,"0"0"-204"15,0 0-197-15,0 0 163 16,0 0 34-16,0 0 5 16,0 0-5-16,-42-10-24 0,34 7 24 15,4-2 30-15,0 0-30 16,-1 0-32-16,1 1-79 15,2-1-193-15,0 1 122 32,-3 3 181-32,3 1 1 15,-1 0 34-15,1 0 118 0,0 0-60 16,0 0-28-16,2 0-24 16,0 0-26-16,0 0 33 15,0 0-1-15,0 0 53 16,0 0 51-16,0 0-24 15,0 0-41-15,0 0-46 0,0 0-33 16,0 0 27-16,0 0 11 16,0 0 27-16,0 0 1 15,0 0-25-15,0 0 48 16,0 0-24-16,0 0-5 0,0 0 2 16,0 0-23-16,0 0 9 15,0 0-27-15,0 0 9 16,0 0 45-16,0 0-24 15,0 0 6-15,0 0-15 16,0 0-19-16,0 0 27 0,0 0-18 31,0-4-11-31,0-9 3 16,0-1-23-16,0-3 12 16,0-6-19-16,0 0 9 15,0-4 1-15,0-1-10 0,0 1 0 16,0-2-1-16,0 1 8 15,0 4-7-15,0 0 0 16,-3 2 1-16,1 4 2 16,0 1-3-16,-2 4 0 15,4 1 4-15,-2 1-3 0,0 1-1 16,2 5 0-16,0-2 0 16,0 3-3-16,0 3 3 15,0 1 0-15,0-3 5 16,0 3-4-16,0 0 3 0,0 0-4 15,0 0-2-15,0 0-10 16,0 0 12-16,0 0-15 31,10 0 7-31,6 0-3 16,4 0 11-16,9 0 0 16,4 0 1-16,8 0 1 0,5 0-2 15,8-2 0-15,8-1-6 16,5 1 6-16,5-5-1 15,1 4 1-15,6-4-8 16,-2 2 0-16,4-1 3 16,0-1-7-16,0 2 11 0,0-2-7 15,-2 3 0-15,0 1 8 16,-1-1-2-16,-3-1-5 16,2 1 7-16,-6 1-14 15,0-2 12-15,1 3-2 0,-4 0-2 16,1 0 6-16,0 1-6 15,-1-5-1-15,1 5 4 32,-5-3-4-32,3 0 7 15,-5 0-3-15,1 0 2 16,-1 0 1-16,3 2 0 0,4-1 0 16,2-4 0-16,3 3 0 15,-1-2-6-15,1-2 11 16,-2 2-5-16,-4 0 0 15,-3 2 0-15,-3-1 8 0,-1 2-8 16,-1 1-6-16,-2 0 5 16,2 0 1-16,2 2 3 15,3 0-3-15,2 0 0 16,2 0 3-16,0 0-3 16,-2 0-5-16,-3 0 4 0,-1 0 2 15,-3 0 4-15,-2 0-5 16,0 0 0-16,-2 0-4 15,-2 0 4-15,-6 0 0 16,2 0-1 0,-1 0 2-16,-3 2 4 15,6 0-5-15,-3-2 0 16,2 2 0-16,3-2 0 16,-1 0 0-16,0 0 9 15,3 0-7-15,2 0 13 0,-2 0-9 16,2 0-5-16,-2 0 4 15,-2 0-5-15,-2 0 0 16,-2 0-1-16,-4 0-4 16,-3 0 3-16,-5 0 2 15,-1 0 0-15,-2 0-1 16,-4 0 1-16,0 0 0 0,0 0-1 16,2 0 2-16,3 0 0 15,-1 0-1-15,3 0 0 16,1 0-1-16,-4 0 1 0,1 0 0 15,-7-2 0-15,-2 2-6 16,-3-2-2-16,-6 2 8 31,0-2 0-31,-3 0-6 16,-1 1-2-16,1-1 7 16,-1-3-5-16,-3 3-14 15,-3-2 20-15,-3 3 0 0,0-2 0 16,-5 3-6-16,2 0 12 15,-2 0-6-15,0 0 25 16,0 0-17-16,0 0 26 16,0 0-10-16,0 0-18 0,2 0-6 15,-2 0 6-15,0 0-1 16,0 0-5-16,0 0-2 16,0 0-7-16,0 0 9 15,0 0 0-15,0 0-6 16,0 4 18-16,2 10-12 0,5 4 0 15,-1 9 0-15,4 2 5 16,-2 5-5-16,-1 3 0 31,-1 4 8-31,1 4-7 16,-2 1 17-16,0 5-18 0,1-2 1 16,-2 6 19-16,1 3-19 15,-1 3-1-15,1 6 12 16,0 5-6-16,-1 4-3 15,0 4-3-15,-2 5 1 16,-2-3 2-16,2 2-3 0,-2-1 0 16,3-6-1-16,-1-2 2 15,0-5 8-15,0-4-9 16,1-3 0-16,-1-4 2 16,1 1-2-16,-3 5 0 0,0 5-4 15,0 22 11-15,-3 23-1 16,-8-8 0-16,-2-10-4 15,1-17 2-15,8-24-4 32,-1 6 0-32,1 1 11 15,4-5-10-15,0-4 22 0,0-6-16 16,0 3-5-16,0-4 9 16,9 3-5-16,2-5-1 15,2 5-5-15,3-5 0 16,0 3 0-16,0 1 0 0,-3-3 7 15,3 2-5-15,-6-8 4 16,3 0-6-16,-1-4 5 16,-1 0-4-16,-2-1 19 15,0 1-13-15,2 0-7 16,-2 4 17-16,0 0-17 0,0 4 0 16,2 6 0-16,-2-1 9 15,-2 1-7-15,-1-6-2 16,-2-1 0-16,1-2 2 15,2-4-1-15,-2-5 4 0,1-3-5 32,-2 3 0-32,1-6 4 15,1 6-4-15,-3-5 0 16,2 0-7-16,-3 0 7 16,-2-4 0-16,2 2 0 15,-2-1 1-15,0-6 2 0,0 0-3 16,0 0 1-16,0 2 11 15,0 0-11-15,0 3-1 16,0-2 0-16,0 5 6 16,0-3 0-16,0-2-6 0,0-1 0 15,0 1 3-15,0-7-3 16,0-7 0-16,0 4 0 16,0-8 2-16,0 2 1 15,0-3-3-15,0-2 0 16,0 0-3-16,0 0 5 15,0 0-2-15,0 0 0 0,0 0 7 16,0 0 3-16,0 0-10 31,0 0 0-31,0 0 14 16,0 0-14-16,0 0 2 0,0 0-2 16,0 0 1-16,-2 0 25 15,-17 0-26-15,-3 3 1 16,-14-3-1-16,-10 5 0 15,-8-5-1-15,-10 0-12 16,-3 0 12-16,-5 0 0 16,1 0 1-16,-5 0 0 0,-1 0 13 15,-2 0-12-15,-3 0-1 16,-3 0 0-16,3 0 0 16,-3 0-4-16,0 0 4 0,3 0 0 15,1 4 1-15,4 0 1 16,1-4 6-16,3 6-8 15,-2-3-8-15,2-3 1 16,-3 5 7-16,1-1 0 16,-4-4-1-1,2 3 9-15,-2-1-8 16,4 3 0-16,-3-5 0 16,1 0 17-16,0 0-17 15,1 0 0-15,0 0 7 16,5 4-6-16,4-4 6 15,2 3-7-15,1-3 0 0,-1 5 2 16,-4-5-2-16,-1 2-2 16,-3 2 2-16,-2-4 1 15,-1 0 1-15,-5 0-2 16,1 0 0-16,2 0-3 0,3 0 3 16,3 0 0-16,5 0-1 15,7 0 3-15,4 0-1 16,3 0-1-16,6 0 0 15,0 0 0-15,3 0 0 16,-1 0-5 0,-4 0 4-16,0 0 2 15,-2 0 2-15,4 4-3 16,3 0 0-16,-2-4 0 16,5 4 0-16,-2 0 0 15,1 1-1-15,0 0 2 16,-1-1 1-16,1 1-2 0,-3 0 0 15,-2-1 2-15,-4-1-2 16,-3-3-1-16,-2 5 1 16,-1-5 0-16,1 0 3 15,2 0-3-15,1 0 0 0,1 0-3 16,2 0 3-16,0 0 0 16,4 0 3-16,3 2 3 15,1 2 9-15,4 0-14 16,0 0 0-16,2 0-1 15,5-4 0-15,2 4 0 0,4 2 0 16,2-2 0-16,-2 0 2 31,-2 1-2-31,-4 0 0 16,-3 2-1-16,-1 0 1 16,-6 6-1-16,3-6 0 0,1 0 2 15,6 0 6-15,4-2-7 16,6-5 0-16,6 0 10 15,4 0-9-15,4 0 7 16,5 0 0-16,0 5-7 0,2-5 14 16,0 0-15-16,0 0 1 15,0 0 0-15,0 0-1 16,-2 0 0-16,2 0-1 16,0 0 2-16,-3 0 5 15,3 0-6-15,0 0 0 0,0 0 7 16,0 0-7-16,-2 0 0 15,2 0 0-15,0 0 1 16,0 0 4-16,0 0-5 31,0 0 0-31,0 0 6 16,0 0-6-16,0 0 0 0,0 0 0 16,0 0-9-16,0 0 0 15,0 0-3-15,0-5-7 16,0-7 10-16,0-2-21 15,0-9 24-15,0-7-4 0,-2-2-4 16,0-4 5-16,0 0 9 16,-1-4 0-16,-2 8 1 15,3-3 0-15,0 8-1 16,2 1 0-16,0 7 0 16,0 1 3-16,0 4-3 0,0-2 0 15,0 5-1-15,0-1-2 16,0 3 3-16,0-3-15 15,0 2-15-15,0-5 29 16,0 3-21 0,-4 7-1-1,-1-3 23-15,3-2-11 0,-2 6 11 16,2 0 0-16,-1 0-2 16,3 0-11-16,-3-3 9 15,3 4-17-15,-2-7-7 16,-2 2-39-16,-13-6-29 0,-1 1-125 15,-5 3-464-15</inkml:trace>
  <inkml:trace contextRef="#ctx0" brushRef="#br0" timeOffset="10482.3973">24917 12629 895 0,'0'0'158'16,"0"0"-152"-16,0 0 7 15,0 0 82-15,0 0 53 0,0 0-3 16,-2-70-104-16,2 61-1 16,2 2 24-16,0 1-5 15,0 4 11-15,-2 0-35 16,0 2 3-16,0 0 14 16,0 0-12-16,0 0 17 0,0 0-29 15,0 0-12-15,0 0 22 16,0 0-37-16,0 0 0 15,0 0-1-15,0 0 6 16,0 0-1-16,0 0-5 0,0 0 0 31,0 0 3-31,0 0-3 16,0 0 0-16,0 0 0 16,0 0 1-16,0 0-2 15,0 0 1-15,0 0 0 16,0 0 9-16,0 0-9 15,0 0 6-15,0 0-3 0,0 0 4 16,0 0 0-16,0 0-7 16,0 0 0-16,0 0 3 15,0 0-3-15,0 0 0 0,0 0 13 16,0 0-13-16,0 0 21 16,0 0-20-16,0 0 0 15,0 0 13-15,0 0-13 16,0 0-1-16,0 0 0 15,0 0 2-15,0 0 6 16,0 0-8-16,0 0 0 0,0 0 12 31,0 0-11-31,0 0 7 16,0 0-8-16,0 0 6 16,0 0-12-16,0 0 6 0,0 0 0 15,0 0 8-15,0 0-7 16,0 0-1-16,0 0 0 15,0 0 1-15,0 0 1 16,0 0-2-16,0 0 0 16,0 0 3-16,0 0-1 0,0 0-2 15,0 0 0-15,0 0 1 16,0 0 1-16,0 0-2 16,0 0 0-16,0 0 0 15,0 0 0-15,0 0 8 0,0 0-8 16,0 0 0-16,0 0-3 15,0 0 3-15,0 0-11 16,0 0-28-16,0-4-115 16,-4-4-430-16</inkml:trace>
  <inkml:trace contextRef="#ctx0" brushRef="#br0" timeOffset="11282.5847">27059 11147 933 0,'0'0'652'0,"0"0"-593"16,0 0-58-16,0 0 77 15,0 0 59-15,0 0-25 0,0 0-53 16,0-16-26-16,0 16 30 16,0 12-48-16,0 18-2 15,0 16 45-15,-11 14-20 16,0 8-13-16,-1 3-25 0,4-4 0 15,1-9 5-15,3-9-5 16,0-8 0-16,1-12 0 31,0-9-29-31,1-9-28 16,-4-11-76-16,-9-11-105 16,1-19-135-16,-3-7 15 0</inkml:trace>
  <inkml:trace contextRef="#ctx0" brushRef="#br0" timeOffset="11632.9687">26892 11275 1350 0,'0'0'582'16,"0"0"-582"-16,0 0-57 15,0 0 57-15,123-98 51 16,-86 84-5-16,-1 8-46 16,0 4 0-16,-2 2 19 15,-5 4-3-15,-3 17 11 0,-4 4-27 16,-6 8 0-16,-5 1 32 15,-9 1 5-15,-2 4-9 16,0 1-4-16,-2-3-22 16,-15 0 11-1,-8 0-13 1,-6-4 1-16,-10-1 17 0,-7-4-18 16,-6-3 0-16,-4-4-3 15,0-7 6-15,0-8 8 16,7-6-11-16,8 0-1 15,8-8-12-15,10-16 8 0,12-2-14 16,9-8-30-16,4 0-36 16,13 1-20-16,40-2-58 15,-4 10-142-15,0 10-104 0</inkml:trace>
  <inkml:trace contextRef="#ctx0" brushRef="#br0" timeOffset="12731.3817">27665 11342 1141 0,'0'0'278'0,"0"0"-217"31,0 0 0-31,0 0 98 16,-131-37 1-16,82 37-62 15,-2 9-6-15,4 12-40 16,5 9-15-16,8 9-11 0,8 1-25 15,9 1 1-15,9-3-2 16,6-3 6-16,2-4-3 16,0-10-3-16,4-3-12 15,10-8-3-15,5-6-56 0,4-4 17 16,4 0-23-16,-3-16-32 16,-2-9 83-16,-2-8 14 15,-7 1 12-15,-3 2 49 16,-4 6 60-16,-1 6-36 15,-5 10-3-15,2 2-8 0,-2 6 12 16,0 0-43-16,2 0-31 16,0 0 0-16,3 14-8 31,2 4 8-31,2 2 0 16,-1 0 0-16,2-6-9 0,-1-4 9 15,1-6-50-15,6-4 14 16,2 0-39-16,2-20 2 15,0-13-40-15,0-8-23 16,-6-10 40-16,-3-3 52 16,-5 0 44-16,-4 4 82 0,0 8-6 15,-2 12 61-15,0 8-21 16,0 8-47-16,0 6 0 16,0 6-35-16,0 0-15 15,0 2-2-15,0 0-17 0,0 6-9 16,0 18 0-16,-2 8 9 15,-4 10 39-15,-1 6-27 16,1 5-11-16,-1-4 20 31,2 0-20-31,1-3 7 16,2-4-8-16,2-5-18 0,0-3 18 16,0-10-85-16,11-7-66 15,9-9-105-15,11-8 59 16,10 0 7-16,7-17-33 15,8-14-49-15,2-4-101 0,-2-2 117 16,-5 1 256-16,-11 2 340 16,-8 4 15-16,-13 5-139 15,-7 8-16-15,-12 2-29 16,0 5 9-16,0 5 1 16,-14 1-108-16,-6 4-26 15,-7 0-31-15,-2 0 12 0,0 9-10 16,0 12-9-16,3 3 23 15,5-1-32-15,6 2 0 16,6-1 1-16,7-4 0 0,2-2-2 16,0-6-11-16,9-4-37 31,16-8 28-31,6 0-8 16,4 0-22-16,5-18-25 15,-2-5 33-15,-4 0-8 16,-10 0 51-16,-6 7 48 15,-9 9 96-15,-5 3-35 0,-2 2-14 16,-2 2 6-16,0 0-42 16,0 0-11-16,2 6-48 15,6 10 0-15,-2 6 0 0,5 2 0 16,3-2 1-16,-3-2 3 16,3-6 5-16,-1-5-4 15,-1-2-5-15,2-5-25 16,2-2 14-16,-3 0-58 15,3 0-35-15,-5-23-43 0,-4-2-235 16,-7-3-531-16</inkml:trace>
  <inkml:trace contextRef="#ctx0" brushRef="#br0" timeOffset="12932.7476">27501 11115 1264 0,'0'0'370'0,"0"0"-297"0,0 0-43 15,0 0 128-15,0 0-46 16,0 0-61-16,0 0-41 16,153-30 33-16,-95 30-43 15,23 0-16-15,-14-2-154 16,-11 0-360-16</inkml:trace>
  <inkml:trace contextRef="#ctx0" brushRef="#br0" timeOffset="13515.9717">28657 10925 198 0,'0'0'1403'16,"0"0"-1182"-16,0 0-177 0,0 0 20 16,0 0 80-16,0 0-94 15,0 0-34-15,-22 32 3 16,22 8 2-16,-2 14 33 16,2 8-30-16,0 5-23 15,0 0 20-15,0-3-20 0,0-6-1 16,-2-8 0-16,-1-7 1 15,-1-11-13-15,0-8 12 16,2-8-34-16,-3-7-3 31,3-4-32-31,2-5 42 0,0 0 11 16,0 0-32-16,0-19-72 16,0-10-123-16,15-3 135 15,6-4 92-15,2 2-180 16,4 5 196-16,4 6 111 15,4 5-15-15,2 5-13 0,5 8-21 16,-2 5-8-16,-1 0-14 16,-8 0-7-16,-4 18 20 15,-8 4-21-15,-9 4 3 16,-8 3 56-16,-2 2-32 0,-12-3-25 16,-19-2 0-16,-9-5-12 15,-13 0 16-15,-5-7-30 16,-5-5-7-16,1-9 20 15,4 0-21-15,7 0 0 16,10-5-10-16,15-7-59 0,13-4-10 16,21-6-80-16,26 2-103 31,11 2-548-31</inkml:trace>
  <inkml:trace contextRef="#ctx0" brushRef="#br0" timeOffset="14415.4752">29353 11318 1562 0,'0'0'246'15,"0"0"-193"-15,0 0 98 0,0 0-22 16,-147-26-66-16,116 26-23 16,2 12-33-16,4 9 17 15,5 8-22-15,4 3 4 16,6 1 1-16,3-1-7 0,4-3 0 15,3-9 0-15,0-3-24 16,0-8-20-16,0-6-81 16,7-3 24-16,6-3 84 31,3-17-15-31,2-4-13 16,0-2 45-16,-3 4 29 0,-3 7 39 15,-4 6 24-15,-3 4-25 16,-3 5-3-16,0 0-48 15,2 0-4-15,4 11-12 16,-2 7 0-16,5 4 38 16,3 2-29-16,-3-2-8 0,5-4 0 15,-1-4-1-15,3-5-18 16,6-6-26-16,3-3-33 16,2 0 0-16,4-17-88 15,2-6-2-15,-2-1 109 0,0 0 58 16,-2 3 33-16,1 3 70 15,-3 6-33-15,-3 6 34 16,-2 6-44-16,-1 0-35 16,-5 0 19-16,-5 17-29 31,-3 4 11-31,-10 4-1 0,0 3-23 16,-8 0 33-16,-19 0-27 15,-6-4-7-15,-5-4 29 16,-4-6-29-16,4-6 6 15,2-8-7-15,9 0 7 0,8 0 8 16,5-6-14-16,12-4 1 16,2-2-2-16,0-2 0 15,22 0-6-15,12-1-15 16,13 1 6-16,8-1 3 16,9 1 11-16,4-1-29 0,1 4 17 15,-3-3-18-15,-5 0 12 16,-12-2-25-16,-9-2 8 15,-13-1 36-15,-14 4 17 16,-10-2 27-16,-3 2 19 0,-3 2-21 31,-12 3 11-31,-4 2-16 16,2 4-36-16,1 4 17 16,1 0-15-16,1 4-2 15,1 16-2-15,4 9-1 16,2 5 2-16,7 5 0 0,0 0 0 15,14-4 33-15,17-3 22 16,9-6-3-16,11-6-15 16,10-11-28-16,1-6 7 15,0-3-16-15,-1-3-37 0,-10-17 13 16,-15-18-93-16,-15 2-74 16,-21 0-610-16</inkml:trace>
  <inkml:trace contextRef="#ctx0" brushRef="#br0" timeOffset="15331.7919">25077 12492 939 0,'0'0'399'0,"0"0"-252"16,0 0-108-16,0 0 60 16,0 0 42-16,0 0-103 15,0 0-16-15,-10-3 13 0,10 3-5 16,0 0 22-16,0 0-15 16,0 0-3-16,0 8 5 15,-7 16-4-15,-2 14 43 16,-2 13-26-16,-3 16-21 15,1 7 19-15,0 7-32 16,-1-1-16-16,5 0 26 0,1-4-27 16,-2-4 9-16,6-7-10 31,0-12 0-31,-1-11 6 16,3-11-6-16,2-9-10 15,0-10-20-15,0-10-84 0,-4-14-77 16,-2-17-103-16,0-9-894 15</inkml:trace>
  <inkml:trace contextRef="#ctx0" brushRef="#br0" timeOffset="15565.1377">24734 12707 1582 0,'0'0'176'0,"0"0"-176"15,0 0 0-15,0 0 106 16,0 0 66-16,0 0-94 0,0 0-78 15,27-74 0-15,20 60 33 16,13 0-7-16,16-2 13 16,9-2-22-16,3-1-16 31,1 4 25-31,-4 0-26 16,-13 9-17-16,-11 5-36 0,-15 1-89 15,-19 11-175-15,-17 8-630 0</inkml:trace>
  <inkml:trace contextRef="#ctx0" brushRef="#br0" timeOffset="15982.132">25430 12842 1450 0,'0'0'40'0,"0"0"-40"16,0 0 0-16,0 0 112 0,0 0 41 15,0 0-103-15,0 0-29 16,-120 0 64-16,66 16 46 15,-2 2-41-15,8 3-52 16,5 4 24-16,11-1-42 16,12 1-19-16,9-6-2 0,11-1-3 31,0-2-1-31,11-2-1 16,18-4 11-16,10-6-16 15,3-4-6-15,3 0-56 16,-1-9 6-16,-4-10-39 15,-9-3 23-15,-9 0 64 0,-11 4 19 16,-3 6 57-16,-6 1 57 16,-2 8-20-16,0 3 11 15,0 0-48-15,0 0-33 16,0 0-24-16,4 5-7 16,5 12 7-16,3 5 0 0,5 2 0 15,1 1-2-15,4-8-10 16,4-8-48-16,3-9-8 15,17-17-144-15,-11-15-167 16,-4-8-397-16</inkml:trace>
  <inkml:trace contextRef="#ctx0" brushRef="#br0" timeOffset="16882.0668">25650 12535 1573 0,'0'0'323'0,"0"0"-259"16,0 0-64-16,0 0 0 15,0 0 28-15,-16 107 51 16,8-46-48-16,-5 8-10 16,-1-2 27-16,-3-2-20 15,0-7-1-15,2-11-26 0,-1-6 8 16,6-13-9-16,1-8 0 16,4-12-6-16,5-6-31 15,0-2-97-15,11-10 4 16,14-18-10-16,11-6 5 0,3-5 92 15,9 4 17-15,0 5 26 16,2 7 55-16,-6 11-18 16,-4 11 50-16,-8 1 14 31,-11 8-41-31,-7 18 50 16,-12 6-32-16,-2 6-3 15,-4 0-11-15,-23-1-38 0,-4-4 5 16,-5-5-18-16,-2-8-12 15,4-5 25-15,5-14-26 16,6-1 2-16,7-10-2 16,9-22-34-16,7-14-11 0,4-12 14 15,28-12-32-15,12-7-8 16,9-3-146-16,6 0 5 16,-4 10 75-16,-7 10 75 15,-13 18 62-15,-13 16 96 0,-10 11 57 16,-10 13 104-16,-2 2-122 15,0 14-70-15,0 25-6 16,-12 13-29-16,-3 16 8 16,2 10-20-16,-3 0-18 31,5 1 19-31,4-11-17 0,2-12-2 16,5-12 0-16,0-10-10 15,8-10 10-15,11-10-26 16,10-12-21-16,9-2 46 15,7-14-24-15,3-18-17 0,2-8 11 16,-5-6-41-16,-10-2-4 16,-8 6 50-16,-14 6 26 15,-9 9 71-15,-4 12 1 16,0 7 26-16,-8 4-44 16,-8 4-46-16,-2 0 13 0,2 9-21 15,1 14 1-15,4 7 5 16,2 2-6-16,2 3 0 15,7-6 0-15,0-5 1 16,0-5-11-16,13-10-9 16,12-3-37-16,6-6 20 0,7 0-58 31,1 0-12-31,0-10 55 16,-5 0 47-16,-7 4 4 15,-7 3 63-15,-11 3 17 16,-5 0-6-16,-4 0-31 0,0 5 14 15,-2 11 1-15,-17 6-40 16,-6 7-5-16,-8-2-13 16,-15 13-56-16,5-10-67 15,5-6-412-15</inkml:trace>
  <inkml:trace contextRef="#ctx0" brushRef="#br0" timeOffset="17048.4844">26944 13128 1692 0,'0'0'330'0,"0"0"-265"16,0 0-53-16,0 0 96 31,0 0-21-31,-106 109-68 16,55-71 9-16,-2-1-28 15,-23 0-37-15,16-9-94 0,4-14-483 16</inkml:trace>
  <inkml:trace contextRef="#ctx0" brushRef="#br0" timeOffset="20647.432">27382 12659 1149 0,'0'0'152'0,"0"0"-132"0,0 0-11 16,0 0 92-16,0 0 36 16,0 0-53-16,0 0-5 31,0-70 53-31,0 68 20 16,0 2-32-16,0 0-50 15,0 0 7-15,0 16-51 0,-8 15-24 16,-6 18 67-16,-3 11-35 15,-4 11-20-15,6 1 1 16,3 0-7-16,4-8 0 16,3-8-8-16,3-12-14 0,2-12-1 15,0-12-83-15,0-20-54 16,0 0-195-16,0-10-281 0</inkml:trace>
  <inkml:trace contextRef="#ctx0" brushRef="#br0" timeOffset="20881.6735">27247 12545 1343 0,'0'0'555'15,"0"0"-444"-15,0 0-57 16,0 0 26-16,0 0 23 15,0 0-63-15,0 0-27 16,80-23-14-16,-31 23 1 0,5-1-11 16,-2-2-20-16,2 3-76 15,-14 0-166-15,-17 0-361 0</inkml:trace>
  <inkml:trace contextRef="#ctx0" brushRef="#br0" timeOffset="21347.768">27017 13046 1007 0,'0'0'193'0,"0"0"-148"0,0 0-24 15,0 0 26-15,0 0 141 32,0 0-87-32,0 0-4 15,-25 99 44-15,39-90-19 16,-1 1-43-16,3-2-38 15,-1 0-41-15,1-6 18 0,6-2-18 16,3 0-37-16,6 0-55 16,2-11-113-16,0-6-40 15,-1 1-47-15,-8 0 33 16,-5 2-34-16,-7 2 293 0,-2 5 42 16,-6 0 264-16,1 3-80 15,-3 1-87-15,2 3-23 16,-2 0-76-16,1 0 28 15,1 0-45-15,1 0-2 16,-3 0 12-16,0 0-32 0,3 0 17 16,-3 0 5-16,2 0-23 15,3 0 41-15,-1 0-41 32,6-3 1-32,1 1 7 15,3 0-8-15,-1 0-1 0,5-2-24 16,1 0-56-16,6-2-23 15,-4 0-144-15,-4 3-471 0</inkml:trace>
  <inkml:trace contextRef="#ctx0" brushRef="#br0" timeOffset="21947.0322">27516 12936 593 0,'0'0'674'0,"0"0"-525"16,0 0-96-16,0 0 37 16,0 0 44-16,0 0-42 15,0 0 29-15,0 32 34 0,0-10-69 16,0 4-18-16,-5 1-17 15,1 5-39-15,-2-6 16 16,4 1-28-16,-3-5 8 16,3-6 2-16,0-6-10 15,2-6-2-15,0-2 2 0,0-2-28 32,0 0 0-32,0-14-14 15,17-9-20-15,10-9-14 16,2-6 20-16,7-1-16 15,-3 7 17-15,-4 4 55 0,-7 10 29 16,-6 8 49-16,-7 8-18 16,-5 2 3-16,-1 0-34 15,1 13 25-15,-2 10 18 16,0 4-54-16,6 2 13 16,-2-3-31-16,3-3-29 0,2-6-29 15,13-11-66-15,-1-3-149 16,-3-3-305-16</inkml:trace>
  <inkml:trace contextRef="#ctx0" brushRef="#br0" timeOffset="23280.7116">28113 12934 1684 0,'0'0'134'0,"0"0"-133"16,0 0-1-16,-139-2 176 0,94 9-84 15,3 13-22-15,5 5-52 16,11 3-7-16,10 0 21 16,8-2-32-16,8-3 2 15,0-8-2-15,2-5-6 0,20-10 6 16,4 0-12-16,11-13-17 16,7-24 4-16,3-11-50 15,1-12 21-15,-2-10-2 16,-7-5-20-16,-5-1 62 15,-10 2 14-15,-5 12 22 0,-11 15 92 16,-3 17-13-16,-5 14-5 16,0 11-12-16,0 5-36 15,0 0-19-15,0 10-29 32,-7 22-1-32,-7 12 1 0,-1 11 0 15,-1 8 18-15,1-1-18 16,3-4-5-16,1-4 4 15,5-10 1-15,-1-5 0 16,7-11-6-16,0-9 3 16,0-6-30-16,11-9-20 0,16-4 3 15,4 0 42-15,7-10-21 16,-3-12-1-16,2-4 13 16,-9-3 9-16,-6 3 8 15,-5 1 0-15,-9 4 0 0,-6 4 16 16,-2 4-15-16,0 6 14 15,-2 0-5-15,-6 3-9 16,-4 4 3-16,1 0-4 16,2 0-9-16,0 2 0 15,2 10 9-15,3 2 0 0,0 4 0 32,4 0-5-32,0 0 4 15,0 1 1-15,0-5-2 16,6-2-5-16,10-4 7 15,1-3 0-15,8-2 0 0,0-3-3 16,0 0 2-16,-2 0 1 16,-2 0 0-16,-5 0 1 15,-3 0 0-15,-3 0 0 16,2-4 15-16,-5 2-15 16,1 0 17-16,0 2-12 15,-2-3-6-15,1 3 8 0,-1-1-8 16,3 1 0-16,-2-2-1 15,2 0 9-15,0 0-9 16,-3-3 1-16,2 3 0 0,-4-3 13 16,2-2-13-16,-1 0-6 15,-1-3 4-15,1-1-37 32,-3 2 38-32,-2-1-31 15,0-1 15-15,0 3 11 16,0 0 12-16,0 3-5 0,-2-2 5 15,-3 1-5-15,1 3 4 16,1-2-5-16,1 1 2 16,0 2-2-16,0 2 0 15,2 0-15-15,-2 0 14 0,0 0 2 16,2 0 0-16,0 0-1 16,0 0 3-16,0 0-9 15,0 0 6-15,0 0 0 16,0 0 0-16,0 0 1 15,0 0 2-15,0 0-3 16,0 0 6-16,0 0-15 0,0 0 9 16,0 0 0-16,0 0-1 15,0 0-4-15,0 0 4 32,0 0 1-32,0 0 0 15,0 0-4-15,0 0 4 0,0 0 0 16,0 0 0-16,0 0 9 15,0 0-7-15,0 0-2 16,0 0 0-16,0 0 0 16,0 0 1-16,0 0-1 15,0 0 0-15,0 0 1 0,0 0 30 16,0 0-24-16,0 0-7 16,0 11 20-16,4 10 5 15,7 6 16-15,5 7-16 16,3 5-23-16,4 2 35 0,2-1-36 15,1-6 0-15,1-2 18 16,-4-8-19-16,-4-4 0 16,-3-6-26-16,-9-6-29 15,-7-4-3-15,-2-4-93 0,-21 0-173 32,-4-14-840-32</inkml:trace>
  <inkml:trace contextRef="#ctx0" brushRef="#br0" timeOffset="23496.5713">28753 12932 1472 0,'0'0'770'0,"0"0"-770"16,0 0-10-16,0 0 10 16,0 0 40-16,0 0-9 15,0 0-27-15,-60 97 5 0,33-62 0 16,0-1-9-16,1-6-10 15,2-2-5-15,3-7-57 16,4-6-56-16,10-11-127 16,4-2-36-16,3 0-429 0</inkml:trace>
  <inkml:trace contextRef="#ctx0" brushRef="#br0" timeOffset="23913.9105">28794 13075 1322 0,'0'0'606'15,"0"0"-522"-15,0 0-49 0,131-79 40 16,-91 54 10-16,-7 2-47 16,-4 0-37-16,-8 2 1 15,-8 3-2-15,-6 4-1 16,-7 1 1-16,0 8 0 0,0 1 12 16,-14 1-12-16,-1 3-14 15,-3 0 14-15,-5 15-1 16,4 6 0-16,-1 9 0 15,1 3 2-15,6-1 18 16,7-4-19-16,4-5 0 0,2-4-10 16,0-9 10-16,6-4-40 15,15-6 25-15,4 0-22 32,10-4-2-32,2-13-28 15,1 3 27-15,-2-3 40 0,-7 7-11 16,-7 5 11-16,-9 5 5 15,-3 0 18-15,-10 3 45 16,0 13 14-16,0 8-11 16,-6 2-21-16,-9 0-36 15,-3 0-13-15,-1-4-1 0,-6-3 0 16,-15-10-41-16,1-6-136 16,8-3-536-16</inkml:trace>
  <inkml:trace contextRef="#ctx0" brushRef="#br0" timeOffset="24030.4592">29393 13092 947 0,'0'0'1074'0,"0"0"-1074"0,0 0-294 32,0 0 33-32,-131 0-649 0</inkml:trace>
  <inkml:trace contextRef="#ctx0" brushRef="#br0" timeOffset="30130.2147">25167 13779 993 0,'0'0'327'16,"0"0"-257"-16,0 0-50 15,0 0 57-15,0 0 57 16,0 0-16-16,4-13-70 31,-4 13 15-31,0 0 10 0,2-4 2 16,-2 4 0-16,0 0-34 15,0 0 0-15,0 0-6 16,0 0-21-16,0 0 26 16,0 0-26-16,0 8 10 15,0 15 20-15,0 14-12 0,-9 7 9 16,3 11-8-16,-4 3-27 16,6-2 17-16,0-3-23 15,4-12 0-15,0-10 6 16,0-10 1-16,0-10-8 0,0-8 1 15,4-3 0-15,-2 0 6 16,4-3-6-16,2-24 1 31,3-5 4-31,5-8-4 0,6-9-2 16,4-1-15-16,6-2 1 0,-1 2 9 0,5 4-1 31,-5 2-14-31,1 4 20 16,-5 5-21-16,-8 8 10 15,-3 6-3-15,-5 7-21 16,-7 4 35-16,0 6-43 16,-1 3-41-16,-3 1-49 0,0 0-213 15,0 14-230-15,0 1-569 0</inkml:trace>
  <inkml:trace contextRef="#ctx0" brushRef="#br0" timeOffset="30363.0051">25597 13941 1452 0,'0'0'439'16,"0"0"-439"-16,0 0 0 15,0 0 78-15,0 0 60 0,0 0-53 16,0 0-65-16,-27 53-9 31,12-25 47-31,-4 5-11 16,2 1-7-16,3-4-29 15,1-4-10-15,4-5 7 0,2-4-8 16,3-5-9-16,0-4-51 16,1-8-69-16,-1 0-153 15,2-8-196-15</inkml:trace>
  <inkml:trace contextRef="#ctx0" brushRef="#br0" timeOffset="30529.3901">25619 13772 1196 0,'0'0'964'16,"0"0"-940"-16,0 0-24 0,0 0 0 16,0 0 12-16,0 0-12 15,0 0-138-15,0-30-403 16,0 44-92-16</inkml:trace>
  <inkml:trace contextRef="#ctx0" brushRef="#br0" timeOffset="30929.7215">25684 14079 1896 0,'0'0'202'16,"0"0"-201"-16,0 0-1 0,0 0 95 16,0 0-43-16,0 0-22 15,0 0-30-15,105-63 0 16,-81 44-9-16,0-3 7 15,-1 2-20-15,-8 1 0 0,-3 5 1 16,-8 1 21-16,-4 8 2 16,0-1-2-16,0 4 22 15,-2 2-21-15,-12 0 9 16,-5 2-8-16,-4 12 7 16,-6 8 16-1,2 6 13-15,0 2-13 16,8 4 17-16,1 1-26 15,5-3-7-15,5-5-2 16,4 0 1-16,4-8-1 0,0 0-7 16,2-4-7-16,16-10 6 15,11-3-34-15,11-2 3 16,5 0-22-16,6-7-68 16,3-16-85-16,12-17-84 15,-12 6-84-15,-12-3-679 0</inkml:trace>
  <inkml:trace contextRef="#ctx0" brushRef="#br0" timeOffset="31412.6455">26143 13934 933 0,'0'0'953'0,"0"0"-828"0,0 0-125 16,0 0 0-16,0 0 50 16,0 0 13-16,0 0-13 31,12 95-41-31,-10-69 1 15,0-1-7-15,2-4 5 16,1-7-2-16,-1-4-6 0,0-8-43 16,6-2-3-16,-2-2 9 15,5-20-20-15,8-10-70 16,1-2-21-16,3-1 43 16,-1 1 47-16,-4 7 58 0,-4 10 102 15,-7 7 61-15,-5 8-15 16,-2 2-73-16,0 0-46 15,3 12 26-15,1 8 2 16,4 7-20-16,1 1-6 16,5-5-31-16,1-2 1 0,1-9-1 15,3-6-14-15,0-6 13 16,2-4-18-16,1-24 7 31,1-11 11-31,-5-10-10 16,-4-4 10-16,-3 2 1 0,-7 5 0 15,-4 11 54-15,1 9-13 16,-3 10 6-16,0 10 5 16,3 6-45-16,-1 0-7 15,2 1-78-15,0 23-51 16,1 22-23-16,-3 0-401 0,2-7-682 0</inkml:trace>
  <inkml:trace contextRef="#ctx0" brushRef="#br0" timeOffset="31661.5884">26913 13900 1646 0,'0'0'385'0,"0"0"-324"0,0 0-19 15,0 0 59-15,0 0-54 16,0 0-26-16,0 0-11 16,-128 14-10-16,113 11 0 15,8 0-7 1,7 3 1-16,0 1-10 15,17-7 7-15,10-1-26 16,0-2 35-16,2-6-14 16,-8-1 13-16,-9-1-9 0,-7-8-1 15,-5 6 11-15,-2 1 22 16,-21 0-5-16,-10 4-17 16,-27-2-93-16,4-2-281 15,7-4-1153-15</inkml:trace>
  <inkml:trace contextRef="#ctx0" brushRef="#br0" timeOffset="32095.9221">27316 14048 1670 0,'0'0'572'0,"0"0"-572"0,0 0-68 16,0 0 68-16,140-27 62 15,-60 8-62-15,5 1 0 16,0-2-38-16,-12-3-23 16,-17 0 29-16,-20 1-20 0,-20 2 52 15,-16 2 20 1,-3 4 0-16,-26 2 42 0,-7 5 9 15,-4 7-31-15,2 0 35 16,5 12-14-16,4 15-30 16,9 1 2-16,9 6-32 15,11 2-1-15,0-1 3 0,2-3 4 16,18-6-13-16,9-8 6 16,7-8-32-16,10-9-19 31,8-1-67-31,4-20-43 15,27-47-141-15,-18 4-243 0,-7-5-551 0</inkml:trace>
  <inkml:trace contextRef="#ctx0" brushRef="#br0" timeOffset="32279.5649">28269 13418 1728 0,'0'0'540'0,"0"0"-478"16,0 0-54-16,0 0 30 15,0 0-20-15,0 0-16 16,0 0 27-16,-10 99 11 15,-1-38 9-15,-5 7-34 16,-3-2 0-16,2 1 8 0,-3-6-23 16,-3-3-6-16,4-6-21 15,-6-5-86-15,-8-6-45 16,2-13-186-16,4-11-367 0</inkml:trace>
  <inkml:trace contextRef="#ctx0" brushRef="#br0" timeOffset="32612.5141">27916 13968 1910 0,'0'0'389'16,"0"0"-322"-16,0 0-42 15,137-44 36-15,-63 32-27 0,12 4 3 16,6-1-37-16,-1 0-17 16,-4-1-14-16,-13 2-51 15,-13-4 15-15,-19 2 14 16,-18 1 15-16,-13 2 38 15,-11 2 7-15,-2-6 35 0,-21 5 11 16,-8 3-16-16,-4 3 13 16,-1 0-2-16,-1 7-16 15,3 13 22-15,5 4-39 16,9 3-14-16,5 2 7 0,7-2-7 16,6-4-2-16,2-3-6 31,0-5-5-31,12-4 11 15,7-3-33-15,8-3-23 16,9-5-47-16,22-13-44 16,-9-8-239-16,-5-4-730 0</inkml:trace>
  <inkml:trace contextRef="#ctx0" brushRef="#br0" timeOffset="32712.1792">28867 13895 1979 0,'0'0'395'0,"0"0"-336"0,0 0-54 16,0 0-5-16,0 0-30 15,0 0-152-15,0 0-1006 0</inkml:trace>
  <inkml:trace contextRef="#ctx0" brushRef="#br0" timeOffset="40111.4768">20579 11826 1273 0,'0'0'272'0,"0"0"-214"16,0 0-42-16,0 0 149 15,0 0-25-15,0 0-53 16,0-59-17-16,0 53-41 0,0 1 26 16,0 3 10-16,0 2-25 15,0 0 7-15,0 0-5 16,0 11-19-16,0 15 22 16,-8 17-8-16,-9 20 12 15,-3 11-2-15,1 6-39 16,-2 2 13-1,4-6-20-15,1-6 1 16,5-15 10-16,4-15-12 16,2-16-8-16,1-10-25 15,4-10-47-15,0-4 28 0,0-12-15 16,0-21 1-16,0-16-48 16,9-13-20-16,7-7 62 15,-3 0-10-15,3 1 53 16,-5 5 29-16,0 11 111 15,-2 11-24-15,0 15 14 16,-3 7-30-16,-1 12 3 0,0 4-37 16,-1 3-29-16,5 3 17 15,2 23-12-15,4 9 35 16,6 13 5-16,0 10-38 0,2 2 6 16,2 0-20-16,-1 1-1 15,-1-8 12-15,-4-4-12 31,-3-8-67-31,-5-10-15 16,-11-2-66-16,0-12-149 16,-17-5-333-16</inkml:trace>
  <inkml:trace contextRef="#ctx0" brushRef="#br0" timeOffset="40277.889">20311 12325 1901 0,'0'0'291'0,"0"0"-270"15,0 0-10-15,0 0 54 16,0 0-38-16,121-55-25 16,-67 45 16-16,1 0-18 15,4 2-9-15,-5-2-48 0,12-1-67 16,-15-1-202-16,-14 4-756 0</inkml:trace>
  <inkml:trace contextRef="#ctx0" brushRef="#br0" timeOffset="40544.0551">21014 12112 1783 0,'0'0'317'0,"0"0"-297"16,0 0-4-16,0 0 76 16,0 0-48-16,0 0-38 0,-132 21 33 15,99 4 9-15,2 3-12 16,4-2 4-16,9 0-28 15,7-2-3-15,4-4-9 16,7-4-1-16,0-2-9 16,11-4-15-16,18-6-54 0,11-2 24 15,14-2-42-15,31-12-118 16,-12-11-289-16,-5 0-166 0</inkml:trace>
  <inkml:trace contextRef="#ctx0" brushRef="#br0" timeOffset="40760.9733">21302 12069 734 0,'0'0'1221'16,"0"0"-1073"-16,0 0-124 15,0 0 28-15,0 0 36 16,0 0-6-16,0 0-45 0,-125 60-18 16,109-31 31-16,3-1-23 15,1-2 1-15,6-3-5 16,1-2-23-16,5-5 12 15,0-6-12-15,0-2-15 16,15-2-18-16,17-6-37 0,11 0 2 16,30-16-37-16,-9-8-130 15,-8 0-405-15</inkml:trace>
  <inkml:trace contextRef="#ctx0" brushRef="#br0" timeOffset="41444.2549">21375 12216 1430 0,'0'0'558'16,"0"0"-510"-16,0 0-28 16,0 0 36-16,0 0-3 15,0 0-25-15,136-43-26 16,-96 25 4-16,-2-1-6 0,-7-2-43 15,-11 3 16-15,-11 1-6 16,-9 3 33-16,0 3 8 16,-15 4 12-16,-8 6 30 15,-4 1-28-15,-2 0-15 0,0 14 39 16,5 8-25-16,4 5 2 16,2 4-2-16,9 5-20 15,5-1 22-15,4 0-23 31,0-6 1-31,4-3 4 16,16-6-5-16,2-8-48 16,7-7 11-16,3-5-10 0,5-5 9 15,6-19-57-15,3-7-79 16,2-6 10-16,1 1 62 16,-7 3 64-16,-4 7 38 15,-11 8 53-15,-7 8 101 0,-7 6 4 16,-7 4-66-16,2 0-27 15,-2 8-26-15,-1 15 16 16,-1 1 0-16,-2 2-38 16,0 0 17-16,-2-4-34 15,0-2 1-15,0-5-2 0,0-8-24 16,0-3 3-16,0-4-2 16,0 0-14-16,-2-11 8 15,2-12-63-15,0-5 23 16,12-2 69-1,14 2 2 1,5 4 7-16,5 6 38 0,4 4-15 16,0 5 34-16,3 9-31 15,-5 0 3-15,-7 0 1 16,-9 17-25-16,-9 2 5 16,-13 3 19-16,0 6 8 0,-22 2 11 15,-18 1-46-15,-49 7-10 16,11-8-96-16,0-10-255 0</inkml:trace>
  <inkml:trace contextRef="#ctx0" brushRef="#br0" timeOffset="42510.8115">20733 12695 871 0,'0'0'684'0,"0"0"-601"0,0 0-33 16,0 0 119-16,0 0-7 16,0 0-63-16,0 0-66 15,-145-15 42-15,109 38 6 16,3 3-33-16,2 4 5 0,6 0-29 16,8 2-12-16,7-2-4 15,6 0-7-15,4-6-1 31,2-4-13-31,23-4-17 16,10-7 20-16,15-8-23 16,10-1-53-16,9-3-11 0,-3-18-38 15,1-5-12-15,-11 1-7 16,-13 0 65-16,-14 7 89 16,-14 6 86-16,-11 7 129 15,-4 3-49-15,0 2-46 0,-4 0-42 16,-7 4-61-16,-1 10-16 15,4 4 18-15,6 1-19 16,2 2-14-16,0-6 12 16,20 0-23-16,9-8 24 15,7-4-14-15,3-3-41 16,6 0-12-16,-5-18-31 0,-6-4-17 16,-12-4 52-16,-11 1 64 15,-11 4 1-15,0 2 58 31,-17 7 40-31,-14 6-15 0,-8 4-42 16,-3 2-6-16,-3 0 3 16,3 14-29-16,6 0 11 15,7-2-21-15,11-1 1 16,9-6-8-16,9-3 1 16,0-2-37-16,19 0-13 0,14 0 16 15,13-7 12-15,8-7-39 16,4-3 10-16,2 2 57 15,-2 3 0-15,-4 1 19 16,-12 5 50-16,-11 6-23 0,-10 0 8 16,-11 0-17-16,-3 15-4 15,-7 2 39-15,0 3-35 16,0 3-1-16,0-3-33 16,-2-5 4-16,0-2-14 15,2-8-1-15,0 0-36 16,0-5-18-1,2 0 2-15,14-9 47 16,5-11 7-16,6-4-20 16,2 0 24-16,-2 2-4 15,-4 5 6-15,-8 4 11 0,-3 7 15 16,-8 4 20-16,-2 2 12 16,2 0-24-16,1 0 3 15,1 14-24-15,6 0 3 16,1 4-1-16,5-1-14 15,-1-3-2-15,4-5-25 16,1-7-70-16,1-2 7 0,3-21-111 16,-8-13-298-16,-5-1-108 0</inkml:trace>
  <inkml:trace contextRef="#ctx0" brushRef="#br0" timeOffset="43427.5309">21742 12455 1551 0,'0'0'621'31,"0"0"-547"-31,0 0-72 16,0 0 5-16,0 0 83 16,-15 138-31-16,13-84-39 0,0 6 0 15,-3 3-19-15,-4-3 5 16,-2-9-6-16,-5-5-14 16,-1-11 3-16,-3-9-53 15,-3-10-14-15,1-8 17 16,0-6-37-16,4-2 8 0,7-5 51 15,7-16 0-15,4-9 16 16,2-6 23-16,22 0 10 16,12 0 64-16,8 4-19 15,8 5 8-15,4 9 4 16,2 8-26-16,-3 10 20 0,-6 0-41 16,-9 9-9-16,-11 12 12 15,-11 5-21-15,-12 2 15 31,-6-1 23-31,0-1-19 16,-15-3 14-16,-7-7-34 0,-3-4-1 16,0-9 0-16,4-3-19 15,5-6-5-15,9-17-14 16,7-6-68-16,0-5 62 0,23 0-21 16,12-1-16-16,9 7 27 15,6 6 3-15,-2 5 23 16,-3 10 27-16,-9 5 1 15,-9 2 28-15,-11 0 2 16,-8 16 12-16,-3 4 43 16,-5 4-20-16,0 0-13 0,2-2-48 15,0-3 7-15,2-7-16 16,3-2 5-16,2-9 0 16,0-1-12-16,5 0 20 15,-3-15-14-15,2-14 6 16,-1-3-22-1,-8-2 22-15,-4-2-20 16,0 8 4-16,0 5 16 16,-2 10 6-16,-5 7 32 15,2 4-23-15,1 2-7 16,1 0-16-16,3 10 4 0,0 6-14 16,0 4 12-16,0 1 5 15,9-4 1-15,9-5 0 16,7-2 0-16,8-10 15 15,7 0-15-15,10-14-15 16,10-20 5-16,4-14-24 0,3-13 0 16,-3-10-15-16,-8-4-41 15,-13 5 10-15,-17 12 80 16,-14 16 111-16,-12 16 26 16,0 10 1-16,-4 13-28 0,-10 3-45 15,-4 7-64-15,-2 24-2 31,-2 18-4-31,0 14 5 16,-1 10 29-16,5 7-28 16,5-3 13-16,7-5-14 15,0-10 0-15,6-12 5 0,0-12-5 16,0-10-1-16,0-10-5 16,6-8-46-16,-2-10-30 15,0 0-91-15,-4-17-419 0</inkml:trace>
  <inkml:trace contextRef="#ctx0" brushRef="#br0" timeOffset="43527.4369">22924 12755 1156 0,'0'0'923'16,"0"0"-923"-16,0 0-507 0,0 0 247 16</inkml:trace>
  <inkml:trace contextRef="#ctx0" brushRef="#br0" timeOffset="45460.2937">24714 13525 1106 0,'0'0'333'0,"0"0"-262"16,0 0-43-16,0 0 69 16,0 0 43-16,0 0-37 15,0 0-40-15,0 0 23 0,-6 0-39 16,-13 0-23-16,-8 2-7 15,-10 2-17-15,-7 2 22 16,-14 3-22-16,-11-4 2 0,-12 3 14 16,-10-1-9-16,-5 0 5 15,-5 0 24-15,5-2-13 16,3 2 13-16,6-3-33 16,5 0 3-16,6-3 7 15,5 2-12-15,1 0 0 16,1 2 4-1,-4-2 4-15,-3 1-5 16,-4 3-4-16,-7-2 0 16,2 0-6-16,2-1 6 15,4-1 0-15,0 0 3 16,6-3 5-16,-1 1-8 0,5-1 0 16,2 3 0-16,3-3 8 15,2 0-7-15,1 1 4 16,3 2-5-16,0 1 9 0,0-3-6 15,2 2-3 1,0-2 6-16,5 4-7 0,2-5 1 16,6 0-1-16,4 0 1 15,5 0 0-15,5 0 7 16,5 0-7-16,6-5 0 16,4 1-1-16,4 3 1 0,3-3-1 15,0 1 1-15,0 2 0 16,-1-2 2-16,-3 2-2 31,-5-4 0-31,-5 4-6 16,-6-1 6-16,-4 0-1 15,-4 2 1-15,-3 0 0 0,-2 0 4 16,3 0-4-16,2 0 0 16,4 0-4-16,10 0 4 15,5 0 0-15,7 0 0 16,5 0-3-16,4 0-4 0,0 0 4 15,0 0-3-15,0 0 5 16,0 0 2-16,0 5 7 16,0 4 18-16,0 4-14 15,0 4 31-15,0 3-19 16,0 1 3-16,0 5 11 0,0 3-17 16,0 3 2-16,0 2-6 15,4 4-16-15,-2 4 26 16,2 3-15-16,-1 1-12 31,-3 2 14-31,2-2-13 0,-2-2 8 16,0-2-2-16,0-6-6 15,0-7 28-15,0-3-20 16,2-11-9-16,-2-5 18 16,0-3-17-16,0-7 7 15,0 0-8-15,0 0-26 0,0 0-10 16,0 0-74-16,14-15-52 15,-3-7-50-15,3-4-568 0</inkml:trace>
  <inkml:trace contextRef="#ctx0" brushRef="#br0" timeOffset="45860.2208">21651 14137 1196 0,'0'0'546'0,"0"0"-546"15,0 0 0-15,0 0 3 16,0 0 184-1,0 0-60 1,0 0-69-16,4 12-10 0,-37 16 31 16,-2 2-23-16,-5 4 12 15,2 4-35-15,4-6-10 16,6 2 9-16,7-5-31 0,3-3 6 16,7-4-7-16,5-7-6 15,2 2-4-15,-2-7 10 16,2 2-39-16,-3-8 1 15,1-1 5-15,-8-1 33 16,-5-2-1-16,-8 0-4 0,-7-5 5 16,-9-11 1-16,-7-2 11 15,-6-3 29-15,-2 1-5 16,0 1 26-16,4 0 4 16,10 2-14-16,11 4 21 0,8 1-38 15,13 3-18-15,8 2-17 16,4 5-6-16,0 0-42 31,0 2-68-31,0 0-96 16,0 0-106-16,0 0-1355 0</inkml:trace>
  <inkml:trace contextRef="#ctx0" brushRef="#br0" timeOffset="46693.8325">20316 14829 1333 0,'0'0'361'0,"0"0"-278"16,0 0-83-16,0 0 142 16,-129-17 16-16,98 17-96 15,2 0-20-15,-3 13-4 0,3 3 2 16,0 1 13-16,2 8-31 16,1 3-7-16,2 0 3 15,1 4-8-15,3 0 21 16,5-1-13-16,3 1-12 15,1 3 18 1,5-9-23-16,-2 2 7 16,6-1-7-16,2-5 7 15,0 0-4-15,0-8-4 16,10-2-52-16,3-2 37 16,7-5 9-16,2 0-1 0,2-5 1 15,8 0 12-15,6 0-4 16,6-6-2-16,6-10-23 15,0-2-21-15,4-2-17 16,-7 2 11-16,-7-1 25 16,-9 7 4-16,-10-1 21 0,-10 4 13 15,-7 0 5-15,-2 1 35 16,-2 3-32-16,0-2 20 16,0 4 5-16,0 3-18 15,0 0 15-15,0 0-41 0,0 0-2 16,0 0 11-16,-2 15-9 31,0 2 4-31,-3 10 18 16,3 5-17-16,0 0 26 15,0 2-23-15,2 2-9 0,-2-8 11 16,2-1-12-16,0-6 0 16,0-4-19-16,0-8-87 15,0-4-20-15,8-5-61 16,3-5-321-16,1-13-98 0</inkml:trace>
  <inkml:trace contextRef="#ctx0" brushRef="#br0" timeOffset="47026.7496">20490 15163 1570 0,'0'0'366'16,"0"0"-333"-16,0 0-20 16,0 0 36-16,0 0 4 0,0 0-19 15,0 0-7-15,71 2 18 16,-59 24-2-16,-4 4-3 31,-1 1-16-31,-5 1-24 16,0-5 22-16,-2-6-10 15,0-5-11-15,0-4 20 0,0-6-21 16,0-6 8-16,0 0 4 16,0 0-4-16,2-18 10 15,6-10 1-15,5-13-19 0,5-6 12 16,9-8-11-16,2 2-2 15,2 0-12-15,0 9-27 16,-5 11 2-16,-1 8-24 16,-7 15-5-16,-3 10-49 15,-7 10-199-15,-6 15-175 16,-2 6-686-16</inkml:trace>
  <inkml:trace contextRef="#ctx0" brushRef="#br0" timeOffset="47776.8408">20943 15141 1137 0,'0'0'144'0,"0"0"-144"15,0 0 0-15,0 0 171 16,0 0 6-16,0 0-57 16,0 0 41-16,-5-70-34 15,-20 70-33-15,-4 4-26 0,0 10-8 16,-2 6 13-16,2 0-27 15,5 5-22-15,6-4 15 16,2 4-38-16,10-4 5 16,1-2-6-16,5-5-2 0,0-5-4 15,0 0-26-15,13-5-22 16,8-4 36-16,3 0-40 16,3 0 2-16,2-14 3 15,-1-8 4-15,-3 3 27 16,-5-2 15-16,-4 7 7 0,-2 0 25 31,-8 7 22-31,-2 5 15 16,1 2 1-16,-3 0-37 15,1 0-13-15,1 2-7 16,5 10-6-16,-1 5 34 16,2 2-22-16,1 0-11 0,2 1 3 15,1-6-4-15,-1-4-15 16,3-7-29-16,1-3-20 15,3 0 36-15,3-12-9 16,0-10 12-16,-2 3-4 0,-3-7-4 16,-5 8 27-16,-3 6 6 15,-6 5 23-15,-2 3 47 16,1 4-22-16,-3 0-19 16,2 0-23-16,0 0 4 15,4 9 1-15,1 9 8 0,2-4-12 16,0 4 11-16,2 0-17 31,-2-4 0-31,0-2-2 16,0-7-9-16,-5-2-8 15,1-3-35-15,0 0 16 0,-1-4 36 16,5-17-21-16,-1 2-18 16,4-3 14-16,-1 0 26 15,-5 8 6-15,-1 5 42 16,0 5 1-16,-3 4 13 0,2 0-31 15,3 0-17-15,1 0-3 16,4 10-9-16,1 2 14 16,3 1-16-16,-1-3-31 15,6-6-43-15,-6-3-93 16,-3-1-477-16</inkml:trace>
  <inkml:trace contextRef="#ctx0" brushRef="#br0" timeOffset="49476.3411">21624 14570 1058 0,'0'0'362'31,"0"0"-259"-31,0 0-30 16,0 0 113-16,0 0-9 15,0 0-95-15,0 0-30 16,4-73 8-16,-4 71-8 16,0 2 17-16,0 0-29 0,0 11 9 15,-2 19 30-15,-13 18-20 16,-3 13-4-16,-1 16-9 15,-2 8-25-15,6-1 12 16,3-6-26-16,6-10-7 0,4-12 6 16,2-12-6-16,0-11-9 15,0-12-19-15,0-8-48 16,4-5 18-16,2-7-6 16,4-1 3-16,-1 0 29 15,6-4-10-15,7-14-1 0,5-3-19 16,7-2-20-16,-1 5 32 31,0 4 11-31,-6 6 39 16,-6 6 9-16,-4 2 43 15,-5 0-7-15,-4 10 14 0,-1 7-14 16,-5 1 21-16,-2 2-24 16,0 0-5-16,-2-1 28 15,-11 0-28-15,-3-3-19 16,-2-6-18-16,2-6-16 0,-6-4-32 15,-22 0-152-15,4-18-346 16,-5-9-879-16</inkml:trace>
  <inkml:trace contextRef="#ctx0" brushRef="#br0" timeOffset="49626.1618">21306 14749 1859 0,'0'0'233'0,"0"0"-233"31,0 0 0-31,0 0 120 16,118-37-75-16,-24 29-31 0,33 7-14 15,26 1-47-15,-21 0-65 16,-29 0-432-16</inkml:trace>
  <inkml:trace contextRef="#ctx0" brushRef="#br0" timeOffset="50326.3571">22621 14807 1759 0,'0'0'296'15,"0"0"-242"-15,0 0-20 16,0 0 16-16,0 0-11 0,-94 111-1 15,72-72-37-15,7-2 9 32,3-2-10-32,5-3 7 15,7-10-12-15,0-4 5 16,3-10-48-16,17-4 4 0,7-4-9 16,6 0-12-16,3-22-106 15,-1-3-41-15,-6-12 69 16,-8 2-102-16,-17-2 15 15,-4 3 230-15,-4 6 50 16,-19 8 198-16,0 3-55 0,4 10-65 16,7-1 17-16,10 6-51 15,2 2-78-15,0 0-16 16,27 0-18-16,6 12 18 16,10 5 0-16,1 1 12 15,-1 5-18-15,-5-1 6 0,-11 4 0 16,-10 0 37-16,-7 2 52 31,-8-1-9-31,-2-1-27 16,0-5-21-16,0-7 1 15,0-3-32-15,0-8 0 16,0-3-1-16,0 0-28 0,4-10 0 16,11-12-33-16,8-12-30 15,2 0 12-15,1 1-47 16,-3 4 126-16,-8 12 29 15,-4 8 115-15,-4 9-19 0,2 0-56 16,2 18-19-16,5 10 64 16,6 7-43-16,4 6-35 15,5-3-2-15,6-6-33 16,1-15 11-16,1-12-12 16,4-5-18-16,-3-26-9 0,-9-46-77 15,-8 2-79-15,-21-2-460 0</inkml:trace>
  <inkml:trace contextRef="#ctx0" brushRef="#br0" timeOffset="51309.3739">20559 15642 1470 0,'0'0'215'15,"0"0"-188"-15,0 0-27 16,0 0 172-16,0 0-53 16,0 0-45-16,-125 107-19 15,110-72 11-15,5 2-23 0,8-3-27 16,2-2 5-16,0-6-21 31,14-7 0-31,5-6 0 16,8-4 0-16,5-6-1 0,1-3-23 15,3 0-14-15,-4-7 23 16,-7-11-5-16,-4-5 2 16,-7 1 11-16,-12 0 7 15,-2 5 4-15,0-2 9 16,-18 1 5-16,-5 4 1 15,-4 7-18-15,1 0-1 0,2 5 0 16,3 2 0-16,6 0 0 16,8 0-2-16,7 0-14 15,0 2 7-15,11 5-78 0,23-7-12 16,12 0-85-16,33-7-113 16,-8-13-113-16,-11-2-623 0</inkml:trace>
  <inkml:trace contextRef="#ctx0" brushRef="#br0" timeOffset="51693.1391">20951 15570 1060 0,'0'0'514'0,"0"0"-481"15,0 0-17-15,0 0 86 16,0 0 36-16,0 0-72 16,0 0-53-16,-111 45 29 15,104-6 17-15,3 7-5 0,1-1-8 16,1 3-26-16,2-5-8 15,0-5-12-15,0-11-8 16,0-5-14-16,0-9-104 16,0-8-99-16,7-5 18 0,9 0-13 15,5-9 56-15,8-10-39 16,8-3 195-16,1 0 8 16,-1 1 175-16,1 6-26 15,-7 7 60-15,-4 8-67 16,-7 0-34-16,-7 4 9 0,-7 15-18 31,-6 2-7-31,0 1-24 16,-10 5-14-16,-15 0-12 15,-4-4-23-15,-2-5 1 16,0-9-18-16,2-4-2 16,0-5 0-16,7 0-77 0,6-10-75 15,16-26-194-15,0 5-34 16,12-1-514-16</inkml:trace>
  <inkml:trace contextRef="#ctx0" brushRef="#br0" timeOffset="51893.2946">21350 15777 1517 0,'0'0'570'0,"0"0"-530"16,0 0-27-16,0 0 61 15,0 0 13-15,0 141-6 0,0-88-44 16,2 2-36-16,0-6 32 31,-2 0-33-31,0-8 0 16,0-10 0-16,-8-4-1 15,-12-10-12-15,-9-8-76 0,-27-9-61 16,7-19-222-16,3-11-725 0</inkml:trace>
  <inkml:trace contextRef="#ctx0" brushRef="#br0" timeOffset="52041.1356">21366 15620 1467 0,'0'0'731'0,"0"0"-715"15,0 0 5-15,0 0-21 16,0 0 0-16,0 0-27 0,0 0-159 16,112-19-375-16</inkml:trace>
  <inkml:trace contextRef="#ctx0" brushRef="#br0" timeOffset="52392.806">21555 15825 1347 0,'0'0'229'0,"0"0"-159"15,0 0-70-15,0 0 215 0,119-62-98 16,-86 48-59-16,2 0-50 15,-3 0 2-15,-6 5-10 16,-7-3 0-16,-11 7 0 16,-8-3 11-16,0 4 8 15,-6 0 44-15,-19 2-10 0,-2 2-10 16,-6 0 3-16,-3 6 10 16,3 11 27-16,2 10-37 15,6 4-28-15,5 1 2 16,7-3-19-16,6 3-1 0,7-8 0 15,0 0-20-15,11-8 3 32,14 1-21-32,10-13-71 15,39-4-35-15,-9-9-245 16,0-9-883-16</inkml:trace>
  <inkml:trace contextRef="#ctx0" brushRef="#br0" timeOffset="52642.4966">22202 15731 1279 0,'0'0'921'16,"0"0"-834"-16,0 0-75 16,0 0 7-16,0 0 64 0,-140 27-56 15,115-2-7-15,5 3-11 16,4 2-1-16,5-2 13 16,6-2-21-16,5-8-1 15,0 1 1-15,7-11-39 0,15-3 27 16,10-5 0-16,8 0-32 31,13-13-1-31,7-13-23 16,5-15-31-16,3-8-68 15,9-32-153-15,-17 15-74 16,-15-2-627-16</inkml:trace>
  <inkml:trace contextRef="#ctx0" brushRef="#br0" timeOffset="53076.3003">22481 15374 1467 0,'0'0'354'15,"0"0"-283"-15,0 0 26 0,0 0 26 16,0 0-28-16,0 0-18 16,0 0-39-16,-3 9 3 15,8 8 4-15,-3 13-20 16,-2 8 38-16,0 6-17 16,0 9-9-16,0 1-9 0,-7 4-20 15,-2-4 9-15,3-6-17 16,1-2 6-16,3-9-18 15,2-8 11-15,0-7-60 16,0-8-12 0,7-9-20-16,8-5 17 15,5 0 21-15,5-9 8 16,4-15 25-16,4-6-37 16,3-6 23-16,1 2 29 15,0 2 6-15,-4 6 1 16,-4 8 26-16,-2 7 23 0,-5 11 25 15,-4 0-29-15,-5 5-18 16,1 15 9-16,-3 10-7 16,-5 10 11-16,-2 1-10 15,-4-6-15-15,0 2 16 16,-2-7-4-16,-13-9 10 0,-5-6-10 16,-2-11-27-16,-7-4-21 15,-27-19-91-15,5-11-95 16,-1-5-424-16</inkml:trace>
  <inkml:trace contextRef="#ctx0" brushRef="#br0" timeOffset="53226.6834">22336 15605 905 0,'0'0'1218'0,"0"0"-1095"0,0 0-89 15,0 0 93-15,191-26-19 16,-66 12-47-16,27-3-61 15,-7 3-3-15,-12-4-68 16,-48 6-138-16,-38 2-469 0</inkml:trace>
  <inkml:trace contextRef="#ctx0" brushRef="#br0" timeOffset="53358.9718">23601 15468 1698 0,'0'0'730'0,"0"0"-660"0,0 0-15 15,121 0-2-15,-76 0-53 32,-12 0-86-32,-17-2-437 0</inkml:trace>
  <inkml:trace contextRef="#ctx0" brushRef="#br0" timeOffset="56343.4788">19819 16250 1011 0,'0'0'359'0,"0"0"-264"0,0 0 36 16,0 0 133-16,0 0-64 15,0 0-76-15,0-42-66 16,0 42-23-16,0 10 30 16,0 22-25-16,-11 16 17 15,-3 19-2-15,-1 4-32 0,-1 13 4 16,5-3-20-16,2-9-6 15,2-5 10-15,7-17-11 32,0-10-6-32,0-14 5 15,2-13-49-15,15-4-14 0,9-9 20 16,6 0-29-16,5-18 0 16,5-8-62-16,1-6-128 15,-3-8-39-15,-7 4-65 16,-8 1-167-16,-10 7 333 15,-7 6 201-15,-8 5 630 0,0 12-286 16,0 5-36-16,0 0-110 16,0 0-107-16,0 0-43 15,0 10-35-15,4 12 27 16,0 4 19-16,0 1-39 16,1-3-8-16,1-3-3 0,0-3-8 15,-4-6-2-15,2-5-24 16,-2-3-59-16,-2-4-116 15,0 0-185-15,0-14-514 0</inkml:trace>
  <inkml:trace contextRef="#ctx0" brushRef="#br0" timeOffset="56458.3042">20139 16404 1639 0,'0'0'373'0,"0"0"-373"0,0 0-30 15,0 0 10-15,0 0-59 16,0 0-446-16</inkml:trace>
  <inkml:trace contextRef="#ctx0" brushRef="#br0" timeOffset="56741.6338">20365 16223 1475 0,'0'0'535'0,"0"0"-492"15,0 0-37-15,0 0 47 16,0 0 31-16,-40 152-29 16,40-96-9-16,0 2-18 0,0 0 25 15,0-7-30-15,-5-4-15 16,-4-1 10-16,-3-9-18 15,-5-3 0-15,0-10-20 16,-1-2-94-16,-5-10-49 16,6-10-348-16,3-2-392 0</inkml:trace>
  <inkml:trace contextRef="#ctx0" brushRef="#br0" timeOffset="57008.5015">20612 16481 1476 0,'0'0'360'0,"0"0"-360"15,0 0 0-15,0 0 134 16,0 0 5-16,0 0-91 31,0 0-15-31,-135 120-33 0,90-88 15 16,5-6-15-16,11-3 6 16,9-14 1-16,11-1-7 15,9-2-17-15,0-2 8 16,23 1 9-16,10 2 11 15,9 0-11-15,5 5 1 16,2-7 7-16,-2 3-8 0,-7 1-15 16,-3-8-20-16,-3-1-80 15,-12 0-252-15,-6-1-453 0</inkml:trace>
  <inkml:trace contextRef="#ctx0" brushRef="#br0" timeOffset="57341.66">20791 16659 1595 0,'0'0'482'0,"0"0"-482"15,0 0-38-15,0 0 38 0,0 0 80 16,0 0-76-16,156-12-4 16,-114 2-56-16,-1-3-12 15,-10-6-64-15,-9-3-96 16,-11-4 101-16,-11 0 52 0,0 3 75 15,-16 2 114-15,-8 11 58 16,-5 2-11-16,-2 8-20 16,4 0-27-16,0 20-10 15,7 11-32-15,5 10-20 16,5 3 24-16,10 2-24 0,0 2-21 16,12-3-2-16,10-10-23 15,7-6-6-15,7-7-20 16,2-18-52-16,26-8 3 15,-8-18-90-15,-7-7-363 0</inkml:trace>
  <inkml:trace contextRef="#ctx0" brushRef="#br0" timeOffset="58025.2125">20174 17293 1117 0,'0'0'322'32,"0"0"-320"-32,0 0 57 15,0 0 209-15,0 0-60 16,0 0-117-16,0 0-43 0,0-26-2 16,0 44 22-16,0 13 3 15,0 10-16-15,0 3 5 16,-2 4-31-16,-6 2-10 0,0-1-18 15,1-3 7-15,1-7-16 16,0-4-15-16,2-12-46 16,0-3-24-16,2-5-47 15,2-15-174-15,0 0-183 16,0-3-341-16</inkml:trace>
  <inkml:trace contextRef="#ctx0" brushRef="#br0" timeOffset="58957.1427">20127 17258 844 0,'0'0'151'16,"0"0"-99"-16,0 0 27 16,0 0 118-16,0 0-45 15,0 0-107-15,0 0-10 16,-59-23 61-16,55 23-26 16,0 0-20-16,2 0 0 0,2 0 21 15,0 0 28-15,0 0-51 16,0 0-25-16,0 0-1 15,0 0-8-15,6 0 27 16,7 0-28-16,10 0-6 0,6 0 16 31,6 0-22-31,8-8 0 16,-1 4 16-16,-4 0-17 16,-5 2-9-16,-6 2-22 15,-9 0-28-15,-7 0-49 16,-11 10-119-16,-4 4-61 0,-19 3-439 0</inkml:trace>
  <inkml:trace contextRef="#ctx0" brushRef="#br0" timeOffset="59308.3435">19813 17834 1217 0,'0'0'251'16,"0"0"-196"-16,0 0-25 16,0 0 43-16,0 0-28 15,0 0-13-15,0 0-11 0,23 0 75 16,-4 0 30-16,3-4-38 15,9-2-15-15,7-2-18 16,4 4-21-16,7-6-8 16,3 3-25-16,-2 2-1 0,2-1-1 15,-3-2-24-15,-7 4 19 16,-6 4-36-16,-7 0-1 16,-9 0 30-16,-7 0-21 15,-3 0-27-15,-10 0-63 16,0-3-117-16,0-4-103 0</inkml:trace>
  <inkml:trace contextRef="#ctx0" brushRef="#br0" timeOffset="59758.3658">20388 17561 1211 0,'0'0'591'0,"0"0"-581"16,0 0-3-16,0 0 121 0,0 0-39 16,0 0-64-16,0 0-25 15,-21 58 43-15,21-27-11 16,0-11-24-16,0 1 8 16,0-8-16-16,0-6-7 0,0-4-23 15,0-3-7-15,0 0 14 16,3-6-56-16,7-16-85 15,6-4-7-15,3-6 98 16,0 2 66-16,1 2 7 16,-2 6 81-1,-4 3 106-15,-4 12-21 16,-3 2-65-16,0 5-23 16,-5 0-31-16,3 0-16 15,-3 12-3-15,4 11-1 16,1 0 19-16,0 8-40 0,0-4-5 15,1 0-1-15,-1-5 0 16,3-8-50-16,-2 1-47 16,7-15-111-16,-1 0-170 15,-1-11-312-15</inkml:trace>
  <inkml:trace contextRef="#ctx0" brushRef="#br0" timeOffset="60058.5957">20780 17490 1547 0,'0'0'478'0,"0"0"-476"15,0 0-2-15,0 0 97 16,0 0-23-16,0 0-64 0,0 0 3 31,-56 9-13-31,36 9 0 16,2 1-2-16,7-3 2 16,4-2-1-16,5-5-11 15,2 0-16-15,2 1-15 0,19-2 7 16,5 2-1-16,5-3 18 15,3 2-6-15,-6-4 18 16,-5 4 7-16,-7-1 0 16,-10-2 3-16,-4 3 4 0,-2 0 40 15,-2 3 22-15,-18-2-37 16,-5 5-5-16,-6-3-21 16,-4-3-6-16,1-1-1 15,1-4-68-15,2-4-164 16,10 0-287-16,10-12-574 0</inkml:trace>
  <inkml:trace contextRef="#ctx0" brushRef="#br0" timeOffset="60458.0228">20994 17587 1568 0,'0'0'267'0,"0"0"-208"0,0 0 44 15,0 0-44-15,123-84-49 16,-108 67-10-16,-11-2-24 15,-4 6 23-15,0-4-22 16,-6 7 23-16,-9 3 39 16,-4 7-13-16,3 0 2 0,1 0-1 15,-3 0 1-15,3 12 3 16,1 10-6-16,1 2 9 16,2 1 13-16,4 8-28 15,4-8-11-15,3 1-7 0,0-1-1 16,0-9 3-16,5-2-3 15,9-6-31-15,1-6 14 16,3-2-24-16,0 0 3 16,4-14 23-1,-2-5-12 1,1-2 16-16,-2-2-29 0,-1 2-21 16,0 3 51-16,-2-1-5 15,2 5-19-15,-1 5-38 16,6-4-137-16,10 5-66 15,-6 2-28-15,-2 3-371 0</inkml:trace>
  <inkml:trace contextRef="#ctx0" brushRef="#br0" timeOffset="60824.7393">21404 17481 1179 0,'0'0'320'16,"0"0"-238"-1,0 0 107-15,0 0 37 16,0 0-111-16,0 0-63 16,0 0-46-16,11 22 23 15,-11-3 20-15,0-1-25 16,0 0 13-16,0 4-21 0,0-4-10 15,0-4 9-15,0-2-15 16,0-8 0-16,0 1 0 16,0-5-17-16,0 0 17 15,0 0-8-15,0 0 8 0,0 0-6 16,0-3 1-16,9-15 5 16,4-10 0-16,5-12-18 15,18-40-7-15,-5 10-107 16,-4 5-551-16</inkml:trace>
  <inkml:trace contextRef="#ctx0" brushRef="#br0" timeOffset="61141.1474">21674 17066 1326 0,'0'0'582'0,"0"0"-535"0,0 0-29 16,0 0 27-16,0 0 55 15,0 0 1-15,0 125-53 16,0-72-10-16,0 10 1 16,-9-5-17-16,-3 0 6 15,1-3-21-15,3-11-6 0,0-8 8 16,6-7-9-16,0-4 0 15,2-9-12-15,0-2-28 16,0-6 4-16,0-6-40 31,0-2 6-31,0 0 14 16,6 0-60-16,6-22-93 0,-1-6-167 16,-4-2-829-16</inkml:trace>
  <inkml:trace contextRef="#ctx0" brushRef="#br0" timeOffset="61324.4308">21591 17321 1864 0,'0'0'282'0,"0"0"-250"16,0 0 18-16,0 0 5 16,0 0-2-16,136-5-36 0,-71 0-17 15,6 1-13-15,12-8-128 16,-17 7-403-16,-18 0-854 0</inkml:trace>
  <inkml:trace contextRef="#ctx0" brushRef="#br0" timeOffset="61607.7551">22017 17638 1783 0,'0'0'375'16,"0"0"-282"-16,0 0-67 15,0 0-25-15,0 0 21 16,0 0-21-16,0 0-1 15,-51 124 0-15,28-91-43 0,-10-1-97 16,6-13-374-16,3-9-867 0</inkml:trace>
  <inkml:trace contextRef="#ctx0" brushRef="#br0" timeOffset="62041.3309">22419 17223 1438 0,'0'0'634'0,"0"0"-634"15,0 0 20-15,0 0-20 16,0 0 30-16,0 0-8 16,-35 113 4-16,35-70-17 15,0-2 24-15,2-6-33 16,8-9 0-16,3-12-11 0,-1-6-21 15,-1-8-20-15,4 0 18 16,5-22 5-16,3-14-34 31,1-3-61-31,-2-10 12 16,0 8 50-16,-5 2-4 16,-5 11 66-16,-5 10 95 0,-5 10 76 15,0 4-30-15,1 4-65 16,0 0-49-16,3 16-4 15,5 7-11-15,1 9 4 16,5-6-11-16,3 6 2 0,7-6-14 16,4-9-14-16,5-11-72 15,4-6-85-15,22-23-138 16,-6-22-205-16,-9-3-328 16</inkml:trace>
  <inkml:trace contextRef="#ctx0" brushRef="#br0" timeOffset="62240.936">23015 17183 264 0,'0'0'616'0,"0"0"-114"16,0 0-178-16,0 0-51 15,0 0-136-15,0 0-95 16,-10-32-16-16,3 72 6 16,-3 18 8-1,2 14 13-15,-1 13-26 16,-3 4-14-16,2 0-13 16,-1-3 8-16,-3-12-3 15,5-11-5-15,1-17-40 16,0-16-5-16,4-9-31 0,2-10-20 15,-3-11-41-15,3 0-55 16,0-28-21-16,-2-11-115 16,2-7-341-16</inkml:trace>
  <inkml:trace contextRef="#ctx0" brushRef="#br0" timeOffset="62440.8986">23096 17183 1500 0,'0'0'391'16,"0"0"-291"-16,0 0-20 15,0 0-8-15,131 8-2 16,-108 18-47-16,-10 6-12 0,-6 4 14 31,-7 4-8-31,-3-3 9 16,-21-2-9-16,-11-5-16 16,-10-3-1-16,-7-14-13 15,-3-2-65-15,4-11-30 0,3-7-185 16,13-15-208-16,14 0-276 0</inkml:trace>
  <inkml:trace contextRef="#ctx0" brushRef="#br0" timeOffset="63689.9085">23727 17325 588 0,'0'0'548'0,"0"0"-428"16,0 0 173-16,0 0 5 15,0 0-128-15,0 0-74 0,-126-88-16 16,84 86 16-16,3 2-29 31,3 0-13-31,5 18-27 16,2 10-25-16,6 2 18 16,5 7-20-16,5-2 0 0,7 2-1 15,3-8-1-15,3-7 1 16,0-7-12-16,0-11-32 15,11-4 12-15,12 0-14 16,8-19 12-16,7-19 14 16,4-12-31-16,5-8 9 0,-1-14-10 15,-3-4-28-15,-10 2-112 16,-8 5 14-16,-10 15 179 16,-10 15 51-16,-5 16 197 15,0 11-63-15,0 12-50 0,0 0-73 16,0 14-42-16,-9 20-19 15,0 11 30-15,3 13 11 16,1 4-25-16,5-4-5 16,0-4-12-16,0-4 1 31,5-10-10-31,8-6-37 0,7-15-37 16,5-2-1-16,8-14-68 15,7-3-107-15,4-15-14 16,6-16-42-16,-3-1 90 15,-5-3 106-15,-9 3 119 0,-12 6 200 16,-11 12 97-16,-10 2 40 16,0 10-84-16,-4 2-109 15,-16 0-72-15,-5 5-39 16,-1 18-5-16,-1 3 10 16,2 2-5-16,5-3-5 0,7 2-24 15,3-8-2-15,8-5-4 16,2-11-9-16,0-3-46 15,16 0 13-15,11-8-2 16,7-16 5-16,3-2-59 0,1-4-120 31,-7 2 11-31,-6 10 209 16,-11 6 3-16,-8 5 232 16,-4 7-47-16,-2 0-81 15,3 0-61-15,-1 19-39 16,4-1 21-16,2 3-19 0,0-1-8 15,3-8-1-15,1 2-8 16,1-14-9-16,3 0-35 16,1-14 3-16,6-18-2 15,1-11-100-15,3-15-70 0,-3-8 58 16,-2-6-26-16,-3-1 70 16,-9 7 119-16,-3 11 54 15,-7 16 242-15,0 17-7 16,0 9-90-16,0 13-72 15,0 0-53-15,0 21-27 0,-2 11-24 16,-9 18 8-16,-1 8 4 16,-1 12-21-16,3-2-1 31,0 3-10-31,1-9 6 16,7-4-7-16,2-12-2 0,0-6-10 15,0-5 7-15,9-12-28 16,13-5-8-16,9-10 11 15,7-8-13-15,7 0 26 16,4-14-9-16,2-16-5 16,-3-6 28-16,-9-5-14 15,-5 6 15-15,-12-1 0 0,-11 10 1 16,-9 7 45-16,-2 10 20 16,0 5 16-16,-6 4 1 15,-7 0-56-15,-1 4-17 0,-1 16 1 16,1 6-3-16,3 4 27 15,7 7-19-15,4-6-8 16,0-1 21-16,6-7-17 31,15-6-12-31,2-11-12 16,8-6-19-16,3 0 4 16,4-18-24-16,-2-4-13 0,-5-10 8 15,-6 0-54-15,-17-20-15 16,-5 8-148-16,-3 1-374 0</inkml:trace>
  <inkml:trace contextRef="#ctx0" brushRef="#br0" timeOffset="63857.6889">24174 17012 1493 0,'0'0'703'15,"0"0"-644"-15,0 0-51 0,123-25 75 16,-53 18 22-16,5 3-74 15,3 1-29-15,-7 3-2 16,-4-9-95-16,-20 3-154 0,-22-6-772 16</inkml:trace>
  <inkml:trace contextRef="#ctx0" brushRef="#br0" timeOffset="64541.1121">25209 17307 1542 0,'0'0'610'0,"0"0"-557"0,0 0-29 16,0 0 33-16,-71 126 44 15,48-73-49-15,1-3-39 16,2 1-13-16,0-5-11 16,-9-2-136-16,5-7-63 15,1-15-551-15</inkml:trace>
  <inkml:trace contextRef="#ctx0" brushRef="#br0" timeOffset="65757.3164">25846 17186 199 0,'0'0'1121'0,"0"0"-917"0,-117-25-156 16,63 18 85-16,3 4 79 16,4 3-86-16,4 0-62 15,10 14-34-15,8 7 17 16,8 5-19-16,7 6-19 0,8 5 12 16,2-7-21-16,0 2 2 15,18-6-2-15,7-8-14 16,9-11 2-16,5-7-36 15,11-3-41-15,0-26-53 16,4-12-102-16,-4-13 27 0,-6-8 58 16,-9-10 46-16,-8-3 56 31,-9-1-32-31,-11 4 89 16,-7 10 157-16,0 12 81 15,0 15 58-15,0 16-87 16,-5 11-89-16,3 3-20 0,2 5-54 15,-2 0-45-15,2 13 20 16,-2 15-18-16,-2 16 18 16,-4 6 8-16,0 8-14 15,1 5 22-15,1 2-16 0,-2-2-20 16,8-9 18-16,0-4-19 16,0-6-2-16,10-14-29 15,11-7-27-15,6-14 14 16,7-9-30-16,4 0-23 15,2-18 6-15,-2-12-56 0,-3-12 44 16,-6-2 34-16,-8 0 31 16,-11 3 18-16,-8 9 20 31,-2 10 57-31,0 8 163 16,-10 10-90-16,-3 4-50 0,-3 0-39 15,3 14-25-15,-3 12 15 16,5 6 2-16,2 0-11 15,6 7 12-15,3-4-21 16,0-3 2-16,0-6-13 16,16-3-2-16,9-9-1 0,4-5-26 15,6-9-27-15,5 0-1 16,3-26-51-16,-1-11-55 16,-2-7-14-16,-7-14 1 15,-6-9-3-15,-6-5 65 0,-11 1 17 16,-4 13 95-16,-6 5 52 15,0 17 193-15,0 18 67 16,0 5-107-16,-6 13-93 31,6 0-82-31,-2 16-29 16,2 16 26-16,-2 9 1 0,0 7 4 16,0 10 11-16,-5 6-25 15,1-2 18-15,-4 1-19 16,-1-1-16-16,3-8 12 15,-4-1-13-15,5-14 0 16,3-11 0-16,4-10-16 0,0-4-13 16,0-14-35-16,15 0 12 15,12 0 21-15,6-18-5 16,10-14-7-16,2-8-43 16,2-4-109-16,-1-2 59 0,-7-3 21 15,-10 10 29-15,-12 11 86 16,-11 2 58-16,-6 12 94 15,0 9 101-15,-2 1-120 16,-8 4-47-16,-3 0-52 16,-1 10-20-1,-1 13 12-15,1 7-12 16,5 2 17-16,0 3-10 16,4 0-14-16,5-3 16 15,0-4-23-15,0-2-6 16,10-11 6-16,9-8-23 0,10-7-10 15,8 0-14-15,5-14-36 16,4-16-63-16,1-11-75 16,15-34 9-16,-14 7-113 15,-11 1-378-15</inkml:trace>
  <inkml:trace contextRef="#ctx0" brushRef="#br0" timeOffset="66239.6702">27019 16779 796 0,'0'0'644'15,"0"0"-523"-15,0 0-92 16,0 0 68-16,0 0-3 15,0 0-85-15,0 0-1 16,-27-12-8-16,25 39 98 0,-2 9 27 16,-3 8-34-16,1 0-23 31,-2 6-12-31,0-2-33 16,-1 2 23-16,-1 3-21 15,2-7-13-15,1-6 7 0,5-4-19 16,2-10 0-16,0-3-9 15,0-11-29-15,21-3 18 16,7-9-15-16,8 0 8 16,8-4 8-16,10-13-12 0,2-10-1 15,0-5-23-15,-6-4 2 16,-5 2 43-16,-13-3-1 16,-15 2 11-16,-13 4 47 15,-4 7 0-15,0 10 33 16,-11 2-17-16,-2 8-30 0,-5 4 25 15,0 0-21-15,1 18-9 16,-4 8 12-16,6 10-7 16,3 0 8-16,6 5-10 15,6-2-13 1,0-2 25 0,0-4-29-16,16-4-14 0,3-3 0 15,6-12-12-15,6-5 2 16,5-9-8-16,-3 0-14 15,2-9 18-15,-10-14-27 0,-6-8-8 16,-17-23-44-16,-2 0-56 16,0 5-389-16</inkml:trace>
  <inkml:trace contextRef="#ctx0" brushRef="#br0" timeOffset="66406.7721">26928 16892 1350 0,'0'0'819'0,"0"0"-725"16,0 0-85-16,0 0 116 16,151-40 13-16,-82 30-83 0,5 2-55 31,-3 4-8-31,-6-6-130 16,-18 1-173-16,-22 0-1010 0</inkml:trace>
  <inkml:trace contextRef="#ctx0" brushRef="#br0" timeOffset="67173.1532">27737 17285 340 0,'0'0'0'0,"0"0"-257"0</inkml:trace>
  <inkml:trace contextRef="#ctx0" brushRef="#br0" timeOffset="67340.7522">27737 17285 178 0,'0'0'785'0,"25"-18"-464"0,-25 18-67 16,0 0 32-16,0 0-83 15,0 0-90-15,-3 0-30 16,-2 14-48-16,-3 12 4 16,-3 15 20-16,-5 2-31 0,1 3-10 15,-3 7-18-15,2-7-18 16,-8-7-99-16,3-8-227 15,3-13-1350-15</inkml:trace>
  <inkml:trace contextRef="#ctx0" brushRef="#br0" timeOffset="67773.1639">28354 16673 1815 0,'0'0'205'0,"0"0"-158"16,0 0-18-16,0 0 18 16,-137 10 6-16,108 11-28 15,6 3-13-15,9 1 12 16,8-2-24-16,6-1-1 15,0 0-24-15,16-5 0 0,13 6 4 16,8-5 0-16,8-1 1 16,2 3 12-16,-3-6-14 31,-3 3 6-31,-10-2 10 16,-6 0-4-16,-12 3 9 15,-7 0 1-15,-6 1 8 0,-2-2 48 16,-23 5-27-16,-8-3 5 15,-11 3 0-15,-4-9-15 16,-2 0 6-16,0-3-16 16,3-10-3-16,7 0-12 15,9 0-20-15,18-14-85 0,10-4-146 16,3-1-448-16</inkml:trace>
  <inkml:trace contextRef="#ctx0" brushRef="#br0" timeOffset="68124.4822">28456 17074 1905 0,'0'0'224'0,"0"0"-223"31,0 0 53-31,0 0 10 0,0 0-29 16,148-62-35-16,-110 44-19 15,-6-3 10-15,-7 2-26 16,-6 1-8-16,-11 6 36 15,-8-2 7-15,0 10 20 16,0-2 14-16,-10 6 8 0,-7 0-4 16,-2 0-37-16,-4 0 17 15,-1 15 20-15,-1 6-9 16,1 1 26-16,4 7-24 16,7-4-21-16,3 1-2 0,10-2-8 15,0-6-11-15,0-2-2 16,10-9-2-16,9-4 3 15,10-3-32-15,7 0-47 16,11-22-6-16,20-28-82 16,-9 3-315-1,-11 1-131-15</inkml:trace>
  <inkml:trace contextRef="#ctx0" brushRef="#br0" timeOffset="68306.6894">28923 16637 1386 0,'0'0'704'0,"0"0"-629"15,0 0-47-15,0 0-19 0,0 0 13 16,0 0 45-16,0 0 13 16,0 121-13-16,0-75-2 15,0 6-28-15,0-2 5 16,0-2-32-16,0-3-9 0,-12-6-1 16,-1 2-4-16,-3-9-87 15,-8-6-71-15,2-7-115 16,4-6-488-16</inkml:trace>
  <inkml:trace contextRef="#ctx0" brushRef="#br0" timeOffset="68623.3889">29010 17066 1809 0,'0'0'272'16,"0"0"-246"-16,0 0-4 15,158-67 15-15,-112 48-32 0,0 3-5 16,-11-2-24-16,-6 4-13 15,-13-3-23-15,-9-3 0 16,-7 8 43-16,0-5 17 16,-16 3 17-16,-7 6 8 15,-3 6 53-15,-3 2-33 0,0 0-11 16,-2 18 42-16,2 10-5 16,4 2-29-16,3 6-4 15,4 0-12-15,7-4 14 16,6 3-25-16,5-8-15 0,0-5 0 15,0-4-41-15,18-4 0 16,6-5-79-16,28-9-53 16,-7 0-176-16,1-5-546 0</inkml:trace>
  <inkml:trace contextRef="#ctx0" brushRef="#br0" timeOffset="68873.5308">29578 16973 1842 0,'0'0'234'0,"0"0"-213"16,0 0 49-16,0 0 38 0,0 0-80 16,0 0-25-16,0 0-3 15,-82 39 0-15,66-11 21 16,5 2-21-16,5-7 0 16,4-1-5-16,2-9-36 15,0-4-7-15,19-4-14 0,10-5 21 16,9 0-8-16,9-22-40 15,7-9-56-15,2-13-61 16,-2-11-6-16,16-35-20 16,-19 10-34-16,-10 9-512 0</inkml:trace>
  <inkml:trace contextRef="#ctx0" brushRef="#br0" timeOffset="69073.9192">29945 16575 7 0,'0'0'1346'0,"0"0"-792"15,0 0-412-15,0 0-51 16,0 0-42-16,0 0-14 15,0 0-14-15,-21 44 65 0,19 0 1 16,-3 7-41-16,0 2 21 16,-1 0-9-16,1-4-15 15,1 0 5-15,0-3-26 16,2-6-5-16,2-6-17 0,0-10-12 16,0-2-20-16,4-10-62 15,7-2-49-15,13-10-33 16,-3-10-112-16,-8-12-506 0</inkml:trace>
  <inkml:trace contextRef="#ctx0" brushRef="#br0" timeOffset="69223.4171">29692 16860 1691 0,'0'0'376'0,"0"0"-306"0,0 0-54 16,0 0-16-16,0 0-6 15,0 0 6-15,180-4-14 16,-61 4-37-16,-19-8-183 16,-13 2-442-16</inkml:trace>
  <inkml:trace contextRef="#ctx0" brushRef="#br0" timeOffset="69372.8777">30448 16906 2046 0,'0'0'280'15,"0"0"-211"-15,0 0-29 16,0 0-21-16,0 0-19 16,0 0-221-16,0 0-732 0</inkml:trace>
  <inkml:trace contextRef="#ctx0" brushRef="#br0" timeOffset="79305.0662">16060 8636 65 0,'0'0'214'16,"0"0"-164"-16,0 0-50 15,0 0-5-15,0 0 5 16,0 0 8-16,-6 0 5 16,6 0 41-16,0 0 112 0,0 0-2 15,0 0-3-15,0 0-60 16,0 0-25-16,0 0-12 16,0 0 4-16,0 0 19 15,0 0 6-15,0 0-12 16,0 0-8-16,0 0-30 0,0 0 4 15,0 0 18-15,0 0-22 16,0 0-19-16,0 0 39 16,0 0-10-16,0 0 33 15,0 0-40-15,0 0-27 0,0 0 16 16,0 0-34-16,-2 0 9 31,-10 0-4-31,-5 0-6 16,-10 0 25-16,-6 0-22 15,-10 0 9-15,-1 0 11 0,-10 0-12 16,-2 0-8-16,-2 0-3 16,-1-4 13-16,-3-1-10 15,3-2-3-15,-4 0 6 16,1-2 15-16,1 1-21 16,1 1 0-16,3-2 0 15,-1 1 0-15,2 0 19 0,0 2-19 16,0 0 0-16,-2 2-1 15,-4 1 0-15,-3-4 1 16,-3 3 0-16,-7 1 7 16,2-4-5-16,-5 1-2 0,-2 2 0 15,0-2-9-15,-3 0 19 32,1 3-7-32,2-4 2 15,1 3-5-15,2 1 0 16,3-4-6-16,0 3 6 15,6 0 14-15,-2-1-13 0,1 2 0 16,-2 1-1-16,-1-2 0 16,-3 1-4-16,1-2 4 15,-2 3 0-15,1 2 0 0,-1 0 0 16,0 0 0-16,0 0-1 16,5 0-2-16,-1 0 3 15,3 0 0-15,5 2 0 16,1 3-1-16,5 4-1 15,2-3 2-15,1 2 0 0,2 1 0 16,1-2 3-16,5-2-3 16,7-3 0-16,5 3 0 15,6-3 9-15,4 0-15 32,4-2 6-32,2 0 0 0,3 3 0 15,1-3 0-15,1 0 0 16,1 0 0-16,1 0-3 15,1 0 3-15,1 0 0 16,0 3 0-16,1-3 5 16,3 2-5-16,0-2-3 15,1 2 3-15,2 0 0 0,3-2 0 16,-2 2-8-16,2 2 2 16,-2 2-1-16,-5 5 4 15,1 4 3-15,-3 7 0 16,-3 6 1-16,4 9-3 0,-3 3 2 15,1 4 0-15,2 4 0 16,1 0 0-16,3 1 0 16,-3 4 8-16,2 1 2 15,-1 4-3-15,-1 4-7 16,3 1 0-16,-4 1 8 0,4-2-8 31,0-1 0-31,-3-3 6 16,1 0 1-16,-2-2-1 15,0 2-6-15,-1-3 0 16,1 0 19-16,-2-1-18 0,-1 1-1 16,3-4 9-16,-2 2-8 15,1-1 7-15,3-2-8 16,-3 0 1-16,2 0 20 16,0 0-18-16,1 2 3 15,-1 1 8-15,-2-5-13 0,2-4 16 16,3-4-17-16,0-6 0 15,-1 0 27-15,1-2-21 16,1 0-4-16,1 0 13 16,0-2-14-16,-3 2 12 0,1-1-13 15,-3-4 0-15,1 4 18 16,-1-4-18-16,0 2 1 31,3-3 6-31,-3-4-1 16,3 0 3-16,2-5-9 15,-3-4 1-15,2-3 8 16,3-2-9-16,-2-2 0 0,2 0 0 16,-2 0 6-16,2 0 0 15,0 0-6-15,0 0 1 16,0 1 1-16,0-4-2 0,0 1 0 16,-2-1-1-16,2 1 6 15,-2-3-5-15,2 5 0 16,-2-2 0-16,2 3 4 15,0 0-4-15,0 1 0 16,0 3-1-16,0 0 2 16,-3-1 6-16,3-1-7 0,0-1 0 15,0-2 0-15,0-1 0 32,-2-2 0-32,2-3-1 15,0 2 2-15,0-2 10 0,0 0-11 16,0 0 0-16,0 0 0 15,0 0 0-15,0 0 0 16,0 0 0-16,0 0 1 16,0 0 0-16,0 0-1 15,0 0 0-15,0 0 3 16,0 0-3-16,0 0 0 0,-2 0 0 16,0 0-48-16,-10-33-51 15,4-3-155-15,-5-4-1293 0</inkml:trace>
  <inkml:trace contextRef="#ctx0" brushRef="#br0" timeOffset="80305.219">12157 10735 358 0,'0'0'153'0,"0"0"-137"0,0 0 68 15,0 0 180-15,0 0-60 16,0 0-87-16,0 0-18 15,14-34 41-15,-14 31-8 16,0-1 11-16,0 2 5 16,0-1-60-16,0 3 4 0,0 0-53 15,0 0-11-15,-2 0 9 16,-7 0-4-16,-5 3-16 31,-6 13 17-31,-6 8-14 16,-5 8 5-16,-1 2 7 0,0 2-15 15,4-2 18-15,3 2-26 16,5-4-8-16,0-4 19 16,5 1-19-16,-1-7 4 15,0 0-5-15,2-2 0 16,2-2 0-16,-1-4 0 0,1-2 0 16,3-3 2-16,1-4-1 15,-4-3-1-15,1-2 0 16,-5 0 1-16,-3-2 5 15,-8-16-6-15,-5-8-26 0,-5-8 25 16,-6-4-5-16,-3-4 6 16,-4 3 0-16,-4 3 0 15,4 5 6-15,-2 8-5 16,5 7 1-16,7 6 33 16,9 1-14-1,8 6 24-15,11 1-17 16,5 2-22-16,7 0 7 15,0 0-13-15,0 0-1 16,0 0-7-16,0 0 16 16,0 0-9-16,0 0 1 0,0 0 0 15,0 0 11-15,0 0-11 16,0-2-9-16,0 2 8 16,0 0-67-16,-7 0-51 15,-2 2-65-15,-6 3-397 0</inkml:trace>
  <inkml:trace contextRef="#ctx0" brushRef="#br0" timeOffset="97686.1011">11579 11360 935 0,'0'0'168'15,"0"0"-126"-15,0 0-7 16,0 0 141-16,0 0-54 31,0 0-18-31,0 0-13 16,50-59 17-16,-50 59 27 0,0 0-18 15,-15 14-63-15,-10 10 20 16,-4 10-22-16,-4 9-11 16,-3 5 14-16,5 6-29 15,4 4-3-15,9 2-16 0,7 2-6 16,9 1 20-16,2-3-21 15,6-4 0-15,21-3 4 16,13-10-3-16,10-5 16 16,10-8-17-16,2-5-8 15,1-8 7-15,-11-7-40 0,-7-3-12 16,-11-3 7-16,-12-4-28 16,-13 0-23-16,-9 0-117 15,-9 0-135-15,-15-8-987 0</inkml:trace>
  <inkml:trace contextRef="#ctx0" brushRef="#br0" timeOffset="98752.7124">12026 11432 1215 0,'0'0'379'0,"0"0"-342"16,0 0 22-16,0 0 144 16,0 0-59-16,0 0-85 0,0 0-2 15,-5-32-10-15,3 32 5 16,-4 18 4-16,-4 12-37 16,-1 12 39-16,-2 11-22 15,2 8-35-15,0-1 22 0,2-3-23 16,4-5 0-16,1-6-1 31,4-12-24-31,0-8-82 16,0-12-45-16,7-14-119 15,8-6-94-15,3-18-384 0</inkml:trace>
  <inkml:trace contextRef="#ctx0" brushRef="#br0" timeOffset="99435.146">12098 11436 1407 0,'0'0'330'0,"0"0"-324"0,0 0 55 16,0 0 116-16,0 0-64 16,0 0-32-16,0 0-59 15,-4 14-21-15,-2 21 27 16,0 12-6-16,-1 3-1 16,1 3-21-16,0-6 1 0,2-3 16 15,0-7-17-15,1-7 0 16,1-11-7-16,2-5 7 31,0-6-15-31,0-3-50 16,0-5-44-16,0 0 56 15,7-14 28-15,9-10-20 0,1-6-8 16,1-1-45-16,3 3 23 16,-6 5 58-16,-6 7 17 15,-2 10 104-15,-5 3 14 16,0 3-50-16,3 0-11 0,1 12-56 15,5 12 52-15,3 5-15 16,3 3-36-16,1-2 17 16,3-5-19-16,-4-2-6 15,1-7 6-15,-5-6-53 16,1-10-9-16,-3 0-50 0,3-12-57 16,5-39-77-16,4 0-334 15,-3 3-119-15,-3 7 699 16,-12 29 163-16,-3 6 368 31,3 4-219-31,-1 2-87 0,3 0-75 16,2 10-42-16,2 14 31 15,2 8-31-15,-2 4-72 16,3 0-8-16,-5-4-22 16,-1-4 0-16,-2-8 9 15,-4-8-15-15,-2-7 1 0,0-5-1 16,0 0 1-16,6-20 8 15,3-14 7-15,7-9-15 16,9-2 38-16,3-6-18 16,6 5-20-16,1 4 15 0,1 10-16 15,-1 6 0-15,-1 11-21 16,-3 9-74-16,-6 6-84 16,-9 12-177-16,-8 11-209 15,-8 1-283-15</inkml:trace>
  <inkml:trace contextRef="#ctx0" brushRef="#br0" timeOffset="100401.3176">12819 11676 980 0,'0'0'590'0,"0"0"-402"16,0 0-9-16,0 0-37 15,0 0-77-15,0 0-14 16,0 0-24-16,-4 80-26 16,24-65 35-16,5-3-35 0,2-6-1 15,1-4-10-15,3-2-36 16,3 0-13-16,-3-18-19 15,-5-8-21-15,-5-4-7 0,-9-5 48 16,-12 1 11-16,0 0 41 16,-10 4 6-16,-15 6 116 15,-4 7-46-15,-4 4-10 16,-1 9 0-16,-1 4-31 16,-1 0-4-16,7 0 2 15,7 10-27-15,9 4 7 0,9 2-7 16,4 0 0-16,4-2-1 31,23 0 1-31,10-3-19 16,15-6 19-16,6-5-34 15,4 0-13-15,1 0-32 0,-8-5-41 16,-12-6 73-16,-12 5 47 16,-14 3 19-16,-7 0 115 15,-10 3-26-15,0 0 1 16,0 0-27-16,0 12-43 15,0 11-1-15,-2 6-20 0,2 3-12 16,0 3-6-16,0-6 6 16,6-7-10-16,9-5 4 15,1-9-45-15,2-8 30 16,2 0-2-16,0-8-7 0,1-16 6 16,-2-6-17-16,-5-6-4 15,-3 2 14-15,-9 8 25 16,-2 5 61-16,0 9-5 31,0 8 21-31,0 2-2 16,0 2-60-16,0 0-15 0,0 0-4 15,9 14 1-15,0 6 1 16,6 2 2-16,4 4-6 16,2-4 4-16,6-4-31 15,6-4-20-15,10-10-8 0,4-4-43 16,2 0-24-16,0-23-162 15,-7-6 38-15,-8 0 87 16,-12 0 165-16,-13 5 154 16,-9 8 39-16,0 7 89 15,-2 2-94-15,-13 7-110 0,-4 0-17 16,-1 4-23-16,3 14-37 16,3 8 21-16,3 3-22 15,7 2 0-15,4 0 3 16,0-4-3-16,0 0-1 0,2-4 0 31,13 0-53-31,3-4 30 16,5 6-19-16,0 1 31 15,2 1 5-15,-2 6 5 16,-7 4 2-16,-8 2 0 16,-8 9 0-16,0 5 54 0,-18 1-29 15,-11-4-9-15,-6-9 8 16,-1-6-15-16,1-13 5 15,1-13-14-15,7-9-17 16,7-13-10-16,11-27-60 0,9-20 6 16,11-33 20-16,45-35-116 15,29-30-78-15,-10 21-130 16,-5 31-613-16</inkml:trace>
  <inkml:trace contextRef="#ctx0" brushRef="#br0" timeOffset="100751.2621">14181 11350 998 0,'0'0'410'0,"0"0"-163"0,0 0-71 31,0 0-28-31,0 0-72 16,0 0-52-16,0 0 32 15,-2 121-18-15,2-62 9 0,0 9-13 16,0 5-19-16,0-7 15 16,7-6-30-16,2-14 0 15,0-14-1-15,-1-12-5 16,-1-11-13-16,0-9-35 0,2 0 10 15,4-27 43-15,5-13-49 16,5-8 5-16,0-2 12 16,0 7-20-16,-3 14 53 15,-9 12 63-15,-1 11 8 16,-6 6 11-16,5 0-38 0,4 16-23 16,9 8 71-16,7 2-52 15,9-1-13-15,5-6-15 16,3-6-12-16,4-12 0 31,-4-1-14-31,-8-24-76 16,-25-44-58-16,-10 5-236 0,-3-4-1092 15</inkml:trace>
  <inkml:trace contextRef="#ctx0" brushRef="#br0" timeOffset="101351.4501">12380 11388 563 0,'0'0'85'0,"0"0"-83"16,0 0 222-16,0 0-38 15,0 0-93-15,0 0-63 16,0 0 45-16,-66-2 37 16,43 2-41-16,-2 0-32 0,-4 0 24 15,-4 0-28-15,-2 0 10 16,1 2 58-16,1 6 4 16,6 0-15-16,7 0-43 15,7-2-19-15,5-2 8 16,8 0-38-16,0 0 2 0,21-4 17 31,24 0 9-31,34 0 20 16,48-11-24-16,34-15-23 15,8-3 14-15,-28 2-14 16,-43 11 7-16,-42 6-8 0,-12 4 1 16,-5 2 20-16,-6 0-20 15,-6 3 0-15,-16 1 0 16,-11 0-1-16,0 0-12 15,-13 5-47-15,-10 9-29 16,-4-1-291-16</inkml:trace>
  <inkml:trace contextRef="#ctx0" brushRef="#br0" timeOffset="102168.1465">15205 11360 684 0,'0'0'680'15,"0"0"-595"-15,0 0-43 16,0 0 110-16,93-107-14 16,-84 100-28-16,-7 1-40 15,-2 5-1-15,0 1 31 0,-13 0-54 16,-14 7-37-16,-13 12 8 16,-9 9-9-16,-7 4 14 15,0 3 1-15,8-3-14 16,10-5 16-16,16-4-25 0,15-9-10 31,7-2 9-31,4-2-72 16,30-3 39-16,12 0 25 15,12-2-2-15,9 0 3 16,3 1-2-16,-8 0 1 16,-6 3 3-16,-14 4 6 0,-11-1 0 15,-11 2 0-15,-9-1 0 16,-11 1 7-16,0-2 37 15,-11 5-10-15,-18 0 11 16,-6 0-26-16,-10 3-3 16,-7-3-6-16,-1-1-10 0,2-4 0 15,-1-4-10-15,10-8-63 16,9 0-43-16,24-13-252 16,9-9-285-16,0-4-131 0</inkml:trace>
  <inkml:trace contextRef="#ctx0" brushRef="#br0" timeOffset="103518.2316">15795 11442 1167 0,'0'0'555'0,"0"0"-554"16,0 0 56-16,0 0 89 16,0 0-33-16,-127 12-71 15,79 5-21-15,0 4 59 16,6 1 1-16,13 0-43 15,7 0-27-15,8 0-11 0,12-1 0 16,2 0-15-16,0-3-11 16,18-2 18-16,11-5-29 15,7-6-7-15,3-5-5 16,6 0-69-16,0 0-153 16,-7-13-55-16,-4-8-195 0,-10-2 105 15,-9 2 267-15,-6-1 149 16,-7 5 602-16,0 2-372 31,-2 5-53-31,0 6-62 16,3 4-30-16,0 0-6 0,3 3-59 15,1 16 36-15,3 8 91 16,2 6-63-16,-3 1-32 16,-1 0-36-16,0-7-15 15,-4-12 25-15,0-4-26 16,1-11 1-16,-1 0 28 0,6-15 53 15,3-19 11-15,7-10-59 16,6-12-22-16,6-4 7 16,-1 4-19-16,3 6 0 15,-5 12 0-15,-6 13-34 0,-4 11-4 16,-9 14-48-16,-4 0-41 16,-6 21 26-16,0 13-37 15,0 4-5-15,-6 0 86 16,0-6 47-16,4-9 10 15,2-6 32 1,0-11 29-16,8-6 90 16,17 0-22-16,6-3-41 15,12-17-42-15,1-1-37 16,1-5 7-16,-3 0-16 16,-6-1 1-16,-11 5 2 15,-13 7-2-15,-7 5 11 0,-5 3 24 16,0 6 4-16,-11 1 22 15,-12 0-62-15,-6 0 1 16,-4 5 3-16,-2 12 8 16,1 5 18-16,3 3 4 0,6 2-33 15,6 1 19-15,5 0-20 16,8 0-1-16,6 0-8 16,0-3 3-16,4-4-2 15,18-1 0-15,10-8 2 16,10-4-3-16,5-6-44 0,7-2-11 15,0 0 21-15,2-10-11 32,0-8 10-32,-2-5 4 15,-10-4-18-15,-8-1 43 16,-12-1 5-16,-8 2 10 0,-11 5 38 16,-5 4 9-16,0 4 10 15,0 5 22-15,0 6-45 16,-5 3-3-16,1 0-31 15,-3 0-19-15,0 18 13 16,-1 6-6-16,1 6 12 0,0 2-1 16,4-3 2-16,3 0-8 15,0-6 7-15,0-8-19 16,10-4 18-16,7-10-25 16,8-1 2-16,6-4-5 0,5-18-35 15,5-10-5-15,-2-3-19 16,-1-3-38-16,-7 6 65 15,-8 7 61-15,-8 11 124 32,-8 7-14-32,-5 7-12 15,-2 0-30-15,3 9-53 0,-1 15-5 16,4 4 45-16,3 4-32 16,3 0-11-16,1-4-12 15,3-5 9-15,1-5-13 16,1-9 4-16,-1-7-19 0,4-2 18 15,-1-4-20-15,0-15 2 16,-4-6 7-16,-1-2 4 16,-3 4 8-16,-6 6 16 15,-2 6 22-15,-4 7 45 16,2 4-37-16,1 0-18 0,-1 0-11 16,5 0-17-16,2 9 44 15,6 2 5-15,3 1-10 16,7-3 10-16,6-9-39 31,2 0 10-31,3 0-20 0,2-26-46 16,-2-11-48-16,-19-33-91 15,-8 8-142-15,-9 3-1050 0</inkml:trace>
  <inkml:trace contextRef="#ctx0" brushRef="#br0" timeOffset="104634.8636">17556 11378 1129 0,'0'0'336'0,"0"0"-270"16,0 0-34-16,0 0 16 15,0 0 74-15,0 0 2 0,0 0-75 32,-53 122 14-32,53-102-9 15,0 3-32-15,0-6-2 16,5 3-20-16,10-4 1 16,5-2 17-16,5-2-17 0,2 1 0 15,-2-6-1-15,0 1-22 16,-7 1 22-16,-5-4-7 15,-5-1-1-15,-8 1 8 16,0 2 0-16,-3 2 13 16,-19 5 6-16,-11 4-17 0,-14 5-1 15,-49 13-1-15,11-5-208 16,-4-9-831-16</inkml:trace>
  <inkml:trace contextRef="#ctx0" brushRef="#br0" timeOffset="107433.4068">8700 12864 1166 0,'0'0'278'0,"0"0"-261"15,0 0-15-15,0 0 76 16,0 0 15-16,0 0-18 16,0 0-42-16,-60-41 20 0,44 27 79 15,-1-2-74-15,-6-4-30 16,-2 0 29-16,-4-4-25 15,0 0-5-15,-2-1-2 16,0-1-24-16,2-1 34 16,-2 3-35-16,6 2 0 0,3 3 0 15,9 2 1-15,4 1-2 16,9 0-13-16,0 2 8 16,0 2-1-16,9 0-26 15,7 1-5-15,1 5 29 0,1 5-16 16,-5 1 16-16,-4 0-5 15,-2 1 14-15,-5 16 0 32,-2 2 25-32,0 8 1 15,-2 4-2-15,-12 4-23 16,-3 3 18-16,-5 0-4 0,-3 2-13 16,-4 0 27-16,2-2-20 15,0-3-6-15,5-8 10 16,9-6-11-16,4-7 5 15,7-6-7-15,2-4-21 0,0-4 21 16,22 0 15-16,10 0 3 16,9 0 4-16,11-12-10 15,1-7 6-15,1 2-18 16,-5 0-5-16,-7 3-1 16,-9 4-44-16,-8 8-24 0,-9 2-53 15,-9 0-219-15,-7 2-333 0</inkml:trace>
  <inkml:trace contextRef="#ctx0" brushRef="#br0" timeOffset="107783.8648">9006 12629 1631 0,'0'0'193'16,"0"0"-183"-16,0 0-10 16,0 0 53-16,0 0 15 15,-34 118-29-15,34-81-29 16,9 0 17-16,0-8-13 0,-5-5-6 16,-2-8-3-16,-2-6 4 15,0-6-3-15,0-3 2 16,0-1-7-16,0 0 29 15,0-9-18-15,4-18 7 16,8-9-19 0,5-8-30-16,8-4 29 15,4 4-29-15,0 2-56 16,0 9-11-16,-2 12-123 16,-7 9-141-16,-9 12-429 0</inkml:trace>
  <inkml:trace contextRef="#ctx0" brushRef="#br0" timeOffset="108333.305">9164 12846 1264 0,'0'0'377'16,"0"0"-289"-16,0 0-55 0,0 0 100 15,0 0-12-15,120-23-75 16,-74-1-46-16,-1-3-34 16,-5-4-58-16,-9 4-44 15,-10 0 27-15,-15 3 91 16,-6 3 18-16,0 8 19 0,-22 3 75 15,-5 8 42-15,-6 2-78 32,-1 2 18-32,1 18-11 15,2 9-9-15,4 3 6 16,10 3-35-16,5 2-9 0,10 0-7 16,2-4-9-16,2-3 17 15,20-9-12-15,5-2-6 16,7-11-1-16,8-8-26 15,3 0-24-15,6-15-17 16,2-14-35-16,-4-10-21 0,-2-7-131 16,-9 1 47-16,-11-1-23 15,-12 9 146-15,-10 11 84 16,-5 8 281-16,0 12 16 16,0 3-64-16,0 3-115 15,0 3-84-15,0 21-18 0,-7 16-1 16,3 16 44-16,-1 29-11 15,-1 29-28-15,-1-6 22 16,0-8-42-16,1-19 2 16,-1-26 10-16,0 2-12 0,-2-1 0 31,-2-15-20-31,2-14-52 16,2-8 22-16,-1-12-8 15,3-7-4-15,1-7-4 16,2-28-231-16,2-57 10 0,0 6-47 15,0-5-538-15</inkml:trace>
  <inkml:trace contextRef="#ctx0" brushRef="#br0" timeOffset="108550.4033">9718 12703 1262 0,'0'0'555'16,"0"0"-476"-16,0 0-29 0,0 0 7 16,123-40-24-16,-94 40-8 15,-6 22-25-15,-8 8 1 16,-10 4 7-16,-5 1-7 15,0 4 28-15,-23-3-20 0,-6-4-9 16,-2-5 20-16,-2-8-19 31,2-2-1-31,4-9-10 16,6-4-48-16,11-4-25 16,10-2-159-16,10-30-95 15,19 0-9-15,7-3-403 0</inkml:trace>
  <inkml:trace contextRef="#ctx0" brushRef="#br0" timeOffset="109016.6184">10100 12671 1405 0,'0'0'511'0,"0"0"-464"0,0 0 22 16,0 0 40-16,0 0-24 16,0 0-18-16,0 0-55 15,-112 125-12-15,112-100 0 16,0-4 0-16,19-8-12 15,-2-3 10-15,5-6-29 0,1-4-4 32,2-2-21-32,0-19 0 15,0-11-67-15,-2-7-97 16,-8-1 7-16,-3 2-32 0,-8 9 245 16,-2 8 141-16,0 11 83 15,0 6-7-15,3 4-117 16,4 0-75-16,6 4-5 15,8 14-12-15,4 4 3 16,2 1 4-16,-2 3-14 16,-4-3 7-16,-2-2-8 0,-5-7 0 15,-10-5-6-15,-3-3 6 16,-3-4-31-16,0 1 8 16,0-3 22-16,-9 0 1 15,-1 0 0-15,2 0 1 0,1 0 39 16,5-5-15-16,2-1 0 15,0-3 26-15,4-10-30 16,11-5-21-16,4-12-27 31,3-6-10-31,7-34-54 16,-7 11-293-16,-4 5-663 0</inkml:trace>
  <inkml:trace contextRef="#ctx0" brushRef="#br0" timeOffset="109516.003">10769 12270 1455 0,'0'0'521'16,"0"0"-466"-16,0 0-9 15,0 0-9-15,0 0 20 16,0 0 11-16,0 0-7 0,0 154 11 31,0-89-35-31,-2 1-2 16,-8-2-12-16,-1-6-23 16,0-9 21-16,4-12-21 15,1-9-8-15,3-10 7 16,3-6-26-16,0-8-64 0,0-4-34 15,19 0 33-15,7-7 48 16,10-18-5-16,4-5-85 16,0-2 52-16,-4 4 82 15,-7 5 7-15,-5 11 99 0,-10 3-37 16,-3 7 13-16,-7 2-31 16,-2 0 8-16,0 2 11 15,3 14 1-15,-2 2-25 16,1 3-10-16,-2-4-35 15,-2-2 20-15,0-6-21 0,0-1-17 32,0-6-42-32,-14-2-86 15,-10 0-4-15,-7 0-346 0</inkml:trace>
  <inkml:trace contextRef="#ctx0" brushRef="#br0" timeOffset="109716.6273">10648 12453 1545 0,'0'0'643'0,"0"0"-643"16,0 0-51-16,0 0 51 0,154-19 63 15,-89 17-44-15,3 0 12 16,2 1-24-16,-9-2-6 16,-13-1-2-16,-13 3-17 15,-12-2-13-15,-14 1 12 0,-9 2-2 16,0 0 14-16,-38 0-9 15,-2 0-201-15,-3 0-586 0</inkml:trace>
  <inkml:trace contextRef="#ctx0" brushRef="#br0" timeOffset="110582.7389">11845 12634 347 0,'0'0'719'16,"0"0"-484"-16,0 0-52 0,0 0 25 15,0 0-14-15,0 0-94 16,0 0-48-16,0-12-52 16,0 12 12-16,0 0-18 15,0 0 6-15,0 0 0 16,0 0-4-16,0 0 11 0,0 0-4 15,0 0-3-15,0 0-9 16,0 0 8-16,0 0 1 31,0 0 0-31,0 0 0 16,0 0 1-16,0 0 8 16,0 0-9-16,0 0 0 0,0 0 3 15,0 0-3-15,0 0-7 16,0 0 6-16,0 0-31 15,0 0-56-15,-2 0-139 16,-9 0-327-16</inkml:trace>
  <inkml:trace contextRef="#ctx0" brushRef="#br0" timeOffset="111166.2192">11266 12226 1358 0,'0'0'523'16,"0"0"-482"-16,0 0-35 15,0 0 23-15,0 0 30 16,0 0-34-16,0 0-2 0,58 41-1 31,-36-8 21-31,3 9-14 16,-4 6-20-16,2 10 25 16,-3 9-16-16,-5 5-6 15,-5 4 8-15,-8 4-19 16,-2 0 23-16,-2 1-24 0,-25-3 10 15,-9-5 27-15,-8-2-22 16,-6-8 1-16,0-8-3 16,2-6-11-16,6-11 1 15,7-9-3-15,10-8-79 0,11-18-46 16,6-3-148-16,8 0-471 0</inkml:trace>
  <inkml:trace contextRef="#ctx0" brushRef="#br0" timeOffset="111983.0457">11822 12625 937 0,'0'0'107'0,"0"0"-64"16,0 0 131-16,0 0 35 0,0 0-67 16,0 0-50-16,0 0 25 15,-2-20 4-15,2 20-18 16,0 0-22-16,-2 10-11 15,-4 14 12-15,-3 8-22 0,0 6-32 16,0 2 11-16,7-2-39 16,2-6 1-16,0-4 1 15,0-6-2-15,0-8-7 16,6-4-52-16,6-6-40 16,5-4 41-16,6 0-32 0,6-18-12 15,0-11-58-15,2-3-62 16,-2-2 101-16,-6 5 107 15,-8 9 14-15,-4 6 113 16,-6 8 32-16,-3 6-21 0,0 0-44 31,0 0-61-31,5 11-5 16,4 6 5-16,7 3-12 16,2 1 14-16,5-4-21 15,4-2 0-15,2-6 3 16,2-4-3-16,-2-5-12 0,-1 0-16 15,-9 0-27-15,-7-14 18 16,-8-1 37-16,-6-2 7 16,0 0 55-16,0 1-6 15,-12 3 29-15,-2-2-19 16,5 6-41-16,3 2 7 0,3 0-32 16,3 7-4-16,0-3 4 15,0 3-25-15,0 0-14 16,7-2-35-16,10 0-37 15,8-2 24-15,24-17-98 16,-7 4-150-16,-1-5-272 0</inkml:trace>
  <inkml:trace contextRef="#ctx0" brushRef="#br0" timeOffset="112499.931">12632 12348 1676 0,'0'0'302'0,"0"0"-248"15,0 0-23-15,0 0 22 16,0 0 5-16,-85 132 4 16,81-67-21-16,-1 0 5 15,5 5-22-15,0-9-23 0,0-9 10 16,0-12-11-16,0-9-1 16,0-12 1-16,0-9-53 15,3-7-30-15,3-3-3 0,6-6 16 16,5-22 64-16,8-9-95 15,4-4-107-15,0 3 100 16,-7 6 108-16,-4 11 64 31,-9 8 112-31,-2 13-52 16,-1 0-17-16,3 0-88 16,5 13-18-16,5 11 83 0,8 2-35 15,2 1-19-15,7-4-23 16,2-5 1-16,2-6-16 15,5-7 8-15,-1-5-37 0,0 0-32 16,-1-12-36-16,-9-13 22 16,-5 1-17-16,-14-2 17 15,-6 2 16-15,-6 7 67 16,-3 4 134-16,0 6 27 16,0 7-52-16,0 0-29 15,0 0-43-15,0 0-37 0,0 11 0 16,0 10 1-16,0 5 13 15,0-1 4-15,2 1-12 16,4-8-9-16,-4-4 3 31,3-5-87-31,-1-9-9 0,-1 0-168 16,-3-11-307-16</inkml:trace>
  <inkml:trace contextRef="#ctx0" brushRef="#br0" timeOffset="112632.5873">13228 12480 1864 0,'0'0'227'0,"0"0"-227"16,0 0-110-16,0 0 72 15,0 0-70-15,0 0-404 0</inkml:trace>
  <inkml:trace contextRef="#ctx0" brushRef="#br0" timeOffset="113266.0922">13602 12633 859 0,'0'0'880'0,"0"0"-790"16,0 0-47-16,0 0 70 16,0 0 2-16,0 0-62 15,-127 8-25-15,102 16 3 0,5 6-20 16,5 4-2-16,4 2 2 15,6 0-10-15,5-4 1 16,0-3-2-16,0-10-16 16,18-7 16-16,9-8-19 15,8-4-7-15,9 0 11 16,8-23-44-16,6-9 4 0,0-11-28 16,0-5-8-16,-6-6 18 15,-8-1-42-15,-11 4 26 16,-8 5 89-16,-12 12 29 0,-6 12 202 15,-5 9-62-15,-2 9-58 16,0 4-12-16,0 0-45 31,0 13-39-31,0 15-14 16,0 11 27-16,0 8 27 16,0 3-45-16,0-4-3 15,9-3 1-15,2-11-8 0,0-11 0 16,-2-7-37-16,-2-8-36 15,-1-6 39-15,4 0-29 16,-2-6 21-16,8-15 41 0,2-2-37 16,0 0-5-16,-3 4 22 15,-3 7 21-15,-4 8 47 16,-1 4 4-16,-1 0-9 16,6 0 6-16,1 9-5 15,5 5 11-15,7 3-16 16,1-2-37-16,3-1 33 0,0-7-22 15,0-5-12-15,0-2 9 16,-4 0-9-16,-1-20-34 31,-5-22-54-31,-6 3-93 0,-11 0-363 16</inkml:trace>
  <inkml:trace contextRef="#ctx0" brushRef="#br0" timeOffset="119648.4933">17605 12573 1679 0,'0'0'127'0,"0"0"-127"16,0 0-143-16,0 0-11 16</inkml:trace>
  <inkml:trace contextRef="#ctx0" brushRef="#br0" timeOffset="142961.2878">14852 12458 1109 0,'0'0'154'15,"0"0"-154"-15,0 0 0 16,0 0 97-16,0 0-44 16,0 0-29-16,0-24-10 0,0 24 43 15,2-2 26-15,-2 0-13 31,2 1-12-31,-2-2 21 16,4-1-34-16,-4 3-7 16,2-4-4-16,0 1-8 0,0 1 12 15,-2 0 5-15,2 3-1 16,-2 0 2-16,0 0-36 16,2 0 8-16,3 18 3 15,1 8 8-15,4 9 2 16,-2 5-27-16,1-1 4 0,-5 2 1 15,-2-7-7-15,-2-5 0 16,0 0 0-16,0-9 11 16,-10-2-20-16,-1-6 9 15,-1-4-10-15,3-4 9 0,5-2 1 16,0-2 0-16,2 0-1 16,2 0 8-16,0-18-11 15,4-10 4-15,13-10-16 31,8-8 15-31,4-6-7 16,0-2-5-16,0 1 13 0,-2 5 0 16,-5 7-1-16,-4 6 1 15,-4 7 0-15,-6 8 1 16,-1 6-1-16,-3 4 6 16,-2 6-6-16,-2 4-9 0,2 0-30 15,2 0-98-15,0 21-137 16,2 2 0-16,-4 1-484 0</inkml:trace>
  <inkml:trace contextRef="#ctx0" brushRef="#br0" timeOffset="143411.0272">15153 12564 1207 0,'0'0'606'0,"0"0"-606"15,0 0-132-15,0 0 132 16,0 0 163-1,0 0-101-15,0 0-51 16,21 0-3-16,-17 0 11 16,7 0 9-16,3 0-20 15,8 0 25-15,9-9-10 16,7-5-16-16,8-5-7 0,6-2-6 16,-1-4-20-16,-2 2-43 15,-8 0 0-15,-12 3 39 16,-12 0 3-16,-11 4 27 15,-6 2 25-15,-4 5 15 16,-21 0 7-16,-8 4-30 0,-5 5-1 16,-4 0 25-16,-1 2-15 15,4 15 1-15,1 5 1 16,5 4-8-16,4 4 19 16,6 4-23-16,10 1-7 0,6-1 13 15,4 2-21-15,3 0 6 31,0-3 6-31,7 0-12 16,11-5 17-16,0-2-18 16,4-8 0-16,1-4 0 15,1-8-4-15,7-6-30 0,3 0-9 16,3-8-60-16,9-36-128 16,-11 0-298-16,-8 0-607 0</inkml:trace>
  <inkml:trace contextRef="#ctx0" brushRef="#br0" timeOffset="143727.8569">15653 12366 1618 0,'0'0'253'0,"0"0"-253"15,0 0 0-15,0 0 0 16,0 0 88-16,0 0-66 0,0 0 19 16,44 73 9-16,-35-37-25 15,-4 0 1-15,-1-4-10 31,-1-6-16-31,-1-11 21 16,-2-3-21-16,2-9 0 0,-2-3 18 16,4 0-8-16,0-3 45 15,8-18 32-15,5-11-64 16,8-7 0-16,6-7-23 16,5-2 0-16,5 2-6 15,-2 2-47-15,-3 8-14 0,-3 12-23 16,-6 11-67-16,-12 13-148 15,-7 19-226-15,-8 8-238 0</inkml:trace>
  <inkml:trace contextRef="#ctx0" brushRef="#br0" timeOffset="144411.4438">15967 12480 854 0,'0'0'511'0,"0"0"-418"16,0 0-20-16,0 0 119 16,0 0-1-16,0 0-82 15,0 0-58-15,135 0-38 31,-85-9 6-31,-1-5-19 0,-2 0 0 16,-2-3 0-16,-6 0-14 16,-3-4-17-16,-9-1-11 15,-11-4 8-15,-12 0 33 16,-4 2 0-16,0 1 1 0,-16 8 45 16,-5 3 1-16,-2 10-5 15,-4 2-3-15,0 4-13 16,-2 20 15-16,2 10-10 15,5 5 2-15,5 2 2 16,3 3-16-16,7 0 1 16,5-4-19-16,2-3 1 0,0-9 6 15,4-5-7-15,19-9-18 16,6-5-40-16,11-9-17 16,11 0-20-16,10-12-78 0,3-14-99 15,1-8 28-15,-5-2 9 31,-9-3 1-31,-7 1 195 16,-12 4 39-16,-10 5 217 16,-11 9 28-16,-6 6-30 15,-5 7 28-15,0 7-90 16,-14 0-73-16,-13 4-42 0,-6 18-29 16,-2 10 28-16,-1 6 16 15,7 3-28-15,11-4-3 16,7-3-22-16,9-6-1 0,2-7 0 15,0-9-12-15,11-10-36 16,9-2-8-16,7-5 16 16,6-18 20-16,1-9-49 15,-1-1-22-15,-6 4 59 16,-5 5 33-16,-9 8 50 16,-6 9 22-16,-5 5-2 0,0 2 14 15,3 0-44-15,2 18-19 31,6 5 14-31,9 5-20 16,5-1-2-16,7-5-13 16,3-6-15-16,4-11 1 0,1-5-38 15,2-14-31-15,6-25-47 16,10-48-160-16,-11 9-93 16,-11-3-513-16</inkml:trace>
  <inkml:trace contextRef="#ctx0" brushRef="#br0" timeOffset="144893.48">17273 11921 1495 0,'0'0'536'0,"0"0"-467"16,0 0-54-16,0 0 19 16,0 0 17-16,-4 126 44 15,0-54-21-15,-1 7-49 0,5 2 15 16,-2-4-25-16,2-4-14 16,-3-12 20-16,-1-10-21 15,1-13 0-15,1-12-9 16,2-12-74-1,0-14-49 1,0 0-38-16,21-18 21 0,8-17-95 16,11-6-22-16,2-5 145 15,5-1 121-15,-5 5 77 16,-6 10 83-16,-7 8 37 16,-11 8-17-16,-10 10-42 0,-8 4-46 15,0 2 11-15,0 0-17 16,-13 16-51-16,-5 6 5 15,1 6-16-15,5 0-22 16,8 2 4-16,4 0-6 16,0-4-2-16,20 0-4 0,7-4-19 15,2-3 15-15,-2-5-4 16,0-1 8-16,-8-4 0 16,-5-1 7-16,-8-2-1 15,-6-4 0-15,0 2 20 0,0 2 58 31,-4 0-21-31,-12 3-23 16,-9 6-1-16,-4-1-32 16,-6-2-1-16,-5 0-11 15,-18-8-154-15,12-4-79 16,7 0-640-16</inkml:trace>
  <inkml:trace contextRef="#ctx0" brushRef="#br0" timeOffset="145010.8018">18052 12559 1788 0,'0'0'247'16,"0"0"-247"-16,0 0-49 15,0 0-36-15,-172-2-1184 0</inkml:trace>
  <inkml:trace contextRef="#ctx0" brushRef="#br0" timeOffset="146194.0508">7957 13589 1702 0,'0'0'293'15,"0"0"-235"-15,0 0-33 31,0 0 36-31,0 0-1 16,0 0-60-16,0 18 11 0,0 16 11 16,0 11 28-16,3 9 8 15,1 6-29-15,-4 4-11 16,0-2 19-16,0 1-28 16,0-9-1-16,0-6-8 15,0-14-3-15,0-10-34 0,0-14-94 16,0-10-80-16,0-25-176 15,0-6-408-15</inkml:trace>
  <inkml:trace contextRef="#ctx0" brushRef="#br0" timeOffset="147060.6085">8194 13682 461 0,'0'0'1363'0,"0"0"-1185"16,0 0-178-16,0 0 0 15,0 0 47-15,0 0-13 31,0 0 1-31,-60 100-29 16,26-57 9-16,-1-4 1 0,4-3-9 16,2-2 8-16,6-6-15 15,7-10 0-15,10-6 1 16,3-2-1-16,3-8-16 16,0 2-3-16,19 1 19 0,10 3 34 15,11-4-10-15,9-3-24 16,9-1 21-16,2 0-21 15,5 0 0-15,-5-4-11 16,-2-7-31-16,-7-6-8 16,-6-2-7-16,-10-3-31 0,-8-7 16 15,-10 1 9-15,-7-4 43 16,-10 2-23-16,0 1 17 16,-5 8 26-16,-13 4 88 15,-2 9-8-15,1 5 1 0,-4 3-26 16,3 0-15-16,2 18-9 31,2 6-29-31,8 6 31 16,5 6-18-16,3 4-14 15,0 0 24-15,7-2-24 16,11 1 0-16,-1-13-1 0,6-4-11 16,2-8 10-16,2-6-14 15,1-8-28-15,8 0 9 16,0-11-1-16,1-8-13 15,-1-13 12-15,-5 0-6 0,-4-1 32 16,-7-1 10-16,-5 8 10 16,-5 2 34-16,-6 8-6 15,-4 3 15-15,0 10 1 16,0 3-20-16,0 0 4 16,0 0-22-16,4 10-15 0,5 10 5 15,9 6-6-15,5 0-7 31,6 1 6-31,4-8-8 16,1-5-5-16,-1-5 13 16,-2-9-32-16,0 0 14 0,-4-15-23 15,-7-7 3-15,-7-8 20 16,-8 2 15-16,-5 4 4 16,0 8 45-16,-5 3 29 15,-1 6 16-15,1 7-10 16,3 0-28-16,-1 7-52 0,1 20 1 15,2 17 25-15,0 16 31 16,0 13-5-16,0 6-6 16,0 4-31-16,7-9 2 15,0-6-17-15,-5-9 12 0,0-15-9 16,-2-12-3-16,0-14-32 16,0-8-70-16,0-10-69 15,0 0-12-15,0-5-313 0</inkml:trace>
  <inkml:trace contextRef="#ctx0" brushRef="#br0" timeOffset="148560.3451">9764 13842 902 0,'0'0'171'15,"0"0"-132"-15,0 0-5 16,0 0 184-16,0 0-56 16,0 0-19-16,0 0 16 0,0-72-29 15,0 72-49-15,0 0-43 16,0 0-31-16,0 0 21 15,0 0-19-15,0 0-8 16,0 0 15-16,0 0-16 0,0 0 0 16,0 0 6-16,0 0-4 15,0 0 11-15,0 0-13 16,0 0 0-16,0 0 7 16,0 0-7-16,0 0-1 15,0 0 0-15,0 0 1 0,0 0 1 16,0 0-1-16,0 0 0 31,0 0 2-31,0 0-2 16,0 0-1-16,0 0 1 15,0 0 0-15,0 0 2 0,0 0-2 16,0 0 0-16,0 0 0 16,0 0 0-16,0 0 0 15,0 0 0-15,0 0 0 16,0 0-3-16,0 0 3 15,0 2 0-15,0 14 11 0,-3 14 18 16,-4 10 7-16,0 8-17 16,3 8-19-16,-2-3 18 15,4-6-18-15,-1-6 0 16,1-11 4-16,2-9-4 0,0-10-21 16,0-11-68-16,11-18-143 15,2-10-271-15</inkml:trace>
  <inkml:trace contextRef="#ctx0" brushRef="#br0" timeOffset="148726.9684">9903 13607 1560 0,'0'0'362'15,"0"0"-362"-15,0 0 0 0,0 0 63 16,0 0-7-16,0 0-56 15,0 0-94-15,19-3-60 16,-6 21 42-16,-4 0-373 0</inkml:trace>
  <inkml:trace contextRef="#ctx0" brushRef="#br0" timeOffset="149160.1795">10024 13967 1766 0,'0'0'229'0,"0"0"-207"16,0 0-22-16,0 0 77 15,0 0-55-15,0 0-22 16,0 0 1-16,0 59 0 16,0-33-1-16,0-2 0 0,0 1 5 15,0-11-5-15,0-2-6 16,0-8 0-16,4-4-43 15,10 0-44-15,3-12 0 16,10-23-32-16,4-4-8 16,1-7-92-16,-1-3-20 0,-9 8 245 15,-6 10 77-15,-7 11 79 16,-5 10 116-16,-4 8-46 16,0 2-66-16,0 0-82 15,0 14-53-15,2 12 6 0,5 10 22 31,5 6 5-31,1 0-45 16,7-3-7-16,-1-5 7 16,4-8-13-16,2-6-9 15,-3-8-8-15,0-8-21 16,0-4-33-16,10-14-69 0,-8-12-363 16,-1-9-675-16</inkml:trace>
  <inkml:trace contextRef="#ctx0" brushRef="#br0" timeOffset="149410.7024">10775 13662 1264 0,'0'0'570'15,"0"0"-504"-15,0 0-31 16,0 0 64-16,0 0 13 16,0 0-69-16,-122 47-24 0,108 3 31 15,5 16-5-15,7 4 10 16,2 10-24-16,0 6-15 31,0-2 11-31,0-4-27 16,0-6 1-16,0-6-1 0,0-10-1 15,-2-12-41-15,-13-5-72 16,-24-19-54-16,6-8-146 16,-5-14-519-16</inkml:trace>
  <inkml:trace contextRef="#ctx0" brushRef="#br0" timeOffset="149942.9966">10310 14159 1315 0,'0'0'649'0,"0"0"-617"16,0 0 7-16,135-137-39 15,-64 102 33-15,12 6-32 0,0 7-2 16,-3 8-18-16,-13 4-13 16,-14 7-6-16,-19 0-28 15,-19 3 31-15,-11 0 35 16,-4 0 13-16,-2 0 71 15,-15 6-17 1,-1 6-19-16,-3 3 5 16,6 3 2-16,4 4-9 15,4 3-45-15,7 4-1 16,0-1 0-16,0-2-7 16,16-5 7-16,1-7-2 0,2-5-9 15,1-9 10-15,-1 0-21 16,4-16-31-16,0-12 20 15,-2-7-26-15,0-1-5 16,-1 2 1-16,-3 5 4 16,1 6 59-16,1 7 17 15,-2 8 5-15,1 8 9 0,2 0-30 16,0 8 18-16,0 17 3 16,-2 4-12-16,-2 0 14 15,-8-5-6-15,-3-7-6 16,-3-7 17-16,0-6-15 0,0-4 25 31,3-4 26-31,2-22 51 16,2-12-56-16,4-7-51 15,3-6-9-15,2 0 0 16,1 7-25-16,4 9-15 16,1 7-34-16,-3 12-45 0,-2 16-44 15,-5 0-349-15,-9 7-609 0</inkml:trace>
  <inkml:trace contextRef="#ctx0" brushRef="#br0" timeOffset="150459.6054">11417 13926 1631 0,'0'0'485'0,"0"0"-479"16,0 0-5-16,0 0 21 16,0 0 35-16,0 0-57 15,0 0 1-15,18 76 21 0,-15-45-13 16,1-3 0-16,-2-6-7 31,0-9-1-31,0-4-1 16,0-9-22-16,5 0-27 15,3-4 39-15,5-18-11 0,7-9-10 16,5-1 12-16,0 0-21 16,2 6 39-16,-10 7 1 15,-3 6 1-15,-7 9 39 16,-5 4-21-16,-1 0 9 15,-1 0-7-15,1 14-15 0,3 12 51 16,1-1-20-16,-1 3-25 16,3-5 1-16,3 0-13 15,-4-11-1-15,1-5-15 16,3-7-33-16,1 0 19 0,3-7 4 16,5-19-8-16,4-6 0 15,0-3-57-15,-1 1 36 16,-3 10 46-16,-8 6 9 31,-2 6 72-31,-6 8-2 16,-1 4-14-16,0 0-21 0,5 7-33 15,2 10 14-15,7 5 2 16,7 6-18-16,4-1 14 16,6-1-14-16,7-8-43 15,3-8-17-15,2-10-88 0,11-13-180 16,-13-11-193-16,-8-3-286 0</inkml:trace>
  <inkml:trace contextRef="#ctx0" brushRef="#br0" timeOffset="151160.1282">12335 13866 1317 0,'0'0'517'15,"0"0"-398"-15,0 0-50 0,0 0-5 16,0 0-36-16,0 0-7 16,0 0 7-16,-124 84-10 15,111-55 11-15,1-6-29 16,8-4 6-16,4-10-10 0,0-5 4 31,0-4-82-31,4 0 9 16,14-13 0-16,7-16 24 15,2-1-109-15,0-6-11 16,-6 6 98-16,-3 8 71 16,-5 8 103-16,-5 8 103 0,-4 6-67 15,3 0-61-15,-1 10-44 16,6 9 19-16,1 7 6 15,5 6-45-15,4-2-13 16,0-7-1-16,5-4 0 0,0-11-2 16,4-8-23-16,0-13-17 15,0-23 8-15,1-14-27 16,-1-16-18-16,-4-24-76 16,-5-3-97-16,-7-5-14 15,-4 4 100-15,-6 26 166 16,-3 4 301-16,1 24 43 0,-3 19-125 31,0 13-48-31,0 8-66 16,0 4-54-16,0 26-51 15,-5 19 23-15,-2 15 43 0,0 12-35 16,3 6-11-16,2 3 12 16,2-9-5-16,0-6 1 15,0-14-27-15,0-10 0 16,0-16-2-16,6-10-1 15,3-9-38-15,3-11-47 16,5 0 27-16,6-17 35 0,1-16-25 16,5-6-48-16,-4 0 22 15,-8 4-4-15,-3 10 80 16,-7 13 34-16,-5 9 34 0,-2 3 5 16,0 0-15-16,2 17-18 15,4 15 43-15,4-1 0 16,7 5-37-16,8 1-19 31,4-8 3-31,4-7 32 16,1-8-35-16,1-11-27 0,-1-3-6 15,-3-15-57-15,-7-21-23 16,-12-42-46-16,-10 6-71 16,-2 4-296-16</inkml:trace>
  <inkml:trace contextRef="#ctx0" brushRef="#br0" timeOffset="151326.9569">12200 13619 388 0,'0'0'1612'0,"0"0"-1447"16,0 0-165-16,0 0-25 15,114-32 25-15,-39 23-13 16,43 0-79-16,-16 6-234 31,-17-2-674-31</inkml:trace>
  <inkml:trace contextRef="#ctx0" brushRef="#br0" timeOffset="151443.0523">12956 13559 1976 0,'0'0'26'0,"0"0"-26"0,0 0-116 16,0 0-80-16,0 0-783 0</inkml:trace>
  <inkml:trace contextRef="#ctx0" brushRef="#br0" timeOffset="152026.0233">13325 13701 1468 0,'0'0'274'0,"0"0"-210"31,0 0 8-31,0 0 23 16,0 0-41-16,-116 104-26 15,110-72-17-15,4-3-10 16,2-3 20-16,0-6-21 0,6-8-5 16,12-6 4-16,4-6-34 15,5 0-10-15,8-16-9 16,4-15-91-16,3-4-52 15,-4-1 66-15,-2 3 80 16,-10 10 51-16,-8 7 202 0,-5 6 16 16,-5 8-56-16,-4 2-83 15,2 0-21-15,3 12-41 16,5 14 44-16,3 4-9 16,6 2-35-16,-1-2-9 0,-2-5-8 15,2-4 6-15,1-11-8 16,-1-6 2-16,0-4-34 31,5 0 0-31,0-20-23 16,0-7-17-16,-3-7-18 15,-3-1-102-15,-6 5-20 0,-7 10 214 16,-3 8 54-16,-5 7 152 16,0 5-73-16,3 0-44 15,1 12-33-15,5 8 0 16,11 6 18-16,4 6-12 0,12-13 30 15,6-3 15-15,6-12-50 16,4-4-13-16,6-16-44 16,-4-22-1-16,-4-14-68 15,-17-48-87-15,-14 11-61 16,-19 3-362-16</inkml:trace>
  <inkml:trace contextRef="#ctx0" brushRef="#br0" timeOffset="152776.5025">15006 13580 1549 0,'0'0'72'15,"0"0"-72"-15,0 0-165 0,0 0 165 16,99-104 29-16,-57 58-29 31,-5-12-143-31,-3-2 42 16,-16 2 101-16,-12 9 74 15,-6 8 65-15,-6 10 20 0,-19 16 26 16,-8 13-43-16,-3 2-67 16,-3 34 4-16,-2 37-28 15,5 39 5-15,14 38 15 16,15 11-40-16,7-9 5 15,0-34-35-15,7-38 11 0,-3-22 8 16,-2-7-19-16,-2 1-2 16,0 4 0-16,-4 0-50 15,-20-10-38-15,-27-12-65 16,1-11-342-16,2-13-700 0</inkml:trace>
  <inkml:trace contextRef="#ctx0" brushRef="#br0" timeOffset="153109.7085">14698 13856 1655 0,'0'0'0'16,"0"0"-22"-16,150-77 22 16,-81 54 193-16,-2 14-104 15,0 9-45-15,-5 0-27 0,-6 23-4 16,-12 3-13-16,-10 3 0 15,-16-3 15-15,-14-6-14 16,-4-3 25-16,-4-5 0 16,-17-3-5-16,-3-9 13 15,-2 0-17-15,6-3 16 16,1-20 30-16,13-12-52 0,6-8 6 16,0-8-15-16,22-3-2 15,20-3-15-15,14 1-26 16,9 8-23-16,4 6-9 15,20 10-103 1,-17 10-213-16,-19 14-555 0</inkml:trace>
  <inkml:trace contextRef="#ctx0" brushRef="#br0" timeOffset="153743.1546">15601 13651 1521 0,'0'0'345'0,"0"0"-247"0,0 0-72 16,0 0-2-16,0 0 16 15,0 0-20-15,-51 116-9 16,55-95-2-16,14-4-8 16,5-4 9-16,-4-6-10 0,2-7-40 15,-3 0-8-15,-3-5-27 16,-1-19-2-16,-5-6-26 16,-1-6-29-16,4-7-5 15,-1 3 72-15,4 5 65 16,3 5 66-16,-2 9-2 0,1 7 51 31,-3 10 40-31,-3 4-47 16,0 0-39-16,-1 21 14 15,0 8-3-15,1 7-24 0,3 7-27 16,-1-3-6-16,1-2-8 16,-3-9-14-16,0-3-2 15,0-13-3-15,-4-6-40 16,-1-7 2-16,3-7 5 15,3-18 3-15,1-6-5 0,3-5-48 16,-1-3-8-16,1 7 85 16,-3 6 10-16,-4 11 54 15,-2 5-1-15,-3 10 4 16,-2 0-12-16,3 5-36 16,1 17 49-16,4 9-2 0,1 1-24 15,1 0 1-15,2-4-32 16,-3-8 0-16,3-6-1 31,-1-12-22-31,5-2 9 16,0-6-18-16,4-19-21 15,-2-8-8-15,0-4-50 0,-2 2-69 16,-5 5 179-16,-1 10 34 16,-8 9 96-16,0 7-27 15,-1 4-37-15,1 4-14 16,6 18-21-16,0 9 34 0,9 9-28 15,2 6-36-15,4 1 2 16,0-1-3-16,8 3-109 16,-8-14-96-16,-3-15-475 0</inkml:trace>
  <inkml:trace contextRef="#ctx0" brushRef="#br0" timeOffset="154076.2122">16779 13554 1877 0,'0'0'208'16,"0"0"-208"-16,0 0 0 15,0 0 24-15,0 0 55 16,60 101-19-16,-49-51-15 16,-5 4-36-16,-4-5-8 15,-2-6 0-15,0-14 7 0,0-11 2 16,-4-12-10-16,0-6 1 15,-1-16-2-15,5-24-18 16,0-15 16-16,0-8 3 16,21-8 10-16,5 1 18 0,8 4 14 15,6 5-24-15,2 10 19 16,1 9-37-16,-4 14-18 16,-1 12-28-16,-7 16-67 15,-6 12-50-15,-7 20-184 16,-11 3-304-16</inkml:trace>
  <inkml:trace contextRef="#ctx0" brushRef="#br0" timeOffset="154858.7057">17246 13547 155 0,'0'0'1579'0,"0"0"-1404"16,0 0-153-16,0 0 92 15,0 0 42-15,0 0-49 16,0 0-69-16,-58-46-38 15,34 68-1-15,-5 10-7 16,1 9 8-16,-2 1 8 0,8 4 8 16,4-4-16-16,7-6-2 15,7-8-7-15,4-6 3 16,0-9-18-16,13-13-19 16,9 0 8-16,7-7-2 0,4-21-24 15,3-8-36-15,-3-9 23 16,-2 4-23-16,-6-5 35 15,-7 11 62-15,-7 12 100 32,-4 8-3-32,-3 12-2 15,-4 3-35-15,0 0-14 0,0 13-28 16,0 15 14-16,0 9 8 16,0 2-31-16,2-1-1 15,8-1-8-15,1-9-13 16,-1-8 12-16,6-8-39 15,0-12-13-15,2 0 20 0,6-12 2 16,3-20-12-16,2-6-41 16,0-3-28-16,0-1-40 15,-5 9 70-15,-3 8 82 16,-11 11 105-16,-2 12 12 0,-6 2-15 16,-2 5-44-16,0 18 1 15,0 9 20-15,0 4-45 16,0 0-16-16,0-1-9 15,6-7-9-15,3-8 0 32,7-10-16-32,3-6-15 0,4-4 6 15,4-6-21-15,2-17-15 16,0-6-32-16,0 0-114 16,-6 3 32-16,-6 9 94 15,-3 6 81-15,-8 10 52 0,1 1-11 16,-3 1 98-16,6 15-5 15,3 3-69-15,3-3-35 16,5-5-29-16,4-8 13 16,4-3 42-16,0-14-25 15,-2-21-13-15,0-9-11 0,-10-6 10 16,-5-11 50-16,-10 0 38 16,-2 6-7-16,0 9 9 15,0 12 16-15,0 15-35 16,0 10-88-16,0 9 0 15,-4 0-114 1,-23 35-131-16,-2 1-14 16,-7-2-1595-16</inkml:trace>
  <inkml:trace contextRef="#ctx0" brushRef="#br0" timeOffset="157374.7307">8510 14883 1086 0,'0'0'301'15,"0"0"-286"-15,0 0 17 16,0 0 83-16,0 0 32 0,-118-54-38 16,80 54-8-16,-4 0-4 15,-1 14-49-15,3 12-1 16,3 2-4-16,3 8-5 16,10 4 14-16,3 4-27 0,11 0-10 15,5-4 11-15,5-4-24 16,0-3-1-16,13-12-1 31,10-8-46-31,8-13 12 16,7 0-25-16,7-29-16 15,7-21-23-15,12-28-114 0,7-33-34 16,-11 4-20-16,-14 8-23 16,-15 14 154-16,-12 27 135 15,-6 0 304-15,1 5-48 16,-6 16-20-16,-6 18 33 0,-2 8-105 15,0 10-63-15,0 1 0 16,0 0-66-16,0 10-34 16,0 13-1-16,-2 14 1 15,-4 9 27-15,4 8-10 16,2 1-9-16,0 3 13 0,0 3-20 16,0-6-1-16,0-4 11 15,0 0-11-15,6-10 6 16,3-3-7-16,5-6-16 31,3-5-29-31,12-8-58 0,7-14-1 16,8-3-42-16,10-2-156 15,4-7-31-15,2-16 8 16,1-9-197-16,-9 3 342 16,-2-3 164-16,-10-7 16 15,-9 5 48-15,-11 0-4 16,-13 3 27-16,-7 9 11 0,-7 7 191 15,-20 6 215-15,-8 9-288 16,-7 0-24-16,-3 13 4 16,-5 15-53-16,6 6-9 0,4 6-30 15,9 2-29-15,9 2-3 16,11-3-38-16,6-12-6 16,5 0-3-16,0-12-9 15,3-3-1-15,10-10-19 16,7-4-16-16,4 0 18 15,10-22-32-15,2-10-19 0,-1-7-20 32,-4 2-25-32,-4 2 50 15,-10 3 64-15,-5 15 25 16,-8 7 84-16,-1 8-13 0,-3 2-15 16,0 0-29-16,0 6-42 15,2 12 12-15,4 6-5 16,1-2-16-16,4 2 17 15,2-5-18-15,6-4-1 16,3-10-21-16,2-5-24 16,5-11-4-16,2-19-24 0,2-21-39 15,2-7-83-15,-4-12-35 16,-2-4 8-16,-7-2-25 16,-4 4 61-16,-10 14 187 0,-3 12 306 15,-5 16 71-15,0 11-74 16,0 10-110-16,0 5-50 15,0 4-54-15,-5 0-58 32,-1 18-17-32,-3 14-13 15,-2 12 16-15,-2 8 37 16,-1 12-23-16,-1 0 5 0,1 2 4 16,-1 1-30-16,4-4 17 15,-1-6-21-15,6-5-5 16,1-11-2-16,5-7-3 15,0-10-41-15,0-9-71 0,23-7 5 16,10-4 62-16,11-4-13 16,10-12-11-16,8-15-6 15,5-6-32-15,-5-5 23 16,-6-4 32-16,-8 2 53 0,-15 4 3 16,-12 5 76-16,-11 14 25 15,-10 0 18-15,0 12-17 16,-4 0 0-16,-19 5-32 15,-1 0-45-15,-6 10-4 32,1 11 10-32,3 4 4 0,4 5 10 15,4 0-24-15,7 2-12 16,4-11-9-16,4-4-3 16,3-6 1-16,0-2-32 15,0-9-28-15,8 0 17 16,5-5-2-16,7-13 21 0,2-12 0 15,0-2-27-15,-1 1 1 16,-6 8 9-16,-6 7 43 16,-4 9 68-16,-3 4 24 15,0 3-11-15,0 0-33 0,3 8-33 16,1 10 4-16,8 8 25 16,5 6-5-16,8-4-6 15,4 2-23-15,1-12 4 16,1-4-14-16,-6-11-3 15,-3-3-28 1,-5-7-41-16,-9-21-19 16,-10-44-18-16,0 10-100 15,-6-1-487-15</inkml:trace>
  <inkml:trace contextRef="#ctx0" brushRef="#br0" timeOffset="157608.7715">9438 14575 1385 0,'0'0'368'0,"0"0"-261"16,0 0-6-16,0 0 7 16,0 0-30-16,0 0-60 15,0 0-5-15,71 0 42 0,-36 0-27 16,8 0 7-16,-1 0-22 15,5 0-13-15,-2 0-21 32,0 0-103-32,-12 0-226 15,-16-5-1021-15</inkml:trace>
  <inkml:trace contextRef="#ctx0" brushRef="#br0" timeOffset="158225.7333">10447 15031 1837 0,'0'0'339'16,"0"0"-257"-16,0 0-31 15,0 0-7-15,0 0 58 0,0 0-18 16,0 0-38-16,16 2-19 15,-16-2-26-15,0 0-1 16,0 0-18-16,0 0-154 16,-9 0-140-16</inkml:trace>
  <inkml:trace contextRef="#ctx0" brushRef="#br0" timeOffset="191387.1762">6273 11289 1315 0,'0'0'299'15,"0"0"-298"-15,0 0 8 16,0 0 4-16,0 0 31 16,0 0-36-16,-37 48-2 15,29-24 57-15,-3 7-21 0,-3 4-1 16,-3 10 6-16,-6 5-10 16,1 4 21-16,-3-2-31 15,1-4-10 1,4-6 8-1,5-7-25-15,3-12 1 0,5-8-1 16,3-8 7-16,4-7 5 16,0 0-12-16,0-13-27 15,13-24 27-15,10-17-65 16,1-14 42-16,3-10 21 0,0-5-34 16,-3 6 26-16,-2 8 10 15,-3 13 0-15,-7 14 46 16,-3 14-10-16,-1 12 7 15,-6 10 10-15,0 6-34 16,-2 4-13-16,2 30-6 0,2 17 0 16,3 17 24-16,7 9-23 15,-1 8 5-15,5-7-6 16,-1-10 8-16,1-14-7 16,0-15-1-16,-2-14-5 15,-6-14-5 1,4-11 5-16,4-9-9 15,4-29 14-15,5-18-32 16,4-14 1-16,-2-5-16 16,-2 2 5-16,-4 12 42 15,-8 13 6-15,-4 17 36 0,-4 11 24 16,-3 11-15-16,-1 7 7 16,1 2-52-16,0 6-6 15,3 19 0-15,7 6 10 16,-2 7 3-16,7 3-13 15,-2-1 9-15,1-2-4 0,3-7-5 16,0-4-10-16,6-8-49 16,4-4-63-16,17-15-123 15,-11 0-274-15,-1-9-606 0</inkml:trace>
  <inkml:trace contextRef="#ctx0" brushRef="#br0" timeOffset="191753.3411">7057 11388 1497 0,'0'0'364'0,"0"0"-289"16,0 0-56-16,0 0 43 16,0 0-14-16,0 0-47 0,0 0-1 15,-130 19 0-15,95 18 2 16,2 4 33-16,6 6-16 16,9-7-10-16,7-2 13 15,6-10-22-15,5-6-1 16,0-9 0-16,13-7-35 0,14-6 27 15,9-7-29-15,7-17-35 16,1-10-27-16,-3 0-5 16,-8 0 55-16,-8 8 50 15,-12 10 36-15,-7 6 98 0,-6 8-12 16,0 2-51-16,2 0-28 16,-2 5-43-16,5 12-3 15,4 7 1-15,0 2 2 31,4 0-6-31,1-3-41 16,-1-8-52-16,1-7-89 0,-2-8-108 16,2-12-109-16,-7-11-434 0</inkml:trace>
  <inkml:trace contextRef="#ctx0" brushRef="#br0" timeOffset="192103.224">7220 11434 942 0,'0'0'548'0,"0"0"-363"15,0 0-33-15,0 0-70 16,0 0-22-16,0 0-49 15,0 0 13-15,15 72 33 16,-11-30-41-16,-4 4 2 16,3-4 1-16,-3-6-18 0,0-8 16 15,0-7-17-15,0-13-8 16,3-8 7-16,3 0-43 16,7-21 1-16,5-15-37 15,7-12-45 1,0-4 70-16,1 2-17 15,-4 8 72-15,-4 10 2 16,-3 10 80-16,-5 10 51 16,-6 10-29-16,-1 2-59 15,-1 0 1-15,0 20-37 16,4 8 20-16,1 6 8 0,2 4-36 16,4-2 7-16,0-6-8 15,6-4-9-15,3-8-22 16,5-8-60-16,4-10-81 15,20-14-72-15,-8-16-129 16,-6-3-435-16</inkml:trace>
  <inkml:trace contextRef="#ctx0" brushRef="#br0" timeOffset="192436.8071">7797 11360 1205 0,'0'0'486'0,"0"0"-384"16,0 0-48-16,0 0 9 0,0 0 10 15,0 0-42-15,-114 58 14 31,92-18 16-31,2-1-29 16,9 2-5-16,6-7-16 16,5-5-9-16,0-9 5 15,0-6-7-15,12-9-22 0,7-5-1 16,8-5-20-16,7-24-23 16,-1-8-31-16,0-2-39 15,-6 1 54-15,-6 6 82 16,-11 9 3-16,-2 9 117 0,-6 10-10 15,0 4-31-15,0 0-43 16,0 15-34-16,7 7 12 16,3 4-14-16,3 2-9 15,5-4-7-15,2-6-47 0,3-6-47 16,4-10-83-16,16-8-64 16,-8-18-66-16,-3-2-359 0</inkml:trace>
  <inkml:trace contextRef="#ctx0" brushRef="#br0" timeOffset="193037.0232">8192 11368 538 0,'0'0'679'0,"0"0"-379"0,0 0-41 16,0 0-86-16,0 0-102 15,0 0-32-15,0 0-30 16,-94 37 17-16,70-8 12 16,5-1-20-16,11-5 7 0,3-2-25 15,5-5 0-15,0-4-1 16,3 0-30-16,13-3 14 15,1 2-4-15,5 3 5 16,1 4 14-16,1 10 2 16,-4 6 0-16,0 9-6 0,-7 8 8 15,-6 6-2-15,-7 4 10 16,0 0-10-16,-11-5 20 16,-18-8-19-16,-9-7 9 31,-5-11 11-31,-3-12-14 0,-1-15 11 15,5-3-12-15,4-15-5 16,7-24-1-16,9-9 0 16,15-8-1-16,7-6-5 15,15-1 1-15,28 0 5 16,12 6-11-16,11 4-4 16,5 8 9-16,0 6 0 0,1 2 6 15,-6 7-1-15,-8 5-22 16,-5 4 9-16,-10 1-19 15,-10 0-6-15,-10 0 32 0,-10 0-6 16,-11 2 13-16,-2 0 19 16,0 4 6-16,-9 3 34 15,-9 6-18-15,-1 3-34 16,-2 2 14-16,-1 0-15 16,2 11 4-16,0 14 6 0,7 3-10 31,1 3 19-31,8 6-13 15,2-3-10-15,2-2 33 16,0-3-25-16,6-8 1 16,10-3-10-16,4-6-1 15,2-5-16-15,3-7-30 0,4 0-50 16,9-35-52-16,-9 0-335 16,-9-4-627-16</inkml:trace>
  <inkml:trace contextRef="#ctx0" brushRef="#br0" timeOffset="194336.6765">8607 11323 1726 0,'0'0'288'0,"0"0"-287"16,0 0 15-16,0 0-16 15,0 0 0-15,0 0 6 16,0 0-5-16,50 107 8 0,-45-72 15 16,-5 2-7-16,0-5 7 31,0-4-23-31,0-8 7 15,0-6-11-15,0-6 3 16,0-6-27-16,0-2 8 16,0-5 1-16,0-20-18 0,7-8-50 15,8-6 14-15,6-1 63 16,5-1 1-16,3 8 8 16,3 7 18-16,-5 5 8 15,-4 10 39-15,-4 9-18 0,-7 2-25 16,0 5 21-16,-3 20-19 15,-3 7 7-15,-1 6-6 16,-5 0-12-16,0 0 12 16,0-6-16-16,0-10-2 15,0-6 4-15,0-8-11 0,0-6-7 16,2-2 6-16,3-2-24 16,2-20 12-16,3-10-65 15,6-6 0-15,4-3 31 31,0 6-16-31,-2 7 47 0,-5 8 16 16,-4 10 46-16,-2 6 34 16,-4 4-38-16,-1 0-36 15,0 14 22-15,7 8-6 16,1 4-4-16,6 2-5 16,3-1-11-16,2-6 8 0,2-3-10 15,2-8 0-15,1-7-7 16,1-3 7-16,-1-1-11 15,3-24-12-15,-2-4-26 16,-7-7 7-16,-4 0-49 0,-9 4 50 16,-7 5 41-16,0 9 57 15,0 10 23-15,-12 4-9 16,4 4-53-16,-3 3 2 16,-1 17-19-16,1 5 5 15,3 6 28 1,5-1-17-16,3 0-5 15,0-4-1-15,0-6-10 16,13-4-2-16,0-6-2 16,3-6-17-16,3-4 1 15,2 0-28-15,4-14-6 0,-3-9-14 16,-2-8-37-16,-4-1 20 16,-5 6 7-16,-7 6 77 15,-1 8 139-15,-3 6-34 16,0 6-45-16,0 0-22 15,0 2-30-15,2 14 11 0,5 4-4 16,1 2-14-16,4-1 24 16,3 0-25-16,1-5 2 15,2-4-1-15,0-6-1 16,1-6-1-16,4 0-34 0,2-9-30 16,1-12-33-16,1-6-66 15,-3 2-53-15,-6 1 6 31,-7 5 211-31,-3 10 29 16,-6 3 154-16,-2 6 8 16,0 0-71-16,2 0-82 0,2 14-29 15,5 1 9-15,5 3-12 16,5 0 24-16,6-3-8 16,4-10-22-16,6-5 0 15,6 0-26-15,3-23-15 16,4-15-29-16,-4-19-50 0,3-25 28 15,-14-2 6-15,-6-7-12 16,-12 3 98-16,-13 24 14 16,-2 6 204-16,0 18 18 15,-2 16-66-15,-6 14 0 0,3 8-85 16,-2 2-71-16,-2 15-14 16,-2 22-3-16,-5 19 3 15,1 13 31-15,1 6-13 31,1 5 25-31,7-5-9 16,2-5-13-16,0-7 11 0,4-8-17 16,0-6 2-16,0-9-14 15,6-8 9-15,9-4 3 16,5-7-15-16,7-6 0 16,9-9-8-16,6-6-1 15,9 0-28-15,3-14-48 0,2-16-50 16,-8-39-17-16,-12 6-124 15,-20-2-611-15</inkml:trace>
  <inkml:trace contextRef="#ctx0" brushRef="#br0" timeOffset="194503.5937">9868 11143 1465 0,'0'0'515'0,"0"0"-467"0,0 0-47 31,131-30 72-31,-52 13 32 16,12-4-68-16,2 3-15 16,-1 4-22-16,-9 3-19 15,-21 8-49-15,-31 3-107 16,-20 0-211-16,-11 10-662 0</inkml:trace>
  <inkml:trace contextRef="#ctx0" brushRef="#br0" timeOffset="195135.9674">9090 11696 1054 0,'0'0'320'15,"0"0"-230"-15,0 0 31 16,0 0 102-16,0 0-90 16,0 0-78-16,0 0-13 15,-18 30-16-15,10 7 32 0,-2 7-11 16,4 2-15-16,-1-2-1 15,3-2-17-15,-4-5-13 16,4-3 15-16,-2-7-16 16,-1-3-6-16,1-5-5 0,0-6-57 15,4-6-37-15,0-7-148 16,2 0-232-16</inkml:trace>
  <inkml:trace contextRef="#ctx0" brushRef="#br0" timeOffset="195386.0727">8784 11686 1077 0,'0'0'383'16,"0"0"-360"-16,0 0-21 16,0 0 130-16,0 0-2 0,0 0-65 15,0 0-24-15,-17-24-35 16,57 18 44-16,16-3 15 15,12-3-39-15,9-2 3 16,-2-1-29-16,-3 5-25 0,-15 6-51 16,-16 4-73-16,-28 9-103 15,-13 8-275-15,0 5-473 0</inkml:trace>
  <inkml:trace contextRef="#ctx0" brushRef="#br0" timeOffset="195619.4401">8526 12150 1132 0,'0'0'141'0,"0"0"-105"0,0 0-36 16,0 0 104-16,0 0-18 16,0 0-22-16,0 0 10 15,145 37 28-15,-94-37-12 16,3 0-55-16,1-3-34 15,4-13-1-15,-1-2-17 0,0-3-49 16,-6-3-19-16,6-13-68 16,-10 4-101-16,-17 3-324 0</inkml:trace>
  <inkml:trace contextRef="#ctx0" brushRef="#br0" timeOffset="195953.1446">9179 11937 1279 0,'0'0'274'0,"0"0"-217"31,0 0 1-31,0 0 51 16,0 0-5-16,0 0-35 16,-22 127-32-16,22-106 11 0,5-2-30 15,-1-6-17-15,2-4-2 16,-1-6-7-16,-1-3-27 16,6 0-18-16,0-14 18 15,6-9 0-15,0-5-50 0,2-1-6 16,-3 4 91-16,-1 4 21 15,-6 8 69-15,-1 6 27 16,-5 5-49-16,0 2-8 16,-2 0-34-16,4 4-25 15,4 13 19-15,1 0-12 0,1 1 0 16,4 0-5-16,4-4 3 16,2-3-12-16,5-8-27 15,2-3-85-15,12-18-104 31,-7-10-171-31,-6-7-645 0</inkml:trace>
  <inkml:trace contextRef="#ctx0" brushRef="#br0" timeOffset="196170.7372">9610 11621 1476 0,'0'0'360'16,"0"0"-285"-16,0 0 4 0,0 0-15 15,0 0-47-15,0 0 9 16,0 0-1-16,-37 123 24 15,33-62 13-15,0 1-22 16,2 1 19-16,-1-4-18 0,1-2-24 16,0-7 4-16,2-8-20 15,-2-7-2-15,-2-7-10 16,-4-5-82-16,0-7-33 31,-21-16-96-31,2 0-163 0,-5-5-961 16</inkml:trace>
  <inkml:trace contextRef="#ctx0" brushRef="#br0" timeOffset="196835.6968">9303 11955 1587 0,'0'0'342'0,"0"0"-260"0,0 0-58 16,0 0 9-16,0 0 3 16,133-72-36-16,-87 70 6 15,1 0 1-15,-3 2-7 16,-3 0-1-16,-5 0 0 15,-5 0-15-15,-4 0 4 0,-5-4-41 16,-7 1-10-16,-4-4 31 16,-6 5 10-16,-2-1 22 15,-3 3 34-15,0 0 1 16,0 0-5-16,0 0-25 16,0 0-4-16,0 0 2 0,0 0-3 15,0 0 0-15,0 0 2 31,0 0-1-31,0 0 29 16,0 0-3-16,0 0 7 16,0 0 13-16,0 0-35 15,0 7-11-15,0 3 0 0,0 4 5 16,0 4 4-16,-8 3-9 16,2 4 5-16,-1-1 22 15,1 0-15-15,1 0 2 16,3-3-3-16,-1-1-11 0,3-8 11 15,0-5-12-15,0-1-2 16,0-3-5-16,0-3 2 16,8 0 4-16,4 0 1 15,5 0-4-15,0 0-5 16,5-9 9-16,3-5-15 0,0-2 15 16,-1-6-17-16,-2-2 7 15,-4-6 3-15,-5-4-21 31,-6-2 27-31,-5-3-23 16,-2 6 12-16,0 3 12 0,-9 6 8 16,-11 6 21-16,-4 5 1 15,-5 6-30-15,-2 4 22 16,4 3-20-16,2 0-2 16,5 0 0-16,7 10-2 0,4 4-5 15,7 7-29-15,2 4-95 16,5-2-145-16,10-5-390 0</inkml:trace>
  <inkml:trace contextRef="#ctx0" brushRef="#br0" timeOffset="197018.4156">10102 11996 1640 0,'0'0'537'0,"0"0"-494"16,0 0 9-1,0 0 152-15,0 0 37 16,0 0-120-16,0 0-49 16,25 0-56-16,-25 0-8 15,0 0-16-15,0 0-41 16,-14-3-243-16,-13-5-203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09:35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 2363 619 0,'0'0'83'0,"0"0"-60"16,0 0 8-16,0 0 19 16,0 0 11-16,0 0 17 15,-5-17 3-15,5 17-9 16,0-2-34-16,-2 0 8 15,2 0-8-15,-5 0 21 0,3-2-18 32,0 4-15-32,2-4-10 15,-2 4 11-15,2-2-14 16,-2 0 9-16,0 2 7 16,-1 0-7-16,1-2-2 0,0 2 11 15,-3 0 18-15,0 0 9 16,-3 0-28-16,-3 7-14 15,-5 13-8-15,-1 1-2 16,3 1 10-16,3 2-16 16,4-2 1-16,4 0 4 0,3-3-5 15,0-2 0-15,0-5-1 16,0-2 2-16,0-5 7 16,3-2-8-16,4-3 0 15,4 0 3-15,3 0-2 0,3 0-1 16,5-12 1-16,1-6-1 15,-4-1 5-15,-2-5-4 32,-7-1-1-32,-5-1 8 15,-5 4 3-15,0 0 27 16,0 6-6-16,-13 2 1 0,1 3-5 16,-1 6-13-16,-3 1-14 15,1 4 4-15,-6 0-5 16,0 7 0-16,-2 16 0 15,5 5 1-15,1 2-1 0,5 0 0 16,3 0-1-16,7-4 1 16,2-6-1-16,0-1 1 15,0-8-7-15,9-3 7 16,7-6 3-16,1-2-3 16,4 0 1-16,3-10 8 0,1-11-9 15,-3-11 9-15,-6-5-9 16,-10-1-12-16,-6 2 11 15,0 2 2-15,-8 8 8 16,-11 4-9-16,0 10 0 0,-4 6 0 31,1 6-1-31,-3 0-9 16,0 18 10-16,6 10 0 16,5 4 0-16,5 4 1 15,7-2 0-15,2-2-1 16,0-1 0-16,15-8-7 15,4-4 7-15,3-8 1 0,3-4 5 16,2-7 1-16,-1 0-7 16,0-7 7-16,-5-11-6 15,-3-8-1-15,-9-2 1 0,-5-2-1 16,-4 2 0-16,0 6-1 16,0 3-10-16,-11 7 5 15,2 9 6-15,0 3-14 16,0 0 14-16,-2 3-15 15,0 12 15-15,2 5-1 16,2 0 2 0,2 0 5-16,5-4-6 15,0-3 0-15,0-6-1 16,0-2-6-16,0-5-9 16,0 0 0-16,12 0-36 15,1 0 40-15,5-7 11 0,-3-7 0 16,-1-2 1-16,-3 2 0 15,-7 2 1-15,-1 4 7 16,-3 4 5-16,0 4 28 16,0 0-41-16,0 0 0 15,0 0-2-15,0 0-12 0,0 0 5 16,0 0 9-16,0 0 0 16,-7 0 7-16,-1 0-5 15,-2 0 4-15,-3 4 2 16,2 0-7-16,2 0 14 0,-2 1-10 15,2-5-4-15,-3 5 12 32,4-3-11-32,-1-2 8 15,3 2 2-15,0-2 5 16,4 0 10-16,2 0-2 16,-2 0 3-16,2 0 12 0,0 0-10 15,0 0 2-15,0 0 9 16,0 0-8-16,-4-6-11 15,-1-4-21-15,1-3 17 16,-2 1 7-16,0-2-25 0,2-1 8 16,-2-2 15-16,1 2-11 15,1 4 16-15,0-2-6 16,0 3-8-16,0 4 11 16,4 3-7-16,0 1-11 15,0 2-7-15,0 0-9 0,0 0 8 16,0 0-11-16,0 0-3 15,0 0 6-15,0 0-6 16,0 0 2-16,0 0 6 31,0 0-8-31,0 0 15 0,0 0-8 16,0 0-2-16,0 0 4 16,0 0-8-16,2 0 14 15,6 0 0-15,-4 5 0 16,3 1 9-16,-1-3-9 15,1 1 0-15,0 0-1 0,-3 1-4 16,-2-1 4-16,-2-1 0 16,0-3-16-16,0 2 17 15,0 1-1-15,3 1 0 16,-3 4 0-16,2 4 1 0,-2 0 0 16,4 2 0-16,-2-2 1 15,3 0 4-15,0-2-4 16,-3-2-1-16,0-1 7 31,-2-4-7-31,0 1 1 0,0-2-1 16,0-2 0-16,0 0 0 15,0 0 0-15,0 0 0 16,0 3 0-16,0-3 0 16,0 0 6-16,0 0-6 15,2 0 0-15,-2 0 9 0,0 0-9 16,0 0 1-16,0 0-1 15,0 0 1-15,0 0 3 16,0 0-4-16,0 0-6 16,0 0 6-16,0 0-7 15,0 0-9-15,0 0 10 0,0 0-11 16,0 0 17-16,0 0 0 16,0 0 0-16,0 0 0 15,0 0 0-15,0 0 0 16,0 0 5-16,0 0-4 0,0 0 7 15,0 0-8-15,0 0 1 32,0 0 12-32,0 0-13 15,0 0 1-15,0 0 0 16,0 0 0-16,0 0 5 16,0 0-6-16,0 0-1 0,0 0 1 15,0 0 0-15,0 0 1 16,0 0-1-16,0 0 0 15,0 0 4-15,0 0-4 16,0 0 1-16,0 0 5 0,0 0-5 16,0 0 8-16,0 0 0 15,0 0-8-15,0 0 15 16,0 0-15-16,0 0 11 16,-2 0-2-16,-4 0-10 15,-2 0 2-15,0-7-2 16,-1 2 0-16,-1 0 6 0,2 1-6 15,3 0 1-15,1 2 8 32,2 0-9-32,2-1 6 15,0 3-6-15,0 0 0 16,0 0-1-16,0 0-7 0,0 0 0 16,0 0 1-16,0 0-11 15,0 0 17-15,0 0-16 16,0 0 1-16,0 0 15 15,0 0-14-15,0 0-4 0,0 0 7 16,6 0-8-16,3 0 20 16,1 0-9-16,-2 0-2 15,3 5 11-15,-1-1-10 16,-2 0 8-16,-1 3-5 16,-1-7-4-16,-1 5 10 0,-3-3-11 15,-2 0-6-15,0-2 17 16,0 3-7-16,0-3 7 15,0 0 1-15,0 0 0 16,0 0-1-16,0 0 1 0,0 0-9 31,0 0 9-31,0 0-1 16,0 0 1-16,0 0-1 16,0 0 1-16,0 0-1 15,0 0 1-15,0 0 0 16,0 0-1-16,0 0 2 0,0 0 0 15,0 0-1-15,0 0 0 16,0 0 1-16,0 0-1 16,0 0-2-16,0 0 2 15,0 0-1-15,0 0 1 16,0 0-2-16,0 0 1 0,0 0 0 16,0 0 1-16,0 0 0 15,0 0 0-15,0 0-8 16,0 0-3-16,0 0-18 15,0 0-41-15,5 0 21 0,1 0 13 16,1-7 11-16,-3 2 15 31,-2-2 9-31,1 3 1 16,-3 2 1-16,0 2-1 16,0 0 10-16,0 0-10 15,0 0 9-15,0 0-7 0,0 0-1 16,0 0-1-16,0 0 0 15,0 0-10-15,0 0 9 16,0 0 1-16,0 0-1 16,-3 0 1-16,1 2 0 0,-4 0 8 15,-1-2-7-15,1 0 1 16,-4 0 15-16,4 0-15 16,-3 0 9-16,3 0-5 15,-2-6-6-15,2-2 9 16,1-2-9-16,3 0-12 0,2 2 4 15,-2 1-4-15,2 0 2 16,0 1 9-16,0 2-13 16,0 0 14-1,7 2-7 1,-1 2-2-16,4 0 9 0,-2 0-12 16,3 8 6-16,3 7 6 15,-1 2 0-15,-2 1 21 16,1 0-20-16,-6-1-1 15,-4-3 7-15,0-1-7 16,-2-1-6-16,0-2-3 0,0 1 9 16,0-2 0-16,-10-1 0 15,-9 2 0-15,0-4 13 16,-4 0-12-16,1-1 14 16,-1-5-4-16,6 0-11 15,3 0 21-15,1 0-20 0,4-12-1 16,4-5-4-16,3-5-26 15,2 0 7-15,0-2 1 16,4 0 7-16,12 0 14 16,-1 4 1-1,6 2-8-15,4 2 6 16,1 2-10-16,1 4 11 16,0 4 1-16,-3 2-2 15,-4 4 2-15,1 0-10 16,-4 1 4-16,-3 11-3 15,-3 2-3-15,-3 5 4 0,0-3-8 16,-8 4-3-16,0 0 18 16,0 2 1-16,-2 0 0 15,-12-2 13-15,-1-4-6 16,-1-2 9-16,-2-1-9 0,2-8-1 16,3-1 4-16,-1-4 1 15,4 0 3-15,-2 0-6 16,3-2-7-16,3-10 2 15,-1-5-3-15,5-4-37 16,2-2 25-16,0-3-11 0,0 1 10 31,4 1 1-31,7 4-16 16,3 4 4-16,-3 2 6 16,2 4 12-16,-1 3 5 0,-4 6 0 15,3 1 0-15,-1 0-12 16,0 6-6-16,-1 10 19 15,1 4 8-15,-4 2 3 16,1 4-3-16,-3 1-7 16,-2-1 9-16,-2-1-1 15,0-3-2-15,0-2 3 0,0-4-4 16,-2-4-6-16,-7-1 12 16,-5-4-6-16,-1-3 1 15,-3-1 12-15,-4-3-9 16,0 0 12-16,-1-4-7 0,1-10-9 15,4-7-2-15,2-1-4 16,6-5-7-16,3 2-4 31,3-1-16-31,4 2 11 16,0 4 0-16,6 2 5 16,9 4 10-16,6 2-6 0,-1 3 6 15,2 6 1-15,-4 1 0 16,-2 2-1-16,-1 0-5 15,-4 10-9-15,1 6 15 16,-4 2 10-16,-1 1 3 0,-3 4-13 16,-4 1 0-16,0 2 18 15,0-4-3-15,-2 0-9 16,-11-3 7-16,-3-4-2 16,1-1 4-16,-1-5-3 15,1-1-4-15,-1-4 4 0,-2-3-11 16,4-1 12-16,1 0 0 15,-3 0-12-15,6-9 0 32,1-7-1-32,2-5-14 15,7-3-29-15,0-3-21 0,0 0 45 16,9 1 5-16,11 4 2 16,2 2 12-16,-2 6 2 15,0 4-2-15,-4 4 1 16,-5 4-1-16,-4 2-7 15,0 0-19-15,-5 0 14 16,0 11 6-16,-2 1 7 0,0-1-2 16,0 9 1-16,0-5-121 15,-13-3-541-15</inkml:trace>
  <inkml:trace contextRef="#ctx0" brushRef="#br0" timeOffset="6148.1101">1000 3302 690 0,'0'0'122'0,"0"0"-78"16,0 0-34-16,0 0-1 0,0 0 26 16,0 0 54-16,0-10-16 15,0 6-4-15,0 0-41 16,0 0 5-16,0-1-19 15,3 5-1-15,-3-5-5 16,0 3 2 0,2-2 6-16,-2 3 18 15,0 1 17-15,0 0 20 16,0-3-7-16,0 3-1 16,0 0-18-16,0-2-26 15,0 2 20-15,0 0-13 16,0 0-10-16,0 0 8 0,0 0-13 15,0 0-10-15,-2 0-1 16,-9 12 0-16,1 5 2 16,-1 5-2-16,5 0-1 15,2-3 0-15,4 3 1 0,0-5-8 16,0-1 6-16,2-7 2 16,6 0 2-16,1-7-1 15,3-2 0-15,1 0 6 16,5 0-7-16,-1-12 1 15,-1-9 4-15,2-4-4 0,-2-5 7 16,-3-1-7-16,-2 0-1 31,-6 6 6-31,-5 1-4 16,0 6 15-16,0 4 9 16,-12 4-12-16,-1 4 0 0,-2 2-13 15,-6 1-1-15,3 3 1 16,1 0-1-16,-1 0 0 15,-1 14-7-15,4 3 7 16,-1 7 3-16,3 2-3 16,0 2 0-16,6 2 2 0,5-3-2 15,2-4 1-15,0-4-1 16,0-6-3-16,4 0 1 16,8-9 3-16,5-3-1 15,4-1 0-15,3 0-1 0,5-15 1 16,-2-8-10-16,-2-4-10 15,-4-4 12-15,-4-3-5 16,-11 0 5-16,-4 5 8 16,-2 3 0-16,0 6 22 15,-13 5-15 1,-3 5 0-16,-1 3-7 16,-6 7-1-16,-1 0-1 15,-5 0 0-15,-3 13-6 16,3 6 8-16,0 6 2 15,2 3-1-15,8 2 8 0,3 3-9 16,5-4 0-16,7 0 0 16,4-3 1-16,0-5-1 15,2 0 0-15,13-7-7 16,1-2 7-16,4-4 1 0,0-6 5 16,3 0-6-16,-2-2-17 15,6 0 16-15,-2-9-10 16,2-8 2-16,-5-3 0 15,0-6 0-15,-2-1 8 16,-6-1 1-16,-7 0-5 16,-7 2 4-1,0 2 1-15,0 4 0 16,-12 6 14-16,-3 4-13 16,-1 6-2-16,0 4 1 15,-4 0-13-15,1 2 13 16,-4 18 0-16,3 6 0 0,2 3 5 15,2 5-4-15,8-2 9 16,3-2-10-16,5-5 0 16,0-3 6-16,0-3-6 15,7-5 0-15,4-6 5 16,5-5-5-16,-1-3 9 0,3 0 0 16,2-3-8-16,0-15 16 15,0-9-15-15,0-3-1 16,-4-2-1-16,-5 1-2 15,-4 1 0-15,-7 3 2 0,0 7 0 16,0 5 10-16,-5 3-10 31,-4 5 0-31,-2 3 0 16,-5 4-5-16,1 0 3 16,-3 0 2-16,-2 6 0 15,2 11 0-15,-2 4 1 0,7 4-1 16,1 5 1-16,6-2 0 15,6-5 1-15,0 2-2 16,0-6-2-16,4-2-4 16,12-4 11-16,3-8-5 0,4-1 5 15,2-4-4-15,2 0 4 16,2-9-5-16,0-11-2 16,-5-3 2-16,-2-4-1 15,-4-2 0-15,-7-1 1 16,-4-1 0-16,-7 5 5 0,0 4-5 15,0 6 1-15,-7 6 8 16,-4 5 6-16,-2 2-14 16,-1 3-1-16,-1 0-5 31,-1 17 5-31,3 4 0 0,-1 5-1 16,3 4-6-16,7 1 7 15,2-3 2-15,2-2-2 16,0-4 0-16,4-4-1 15,7-7 1-15,3 1 0 16,1-7 0-16,3-5 0 0,0 0 9 16,2 0-9-16,-3-8 0 15,2-6 9-15,-6-4-9 16,-4-3 2-16,-2 2 11 16,-7 1-12-16,0 2 24 0,0 4 4 15,0 4 2-15,-5 1-4 16,-3 5-27-16,0 2 0 15,0 0-1-15,-3 0-13 16,-3 4 13-16,3 9-8 16,-3 2 9-16,1 3 0 0,2 0 0 31,2-4 0-31,2 1-5 16,5-8 11-16,0 0-7 15,2-3 1-15,0-4-9 16,0 0 8-16,0 0-18 15,0 0 18-15,0-2-12 0,4-12 8 16,3-6 4-16,-2-2 1 16,-5-1 0-16,0 3 6 15,0 6-5-15,0 4 6 16,-3 3-6-16,-6 7-1 16,1 0 0-16,-4 0-9 0,-5 0-3 15,-4 3 12-15,2 13 0 16,1 4 0-16,2 3-4 15,5-1 4-15,2-2 6 0,7-4-6 16,0-1-1-16,2-4-6 31,0-2 7-31,0-7-1 16,0 1-11-16,11-3 12 16,5 0 8-16,3-5-7 15,6-11 0-15,-1-3 0 16,-1-5-1-16,-4 0 1 0,-5-2-1 15,-5 3 0-15,-7 5 3 16,-2 6-1-16,0 4 10 16,0 4 3-16,0 4-15 15,-4 0-1-15,-5 0 0 0,-3 10-12 16,-3 11 13-16,1 2 0 16,4 4 0-16,1-4 0 15,4 1 1-15,3-5 4 16,2-8-5-16,0-4-7 15,0-3 7-15,0-4-8 0,0 0 8 16,0 0 14-16,0 0-3 16,0-4 5-16,0-10-16 31,0-11-60-31,9 3-95 16,-5 3-212-16</inkml:trace>
  <inkml:trace contextRef="#ctx0" brushRef="#br0" timeOffset="15031.0886">1058 4203 803 0,'0'0'112'0,"0"0"-89"0,0 0 6 15,0 0 44-15,0 0-32 16,0 0 1-16,16-53 3 15,-11 45-16-15,-1 3 1 16,-2-3 8-16,0 1 21 16,1-1-2-16,-1 3-41 0,-2-1 8 15,2-1-1-15,0 2 5 16,0 1-6-16,0-2-6 16,1 1 6-16,-1 0 5 15,-2-2-14-15,0 3 2 16,0 1-14-16,0-2 7 0,0 3 19 15,0 2 20-15,0 0 27 16,0 0-20-16,0 0-23 16,-7 0-13-16,-8 10-18 15,-5 6 1-15,-5 4 9 16,0 5-9 0,4-1 10-16,3-1-11 15,5-2-6-15,5-3 6 16,6-4 0-16,2-2 0 15,0-2-1-15,0-4-8 16,0-2 9-16,0 0 0 0,10-4 0 16,3 0-1-16,5 0 1 15,1 0 0-15,6-4 0 16,2-11 0-16,-3 2 1 16,-1-5-1-16,-6-2 0 15,-5 0 7-15,-5-2-7 0,-5-1 1 16,-2 1 18-16,0 3 3 15,-2 2 33-15,-10 3-19 16,3 6-19-16,3 4-3 16,-3 4-14-1,-1 0 0-15,0 0 0 16,-6 12-15-16,-2 12 15 16,-2 8 0-16,0 4 0 15,4 2 0-15,6-3 0 16,4-3 0-16,6-4 0 15,0-7-8-15,0-4 6 0,0-7 2 16,2-3-8-16,8-6 8 16,3-1-13-16,5 0 4 15,5-6 9-15,3-14 0 16,1-6-1-16,-1-4 1 0,-3-4-1 16,-8-1-10-16,-3 5 11 15,-10 2 1-15,-2 9 7 16,0 4-7-16,0 8 14 15,0 2-15-15,-4 5-15 16,-6 0-1-16,-1 7 2 0,-6 13 13 16,-3 4 0-16,-1 3 1 15,2 4 5-15,3-1-5 32,7-2 0-32,7-4 0 15,0-2-4-15,2-8 4 0,0-1 0 16,0-8-13-16,0-1 13 15,6-4 0-15,5 0-9 16,3 0 2-16,3-14 7 16,4-6 6-16,-1-8-6 15,-5-2-30-15,-2-3 15 0,-5 6-5 16,-8 0 20-16,0 5 2 16,0 7 9-16,-3 5 6 15,-6 3-3-15,-2 6-14 16,0 1-1-16,-3 0-13 0,-1 12 14 15,-5 7 0-15,-1 5 0 16,6 7 7-16,4-1-7 16,4-2-1-16,5 0 1 15,2-2-1-15,0-6 1 16,2-6-7 0,10-4 2-16,3-4 5 15,3-6 1-15,6 0 5 16,3 0-6-16,0-18 0 15,0-7-1-15,-5-1-16 16,-7-6-14-16,-3-1 5 16,-6 3-11-16,-6 0 23 0,0 7 14 15,-2 6 1-15,-14 3 20 16,1 7-21-16,-3 7 0 16,-2 0 6-16,0 0-5 15,2 16-1-15,3 5 1 16,3 3 0-16,3-1 6 0,5 1-7 15,4-1 0-15,0-5 0 16,0-2-6-16,4-4 5 16,10-3 1-16,-1-6 0 0,3-1 13 15,4-2-12-15,4 0-1 32,3-5 3-32,-2-10-3 15,0-2-9-15,-8-4 8 16,-3 1 1-16,-8 0 7 15,-6 0-7-15,0 4 6 16,0-1 46-16,-14 7-11 0,-1 2-1 16,1 2-25-16,4 5-7 15,-1 1-6-15,3 0-2 16,2 0-10-16,4 0 8 16,0 0-26-16,-1 7-54 0,1 1-212 15,0-1-493-15</inkml:trace>
  <inkml:trace contextRef="#ctx0" brushRef="#br0" timeOffset="19813.571">1123 5057 476 0,'0'0'135'15,"0"0"-78"-15,0 0 60 16,0 0-22-16,0 0-39 0,0 0 60 16,0 0-44-16,-11-46-18 15,6 42-4-15,1 2 14 16,1 0-22-16,1-2-1 31,0 2 1-31,0 0 12 16,-2 0-1-16,1 0-24 0,-1 2 14 15,-3-3 18-15,0 3-38 16,1 0-8-16,-5 0 2 16,-1 0-7-16,-1 5-4 15,-5 7 3-15,3 3-9 0,1 4 5 16,3-1-4-16,5-2-1 16,1-2 6-16,2-4-6 15,3-3-6-15,0-2 5 16,0-3-12-16,0 0 13 15,0-2-1-15,0 0-5 0,0 0-45 16,6 0 6-16,7-6 39 16,7-9 6-16,2 1-1 15,2-9 0-15,-1-1-31 32,-1-2 10-32,-7 0 12 0,-3 1 10 15,-10 1 8-15,-2 5-1 16,0-1 34-16,-11 6 39 15,-5 4-41-15,-2 3 2 16,-1 5-23-16,-2 2-5 16,1 0 4-16,-3 7-17 0,4 12 0 15,-1 6 3-15,2 5-3 16,5 4 6-16,2 0-5 16,6 0-1-16,5-2 3 15,0-1-3-15,0-8-4 0,3-3-3 16,10-4 7-16,0-6-2 15,5-1-4-15,2-9 4 16,5 0-7-16,-1 0 3 16,2-7-12-16,1-11-1 15,-6-3-17-15,-4-6 5 16,-5-1 17-16,-10 0-4 0,-2 0 18 31,0 3 7-31,-2 6-1 16,-10 3 32-16,1 5-20 15,0 4-5-15,5 5-5 0,-2-1-8 16,4 3 0-16,0 0-7 16,-3 11-3-16,1 11 10 15,-2 6 0-15,4 3 1 16,4-2 7-16,0 0-8 16,0-4 6-16,7-4-6 0,0-9-13 15,2-5 12-15,-1-2 1 16,2-5 10-16,3 0-9 15,-2-15-1-15,3-11 8 16,-2-6-8-16,-2-6-33 0,-3-2-22 16,-7 2-9-16,0 4 44 15,0 6 20-15,-14 9 20 16,3 9 5-16,0 5-25 31,-1 5-1-31,1 0 1 16,0 9 2-16,-2 14 8 15,2 5 4-15,1 2-2 0,6 2 10 16,4-2-21-16,0-4 0 16,0-3-1-16,12-6 0 15,1-3 0-15,3-4-9 16,1-5 9-16,6-5 9 0,4 0-9 16,2-7-8-16,2-11-19 15,-7-3-18-15,-2-4-1 16,-6 1 20-16,-7 0 4 15,-9 4 22-15,0 4 8 16,-5 4 35-16,-13 5-26 0,-3 6-7 16,-6 1 2-16,-2 0 0 15,2 13 14-15,-2 8 16 16,6 1-17-16,8 2 8 16,6-2-32-1,4-4 0-15,3 0 5 16,2-6-5-16,0-2-1 15,0-4-1-15,12-4-15 16,3-2 16-16,5 0-6 16,2-2 0-16,3-14-2 0,-3 0-38 15,-4 0 1-15,-7 4 29 16,-4 3 16-16,-5 2 5 16,-2 2 6-16,0 5-11 15,0 0-23-15,-7 0-141 16,-9 0-584-16</inkml:trace>
  <inkml:trace contextRef="#ctx0" brushRef="#br0" timeOffset="25312.1317">1063 5947 95 0,'0'0'325'16,"0"0"-194"-16,0 0-72 15,0 0-12-15,0 0-14 16,0 0 10-16,0-1 28 16,0 1-25-16,0 0-4 0,0 0-23 31,0 0 7-31,0 0-3 15,0 0-16-15,0 0 29 16,0-2 12-16,2-3-19 16,2 0-15-16,1-2-5 15,0 5 8-15,-5-2 9 0,0 0-2 16,0 0 9-16,0 0-20 16,0 0 20-16,2-1-2 15,-2-2-8-15,0 0 3 16,0 0 4-16,0 3-1 0,0 0 0 15,0 0 5-15,0 4 8 16,0 0 17-16,0 0 14 16,0 0 4-16,0 0-24 15,-5 0-19-15,0 0-20 16,-5 7-5-16,-9 8-8 0,0 8 8 31,-1 0 10-31,1 1-6 16,6-2-2-16,5-1-10 15,0-6 6-15,4-3-7 16,4-3-1-16,0-4-6 0,0 0-2 16,0-3 9-16,12 0 0 15,5-2 0-15,10 0 5 16,6 0-4-16,8-9-1 16,3-6-9-16,1-7-15 15,-1-1-7-15,-4-2-22 0,-9-1 20 16,-8-3 31-16,-9 3 1 15,-10 3 1-15,-4 0 11 16,0 5 19-16,-14 1 11 16,-3 5-11-16,1 5-1 0,-1 3-7 15,-2 4-20-15,1 0 5 16,-1 0-2-16,-2 16-4 16,1 8 0-16,3 2-1 31,1 4 1-31,3 1 17 15,6-4-18-15,5-1 0 0,2-5-1 16,0-3 2-16,0-4-2 16,0-6 1-16,0-2-1 15,0-2 1-15,7-4 0 16,-1 0 0-16,5 0-17 0,1 0 0 16,0-3 16-16,5-11 1 15,-2-8-2-15,1-2 1 16,-5-5-24-16,-5-3-3 15,-6 3 0-15,0 0 11 16,0 6 17-16,-6 5 1 0,-5 4 23 16,-1 6-22-16,1 4-2 15,0 4 8-15,-5 0-8 16,3 0 0-16,-3 16 12 16,1 9-4-16,3 1-7 0,6 7 21 31,-1 4-4-31,7-2-1 15,0-3-17-15,0-2 1 16,0-7-1-16,9-5-3 16,7-4-3-16,-1-8 6 15,4-4 12-15,-2-2 2 0,5 0-13 16,3-12-2-16,2-10 1 16,0-7-9-16,-6-2-25 15,-2-3-4-15,-11 2-23 16,-8 1 38-16,0 7 23 0,-2 4 6 15,-11 8 19-15,-3 6-11 16,-1 6-12-16,1 0 10 16,-5 0-11-16,0 12 9 15,-2 11-10-15,-2 4 15 16,3 5 2-16,7 2-8 0,4 0 1 31,4-1-2-31,7-4-8 16,0-5 0-16,0-5 0 15,0-4-1-15,9-5 1 16,2-3-13-16,-2-5 13 0,2-2-10 16,2 0 3-16,1-4 6 15,4-15 1-15,4-6-7 16,-2-6-16-16,-2-4-36 16,-2-4-5-16,-10 4 15 15,-6 3 27-15,0 7 22 0,0 11 39 16,-6 4 19-16,-6 8-24 15,1 2-34-15,0 0 9 16,-2 5-9-16,-3 15 0 16,0 3 9-16,1 7 4 0,3 4 5 15,4-2 1-15,4-1-9 16,4-5 2-16,0-6-12 31,0-6 0-31,0-8-1 16,2-4-9-16,6-2 5 15,6 0 5-15,1-14 1 16,6-11 7-16,-4-4-8 0,1-2-25 16,-7 1 18-16,-5 6-2 15,-2 6 9-15,-4 9 25 16,0 4-2-16,0 5-19 16,0 0-4-16,0 0-17 0,-8 0-1 15,2 10-20-15,-12 10-118 16,-2-4-147-16,0-3-626 0</inkml:trace>
  <inkml:trace contextRef="#ctx0" brushRef="#br0" timeOffset="37477.4872">857 7671 170 0,'0'0'159'0,"0"0"-110"0,0 0-24 16,0 0 6-16,0 0-3 16,43-21-5-16,-34 16 36 15,-2 2 15-15,-1-1-30 16,-1 2-5-16,0-1-7 0,-1 3-13 16,-2 0-8-16,0 0-2 15,0 0-9-15,1 0 0 16,-1 0-20-16,0 0-21 15,-2 0 11 1,0 0-54-16,2 0 34 16,2 9 21-16,2-6-56 15,-2 2-65-15</inkml:trace>
  <inkml:trace contextRef="#ctx0" brushRef="#br0" timeOffset="39326.8774">1034 7677 766 0,'0'0'146'15,"0"0"-92"-15,0 0 14 16,0 0 8-16,0 0-5 0,0 0 28 31,0 0 11-31,0 0-32 16,2 0-46-16,0-7-14 15,0 1-18-15,0 2 2 16,-2 0 5-16,0 2-6 0,0 2 11 16,0 0-6-16,0 0-5 15,0 0 29-15,0 0 12 16,0 0 2-16,0 0-13 15,0 0-9-15,-2 0-12 16,-4 8-10-16,-5 8 1 0,-3 6 2 16,-1 4 18-16,-1 0 3 15,5 0-10-15,2-2-1 16,4-2-2-16,3-6-10 16,2-2 8-16,0-5-8 0,0-5-1 15,0-3 0-15,0-1 3 16,0 0-3-16,2 0 9 31,12 0-9-31,1-8 0 16,8-10-5-16,4-4 5 15,-1-3-27-15,1-4-29 0,-2 1-7 16,-6 0 40-16,-7 0 14 16,-5 3 8-16,-7 4 1 15,0 3 14-15,-2 4 22 16,-10 6 7-16,1 2-2 15,-2 3-15-15,1 3-26 0,-5 0 10 16,-1 7-9-16,-7 10 0 16,0 12 15-16,2 2-4 15,4 4 7-15,9 1 3 16,2 0-10-16,6-2-6 0,2-6 4 16,0-1 0-16,0-9-2 15,0-6-8-15,10-6-4 16,3-5-3-16,-1-1 14 31,7 0-10-31,-1-7 3 0,4-12 0 16,0-6-12-16,-4-8-35 15,-3-1 10-15,-5-3 4 16,-6 3 8-16,-4 5 15 16,0 3 10-16,-7 6 26 15,-6 5-11-15,0 5-14 0,-1 6 6 16,-1 4 5-16,-1 0-12 15,1 0 0-15,-1 17 7 16,1 5-5-16,1 8 23 16,3 2-6-16,4 2 0 15,4 2 1-15,3-4-4 0,0-4-14 16,0-3 2-16,12-7 9 16,1-4-13-16,1-6 0 15,1-7 2-15,3-1 5 16,3 0-7-16,-2-8 1 15,1-15-2 1,3-8-28-16,-6-7 9 16,-3-4-30-16,-3 0-26 15,-9 1 63-15,-2 8-3 16,0 7 16-16,-4 8 3 0,-7 6 27 16,-3 5-14-16,1 6-14 15,-3 1-2-15,3 0 7 16,-3 6 1-16,1 12 5 15,1 5 1-15,3 8-3 16,5-1 25-16,4 2-18 16,2-4-8-16,0-1 0 0,0-6-9 15,4-3 10-15,5-6-11 16,-1-4-5-16,0-4 4 16,-2-2-4-16,1-2-3 0,-3 0-6 15,0 0-5-15,3-14 19 16,-2-8 0-16,1-4-13 31,-1-4-15-31,-5 0-7 16,0 4 12-16,0 5 23 15,-5 4 0-15,-6 7 47 16,2 5-17-16,-2 5-12 0,0 0-11 16,-2 0-6-16,-6 15 0 15,0 7 15-15,-4 4-6 16,5 4 19-16,3 2-12 15,6 0-6-15,2-2 7 0,5-6-17 16,2-2 5-16,0-8 1 16,0-2-5-16,0-5 6 15,0-4-8-15,7-3-9 16,2 0 1-16,2 0 8 16,5 0-1-16,1-14 1 0,3-5-1 15,1-8 1-15,-4-5-24 16,-5 0 4-16,-6-2 1 31,-6 2 1-31,0 4 17 16,-2 6-5-16,-14 5 5 0,1 10-1 15,-3 2 2-15,-3 5-1 16,2 0 0-16,-4 12 2 16,-1 11 15-16,2 3 2 15,4 6-5-15,4 0 8 16,5 0-15-16,7-1 1 0,2-4 2 15,0-2-8-15,0-7 12 16,0-7-13-16,7-2-10 16,2-7 9-16,2-2 1 15,-2 0-2-15,5-4 1 0,1-14 0 16,3-8 1-16,-3-5 0 16,-3-3-28-16,-4 0 12 15,-8 5 0-15,0 8 7 16,0 7 2-16,0 6 7 15,-4 5 15 1,-5 3-15-16,-2 0 0 16,-2 0 6-16,-3 12-5 15,1 5 8-15,3 3 0 16,3-2 1-16,3 2-2 16,4-3-8-16,2-4 0 0,0-1 1 15,0-2-1-15,0-3-6 16,4-6-48-16,18-1-88 15,-2 0-72-15,-4-4-300 0</inkml:trace>
  <inkml:trace contextRef="#ctx0" brushRef="#br0" timeOffset="42659.5941">1048 8610 582 0,'0'0'382'0,"0"0"-298"15,0 0-67-15,0 0-17 32,0 0 0-32,0 0 16 0,-29-34 32 15,26 30 24-15,-2 1 5 16,3 3-25-16,-4 0 6 16,-3 0-42-16,-7 0 3 15,-4 7-6-15,-9 13-13 16,-7 8 23-16,0 5 35 0,1 5 25 15,2 0 1-15,6-1-25 16,6-2-23-16,8-5-11 16,7-5-3-16,4-4-12 15,2-5-10-15,0-4-1 0,4-3 1 16,11-8 8-16,6-1 17 16,5 0-4-16,3-4-21 15,3-16 13-15,-1-3-13 16,-2-6-39-16,-4-5 20 15,-8 2-40 1,-8-1 30-16,-6 4 10 16,-3 4-1-16,0 8 20 15,-3 3 0-15,-10 4 15 16,-3 3 24-16,-2 5-35 16,0 2-4-16,-1 0 0 0,-2 9 0 15,1 6 8-15,7 7 11 16,0 3-12-16,5 0 16 15,4 2-15-15,4 1 9 16,0-5-2-16,0-4-15 16,4-5 0-16,8-6 0 15,-1-3 1-15,3-5 5 0,3 0-6 16,1-3-1-16,2-17 1 16,0-8-28-16,-2-6-3 15,-7-2-37-15,-6-3-61 0,-5 7 70 16,0 4 19-16,-9 8 40 31,-11 8 31-31,0 7 8 16,-2 5-17-16,-1 0 3 15,0 3-5-15,0 15 25 16,2 7-1-16,5 2 4 16,3 5-10-16,7 0-22 0,4-2 15 15,2-1-31-15,0-3 6 16,15-6-6-16,7-5 1 15,5-6-1-15,0-4 15 0,6-5-15 16,3 0 0-16,-1-11-21 16,-1-12-29-16,-5-3-7 15,-7-7-48-15,-9 1 35 16,-11 2 22-16,-2 1 48 16,0 7 14-16,-19 6 10 15,-4 6 6-15,-3 4 30 0,-3 6-35 16,-3 0-5-16,1 11 5 15,4 8-7-15,3 5 40 32,6 1-27-32,4 0-9 15,10 0 0-15,4-3-22 0,0-2 9 16,0-6-6-16,4-4-3 16,10-2 0-16,1-7 17 15,8-1-9-15,4 0-8 16,2-9-10-16,2-11-1 15,-4-6-25-15,-6-3-23 0,-7-1 23 16,-7 2-8-16,-7 5 42 16,0 0 2-16,-7 7 0 15,-11 7 62-15,-1 4-32 16,-6 5-16-16,-2 0 3 0,-2 9-8 16,2 10 1-16,5 6 8 15,7-2 17-15,4 5-13 16,6-1-15-16,5-1-6 15,0-4 5 1,7-4-4 0,10-4-2-16,8-8 1 0,4-2 9 15,0-4-3-15,4 0-7 16,-1-15-22-16,-6-6-20 16,-3-5-21-16,-8-2-24 15,-11 1 74-15,-4 4 13 0,0 2 5 16,-8 10 49-16,-3 3-10 15,-3 4-5-15,3 4-17 16,3 0 4-16,-4 0-20 16,3 9-4-16,1 5-3 15,0 0 1-15,8 2-18 0,0 1 17 16,0 1-82-16,0-7-123 16,0-4-337-16</inkml:trace>
  <inkml:trace contextRef="#ctx0" brushRef="#br0" timeOffset="46442.1457">880 9506 553 0,'0'0'124'0,"0"0"-80"16,0 0 52-16,0 0 27 16,0 0-26-16,0 0-7 15,0 0-9-15,-25-20 11 0,23 19 8 16,-2 1-15-16,0 0-46 16,-1 0-7-16,-7 1-10 15,-1 19-3-15,-5 5 39 16,3 5 15-16,-1 4-18 0,3 0-4 31,7-2-26-31,6-4-24 16,0-3 13-16,0-8-14 15,13-5-1-15,7-6 1 16,7-6 0-16,4 0 0 16,7-11 0-16,-1-16-30 0,-3-4-27 15,-7-6-19-15,-7-3 10 16,-11 1 17-16,-9 2 15 15,0 7 34-15,-5 4 18 16,-11 10 21-16,-1 4 0 0,-1 5-7 16,0 7 3-16,-2 0-13 15,0 7-4-15,0 15 7 16,0 6 1-16,2 4 2 16,7 2 10-16,4 0-27 15,5-5 1-15,2 0-6 16,0-7 3-16,2-4-9 0,11-4-1 15,3-5 1-15,2-8-2 32,2-1 2-32,3 0 0 15,3-21-1-15,3-5-30 16,-5-6-10-16,-6-5-18 0,-5 2-4 16,-10 6 42-16,-3 5 21 15,-3 6 16-15,-16 8 35 16,-6 3-31-16,-2 7 12 15,-6 0-16-15,-2 9 8 0,-1 12 14 16,0 4 4-16,4 1-2 16,9 4-9-16,7-4-11 15,7 0 3-15,7-2-21 16,2-2-2-16,0-2 0 16,2-2 0-16,11-3-1 0,7-8 1 15,7 0-7-15,2-7 6 16,5 0 1-16,-1-3-6 15,-2-13-19-15,-2-3-17 16,-9-4 6 0,-4-3 16-1,-10 2 12-15,-6-2 8 0,0 1 0 16,-2 4 1-16,-13 4 31 16,-1 8-9-16,-2 3-2 15,2 6-12-15,-1 0-9 16,-3 0 9-16,1 15-8 0,0 8 11 15,1 1 3-15,5 4-4 16,5-2 9-16,6 1-7 16,2-4-11-16,0-3 2 15,0-3-4-15,12-5-1 16,1-7 1-16,5-2-7 0,4-3 5 16,5 0-8-16,2-17-14 15,0-5 0-15,-5-5-31 16,-5 1 23-16,-9 1 19 15,-5 1-8-15,-5 4 21 0,0 4 11 32,0 4 8-32,-7 5 17 15,-1 2-22-15,-4 5 6 16,3 0-13-16,1 0-5 16,-2 2 3-16,-1 12 4 15,0 4-8-15,0 2 18 0,0 3-12 16,4-2 5-16,5-3-3 15,2-2-9-15,0-6 6 16,0-4-6-16,2-4-2 16,9-2 2-16,5 0-18 0,4-2 6 15,4-11 2-15,1-8-25 16,0-5 1-16,-6 1-29 16,-3-4 18-16,-7 5 29 15,-5 4 16-15,-4 6 3 16,0 6 39-16,0 6 14 0,0 2-11 15,0 0-28-15,-4 4-9 16,-9 11-6-16,-5 7 5 31,0 2 19-31,5 3-4 16,4-8-16-16,5 1 7 0,4-8-12 16,0 0-1-16,0-7 0 15,0-3-5-15,0-2 5 16,0 0-7-16,0 0-10 15,4 0 16-15,0 0-6 16,1-5 7-16,1-6 10 0,-2 1-10 16,-1 2 12-16,-3 2-6 15,0 0 15-15,0 4 30 16,0 2-7-16,0 0-11 16,0 0-33-16,0 0 0 15,0 0-33-15,0 0-58 0,-7-3-127 16,-10-6-855-16</inkml:trace>
  <inkml:trace contextRef="#ctx0" brushRef="#br0" timeOffset="50575.5061">1029 10449 32 0,'0'0'585'16,"0"0"-510"-16,0 0-42 15,0 0-6-15,0 0-12 16,0 0-14-16,-24-31 15 16,22 24 48-16,-1 3-17 0,1-2 4 15,0 2 7-15,-2-2-22 16,2 4-10-16,-4-1 0 15,4 2-25-15,2-1 11 16,-2 2-12-16,2-2 1 0,-2 2 0 31,0 0 0-31,0 0 0 16,2 0-1-16,-3 0-1 16,1 0 1-16,0 0 0 15,2 0 0-15,0 0 0 16,-2 0-33-16,2 0-30 0,-2 0 0 15,0 0 24-15,-4 0 1 16,0 0 35-16,2 0 3 16,1 0 47-16,1 0 15 15,0 0 26-15,2-2-20 0,-2-3 32 16,2 3 42-16,0 2-22 16,-2-3 4-16,0 3-5 15,2 0-51-15,-3 0-29 16,1 0-26-16,-5 8-13 15,-4 12 11-15,-2 4-10 0,-3 4 24 32,3 2-12-32,1-2 0 15,6-4-5-15,-1-4-1 16,5-3-6-16,0-5-2 16,2-7 1-16,0-3 0 0,0-2-1 15,0 0-9-15,7 0 9 16,8-2 1-16,7-10 1 15,1-4 5-15,1-2-6 16,-2-4-9-16,-6-2 0 16,-5 0 2-16,-7-1 7 0,-4-4 1 15,0 5 0-15,0 2 18 16,-15 2 5-16,-3 6-7 16,-4 4-8-16,-2 4 0 15,-3 6-9-15,-2 0 0 0,-3 9 1 16,1 14 11-16,2 3 1 15,5 2 7-15,8-1-11 16,7 2-9-16,5-2 7 31,4-4-7-31,0 0 0 16,4-4 0-16,12-4 0 0,3-5 0 16,4-3 0-16,-1-7-10 15,3 0 4-15,0 0-2 16,-1-7-7-16,-2-10-2 15,-4-7-4-15,-2 0 5 16,-10-4-9-16,-6-2 9 0,0 5 15 16,-2 0-2-16,-15 3 3 15,-4 6 0-15,3 4 9 16,-1 6-4-16,0 4-4 16,4 2 7-16,1 0 1 0,3 13-9 15,1 8 0-15,2 3 14 16,6 3-13-16,2 5 10 15,0-3-1-15,7 0-10 16,9-5 9-16,4-2-8 31,-1-7 4-31,8-4-4 0,0-8-1 16,2-3 0-16,2 0-1 16,-2-10-14-16,0-9 3 15,-4-10-16-15,-8-3 3 16,-5 1-13-16,-5-4 12 0,-7 3 26 15,0 4-2-15,-7 7 2 16,-9 4 43-16,1 5-32 16,-1 7 0-16,3 5-6 15,-1 0 2-15,-1 7-7 16,-1 13 2-16,-1 6 9 0,1 2 14 16,5 2-16-16,4-3 1 15,5-2-3-15,2-4-6 16,0-4 0-16,0-5-1 15,0-1 0-15,7-8-1 0,3 1-4 16,4-4-12-16,-1 0 5 31,8 0-1-31,-4-7 13 16,3-8 0-16,-7-5-19 16,-1 0 19-16,-8-2-1 15,-4 0 1-15,0 3 0 0,0 5 9 16,-8 5 24-16,-4 3-17 15,3 4-1-15,1 2-15 16,-2 0-9-16,1 12 9 16,-1 7 0-16,0 6 1 0,4-1 17 15,1 0-17-15,5-2 0 16,0-3 10-16,0-4-10 16,2-5-1-16,7-3 0 15,-2-5-14-15,4-2 4 16,0 0-6-16,5-9 16 0,1-11-9 15,-1-6 9-15,-5-4-25 16,-1 0-19-16,-10 6 28 31,0 4 16-31,0 8 21 16,0 6 52-16,-5 4-35 0,5 2-21 16,0 0-17-16,0 0-15 15,0 6 6-15,0 8 8 16,0 2 1-16,0 6-31 15,7-5-108-15,-5-4-415 0</inkml:trace>
  <inkml:trace contextRef="#ctx0" brushRef="#br0" timeOffset="54525.2467">21977 10357 918 0,'0'0'300'16,"0"0"-221"-16,0 0-42 31,0 0-27-31,0 0 7 16,0 0 43-16,-7 0 44 0,7 0 78 16,0 0-58-16,0 0-42 15,0 0-10-15,0 0-28 16,0 0-12-16,0 0-4 15,0 0-4-15,0 0 8 0,0 0-17 16,0 0 1-16,0 0 3 16,0 0-13-16,0 0-5 15,0 0-1-15,0 0-8 16,0 6 7-16,0 8 1 16,0 6 15-16,0 6 7 15,0 6-10-15,7 1 2 0,-1 1 0 16,1-3-14-16,0-1 11 15,-3-2-11-15,3-3 0 16,-1-4 15-16,1-4-15 0,-2-2 11 16,0-6-11-16,-3-4 0 31,-2 0 7-31,2-3-7 16,-2-2 0-16,0 2-1 15,0-2 2-15,2 0 11 16,-2 0-11-16,0 0 0 15,4 0 18-15,5-6-1 0,11-16 53 16,12-10-55-16,13-14-16 16,15-5-11-16,15-5-24 15,23-8-5-15,-2 10 18 0,7 1-12 16,-3 7 8-16,-17 15 15 16,2-1-5-16,-15 9 6 15,-14 5 10-15,-18 6 0 16,-13 6 1-16,-12 2-1 15,-11 2 0-15,-2 2 28 16,0 0-27-16,0 0-1 0,0 0 0 31,0 0-17-31,0 0-9 16,0 0-66-16,-7 8-79 16,-1-2-303-16</inkml:trace>
  <inkml:trace contextRef="#ctx0" brushRef="#br0" timeOffset="60507.0162">1016 11343 517 0,'0'0'201'16,"0"0"-142"-16,0 0 9 31,0 0-28-31,0 0 6 16,0 0 24-16,0-28-1 15,0 24 12-15,0-2-49 0,-3 2-20 16,1 0 21-16,2 0-27 15,-2-2 1-15,0 3-7 16,2-4 1-16,-2 2 6 16,0 0-7-16,-1-1 1 15,3 2 14-15,0-2-4 0,0 2 20 16,0-4 12-16,0 0-27 16,0 3 20-16,0-2-17 15,0 3-1-15,-2 3 35 0,-2 1 16 16,-4 0-11-16,-2 0-17 15,-8 7-31-15,-6 12-4 16,-5 10 13 0,-2 3 33-16,2 0 2 0,6 3-22 31,6-7-4-31,5-2-17 16,5-6-10-16,5-4 6 0,2-2-7 15,0-1-2-15,0-6 1 16,5-2 2-16,11-2 7 15,3-3-7-15,4 0 17 16,-1 0-7-16,5-8-3 0,-3-8-8 16,1-6-8-16,-5 0-8 15,-5-5 9-15,-3 3 0 16,-10 3 7-16,-2-2 6 16,0 7 1-16,0 2 20 15,-14 4 5-15,-1 5-25 0,-1 0 6 16,-1 5-13-16,-6 0 0 15,0 5 5-15,-1 14-5 16,0 7 6-16,1 2 10 16,5 3-2-16,7-1 4 0,5 0-12 31,4-4-6-31,2-2 0 16,0-4 0-16,13-6 0 15,7-4 0-15,5-5 1 16,1-5 6-16,8 0-7 15,2-12-10-15,1-13 9 0,-3-5-39 16,-8-4 12-16,-7-2-13 16,-11-3 20-16,-8 6 12 15,0 2 3-15,-11 8 6 16,-9 4 35-16,-5 9-17 16,1 4-17-16,-1 6 10 0,1 0-10 15,0 3 14-15,1 12-8 16,3 7-1-16,5 2 1 15,3 2-5-15,5 3 6 16,7-5-7-16,0 2 0 0,0-6 8 16,2-2-9-16,10-2 0 31,1-6 2-31,5-3-1 16,0-7-2-16,4 0-4 15,1 0 3-15,-2-7-5 16,0-11-2-16,-3-6-14 0,-7-6 2 15,-5-2 8-15,-6-3 1 16,0 3 5-16,0 6 7 16,-13 5 21-16,-5 4 9 15,3 8-29-15,-3 2 25 0,0 7-25 16,0 0-2-16,-4 10-4 16,2 13 5-16,0 2 12 15,2 8 1-15,5-2-11 16,2 4 21-16,3-5-22 15,8-2 14-15,0-4-15 0,0-5 0 16,0-6-6-16,6-5 3 16,4-4 3-16,1-4 0 31,5 0-11-31,4 0 11 16,0-20-6-16,3-4 0 0,-4-6-16 15,-3-4-10-15,-5 1 1 16,-7 6 18-16,-4 1 13 15,0 8 10-15,0 5 0 16,-4 8 14-16,-7 0-24 0,3 5-1 16,-6 0 0-16,-1 5-8 15,3 13 9-15,-1 4 9 16,4 1 8-16,4 5-5 16,3 1 7-16,2-4-11 15,0 2 0-15,0-6-2 16,2-4-5-16,8-5-1 0,0-6 0 15,2-4-11-15,1-2 10 16,5 0 0-16,0-20 1 16,2-8-1-16,-5-4-17 15,-1-5-10 1,-5 0-19-16,-7 1 3 16,-2 5 37-16,0 7 7 15,0 8 1-15,-11 8 39 16,1 4-26-16,4 4-13 15,-1 0-1-15,1 6-5 16,-4 12 5-16,0 6 2 0,1 4 21 16,5 1 1-16,1-2-17 15,3-3 11-15,0-2-11 16,0-1-7-16,7-9 4 16,4-4-4-16,5-4-6 0,1-4 5 15,3 0-10-15,1 0 11 16,-6-8 0-16,1-6-16 15,-5-2 10-15,-5-2-1 16,-6 0 7-16,0-1 0 16,0 4 5-16,-2 2-5 0,-11 1 9 31,-1 6-8-31,-1 3 9 16,-1 1-10-16,-1 2 0 15,-1 0 0-15,-1 0 0 16,2 9 10-16,6 4-10 0,2 1 0 15,4 0 6-15,3-2-6 16,2-1-1-16,0-2 1 16,0-1-5-16,5-4 4 15,-1-3-4-15,3-1-9 16,2 0-5-16,0-1 19 0,-3-16 1 16,-2-2-1-16,-4-6 1 15,0 1 11-15,0 1-6 16,-6 2 0-16,-7 7 36 15,1 2-32-15,6 6-8 0,1 5 1 16,5 1-3-16,0 0-17 16,0 9-112-16,0 9-45 15,0-1-353-15</inkml:trace>
  <inkml:trace contextRef="#ctx0" brushRef="#br0" timeOffset="69121.5068">1007 12254 370 0,'0'0'81'16,"0"0"-47"-16,0 0 5 15,0 0 12-15,0 0-6 16,0 0-25-16,0-28 53 16,4 20 13-16,-2-1-6 0,1 1-33 15,0 1-23-15,-1-1-2 16,0-1-6-16,-2 4 13 31,0-4-6-31,0 4 9 16,0 1 11-16,0 0-17 0,0 1 3 15,0 3 19 1,0-1-9-16,0 1-6 0,-2-3-15 16,-3 3-10-16,-2-2 23 15,-2 1-1-15,-1 1-15 16,-6 0 24-16,-3 0-17 16,-2 0 11-16,-2 3 3 0,-2 9-9 15,1 5 16-15,-2 2 8 16,1 8-1-16,3-1-1 15,1 3-14-15,6 0-7 0,3-5-7 16,8-4-20 0,4-6 10-16,0-2-11 0,0-6-9 15,4-1 9-15,10-3 2 32,4-2 11-32,6 0-5 15,5-11-7-15,2-7-2 16,3-4-12-16,-3-4-21 0,-6 0 8 15,-7 2 0-15,-9 1 5 16,-5 0 21-16,-4 2 0 16,0 6 30-16,0 5 1 0,-9 2 7 15,-2 1-18 1,-5 6-18-16,3 1 7 0,-3 0-4 16,-1 0-4-16,1 10 11 15,-2 7-4-15,3 4 5 16,4 5 12-16,1 0-17 0,8 0 1 15,2-2-3-15,0-2-6 16,0-4 8-16,4-4-8 16,10-5-10-16,1-6 9 15,4-3 0-15,3 0 1 0,4-6 0 32,3-14-14-32,0-4 3 15,0-4-28-15,-6-4-4 16,-9-2 4-16,-8 1 11 15,-6 2 19-15,0 4 8 16,-12 6 1-16,-7 4 36 16,-4 7-14-16,-3 5-2 0,-3 5 2 15,2 0-20-15,-5 2-1 16,6 14 15-16,-1 5-2 16,3 8 23-16,4 2-16 15,4 6-2-15,5-4 3 0,4 2-16 16,7-5 2-16,0-3 4 15,0-6-12-15,2-3 6 16,9-6-6-16,3-5-3 16,1-4-1-16,6-3 4 15,1 0 0-15,5-8 0 0,2-12-7 32,-1-4 6-32,-3-2-12 15,-7-3 2-15,-7 0-6 16,-9 0 15-16,-2 3 1 15,0 3-9-15,-9 3-8 0,-4 4 18 16,0 6 9-16,0 3-3 16,-1 7-4-16,3 0 9 15,0 0 3-15,-1 3-14 16,4 12-7-16,-1 6 7 0,4 5 10 16,3 2-2-16,2 2-1 15,0-4-6-15,0-3 8 16,9-2-9-16,2-5-10 15,2-7 10-15,1 0-1 16,1-6 0-16,3-3 1 0,0 0 0 16,2-5 0-16,-2-11 0 15,-1-1-5-15,-1-8 4 32,-5-2-13-32,-3 1 5 15,-6 1 7-15,-2 3-8 16,0 6 10-16,0 4 0 15,0 6 19-15,-8 3 6 0,2 3-16 16,-1 0 4-16,-3 7-13 16,-2 10 0-16,-1 10-1 15,-1 1 2-15,5 0 7 0,5-2 6 16,2-6-13-16,2-2 0 16,0-6-1-16,0-7 1 15,0 0-1-15,0-5-6 16,0 0-1-16,4 0 6 15,3-5 2-15,1-9 7 16,4-7-8-16,-5-2-9 0,-5 0 9 16,-2 3-7-16,0 5 7 15,0 6 5-15,0 7 34 32,0 0 0-32,0 2-21 0,0 0-18 15,0 0 0-15,0 2-12 16,0 9 10-16,0 1 2 15,0-3 0-15,0 1 0 16,0-3-1-16,0 2-6 16,0-5 6-16,2 0-73 15,-2-4-99-15,0 0-162 0,0 0-538 0</inkml:trace>
  <inkml:trace contextRef="#ctx0" brushRef="#br0" timeOffset="72371.2225">976 13024 1041 0,'0'0'165'0,"0"0"-110"0,0 0-4 16,0 0-28-16,0 0-5 16,0 0 3-16,0 0 29 15,-38 19 8-15,24 2 20 16,1 7 5-16,0 2-22 15,1 0-1-15,2 2-12 0,3-4-21 16,2-1-18-16,5-8 1 16,0-5-9-16,0-3-1 15,0-7 0-15,12-4 5 16,5 0 14-16,6-12-17 0,3-12-1 31,3-9-1-31,-2-3-44 16,-4 1-1-16,-10-4-8 15,-9 6 2-15,-4 1 31 16,0 9 20-16,-11 3 16 16,-11 5 26-16,-3 8-17 0,-2 5 4 15,-2 2-7-15,1 0 3 16,1 12-12-16,0 8 5 16,3 6 15-16,1 4-15 15,6 2 5-15,5 0 7 16,6-1-19-16,3-6-10 0,3-2-1 15,0-8 2-15,0-3-4 16,9-6-3-16,3-6 5 16,1 0 10-16,3 0-9 15,3-11-1-15,4-10-6 16,2-7-25-16,-6-2-10 0,-5-2-28 31,-10 3 24-31,-4 4 36 16,0 4 9-16,-6 7 37 15,-8 7 24-15,-1 5-33 16,1 2-13-16,-3 0-15 0,-2 9 1 16,0 14 11-16,1 3 7 15,2 2 6-15,5 2 8 16,4-2-23-16,5-1 10 16,2-4-13-16,0-5-5 0,2-1-4 15,9-8 10-15,1-4-8 16,-1-3 0-16,5-2-6 15,1 0 5-15,3-14-6 16,0-8 1-16,-2-7-16 16,-5-3-16-16,-3 0 9 0,-8 2 2 15,-2 6 27-15,0 4 15 16,-5 6 7-16,-6 6 9 31,0 6-14-31,0 2-15 16,1 0-1-16,0 0-1 0,1 14-3 15,-1 4 3-15,6 2 7 16,0 4-1-16,4 2-3 16,0 0 4-16,0-1-7 15,11-6 1-15,5-4-1 16,1-6 17-16,3-3-11 0,3-6-5 16,-1 0-1-16,0-3 0 15,1-16-1-15,-1-3-14 16,-5-3-12-16,-1-1 8 15,-9-1 8-15,-5 5 5 16,-2 1 6-16,0 4 14 0,-11 7 23 16,-5 5-10-16,-1 2-7 15,-3 3 4-15,-1 0-9 16,2 15-14-16,-2 5 0 31,8 6 7-31,2-5 15 0,6 2-17 16,3-6-5-16,2 0 1 15,0-7-2-15,0-3-2 16,0 0 2-16,4-5-58 16,13-2-46-16,-4 0-72 15,-5-12-175-15</inkml:trace>
  <inkml:trace contextRef="#ctx0" brushRef="#br0" timeOffset="75921.1701">1019 13851 887 0,'0'0'129'0,"0"0"-76"0,0 0-27 16,0 0 8-16,0 0 3 15,0 0 50-15,0 0 3 16,-23-14-10-16,19 14-24 15,2 0-6-15,-6 0-20 16,-3 9-18-16,-7 13-2 0,-1 8 58 16,-4 4 10-16,5 1-7 15,3-3-15-15,6-2-24 16,2-7-16-16,7-2-10 31,0-7 7-31,0-5-13 16,2-2-13-16,12-7 13 0,4 0 8 15,4 0 1-15,5-19-9 16,2-4-2-16,0-8-18 16,-3 0-29-16,-1-4 11 15,-10 3-33-15,-5 4 26 0,-8 2 45 16,-2 6 16-16,0 4 30 16,-16 4-27-16,-4 7-19 15,-6 5 12-15,-3 0 10 16,-3 5-15-16,1 13 17 0,2 6 5 15,5 4 6-15,3 1 6 16,8 0-20-16,6 0-8 16,7-5-2-16,0-2-11 15,0-7-1-15,9-2-6 16,9-10 7-16,2-3 9 0,5 0-8 31,4-3 8-31,2-20-9 16,0 0-25-16,-2-8-14 15,-9 2 5-15,-7 3-8 16,-8 1 28-16,-5 4 14 16,0 2 1-16,-13 6 19 0,-10 8-9 15,1 3 5-15,-7 2 1 16,0 0-9-16,-2 14 24 16,1 6-19-16,4 6 24 15,4 0-5-15,6 6-12 0,5-4-2 16,7 3-12-16,4-5-6 15,0-2 7-15,0-6-7 16,11-4-6-16,4-4 6 16,5-8 0-16,5-2 11 15,4 0-11-15,2-8 0 0,5-12-9 16,-3-5-22-16,-4 0-5 16,-4-1-2-16,-10-1 17 31,-4 5 15-31,-6 1 6 15,-5 2 0-15,0 1 13 0,-2 4-1 16,-17 4-5-16,0 6-1 16,-4 4-4-16,-1 0 12 15,1 2-5-15,-1 16-8 16,2 8 22-16,4-2-21 16,5 6 18-16,6-2-7 0,7 1-12 15,0-1 4-15,2-2-5 16,14-5 0-16,0-2 0 15,1-5-1-15,3-6 1 16,3-6 6-16,-2-2-6 0,4 0 11 16,0 0-11-16,-1-10-11 15,-4-4 10-15,0-5-14 16,-6 2 2-16,-3-3 1 16,-7 1 2-16,-4 0 10 31,0-1 0-31,0 4 0 0,-8 1 0 15,-6 5 19-15,-3 2-7 16,-2 6-1-16,0 2-11 16,-2 0 7-16,1 0-7 15,1 14 0-15,0 2 6 0,3 7 10 16,3 0-3-16,5 1-3 16,6 1-9-16,2-4 8 15,0-2-9-15,0-4-2 16,2-3-4-16,4-7 0 15,3-3 6-15,-1-2 0 0,4 0 3 16,-1 0 7-16,3-12-10 16,-3-6-13-16,-3-3 3 15,0 0-15-15,-6-2 19 16,-2 5 0-16,0 4 6 0,0 6 7 16,0 4 17-16,-4 4 4 31,-2 0-8-31,0 0-19 15,-1 4-1-15,-3 13-6 16,-2 1 6-16,1-3 0 16,1 2 0-16,4-7 3 0,2-3-2 15,2-4 0-15,2-1 1 16,0-2-2-16,0 0 0 16,0 0-26-16,0-26-68 15,0-1-146-15,0-2-775 0</inkml:trace>
  <inkml:trace contextRef="#ctx0" brushRef="#br0" timeOffset="79519.9648">874 14825 977 0,'0'0'165'16,"0"0"-132"-16,0 0-1 16,0 0-32-16,0 0-11 15,0 0 11-15,0 0 5 16,-10-18 16-16,10 11 24 0,0 5 2 15,-2 1-9-15,2 1-15 16,-2-2-2-16,2 0 9 16,0-1-10-16,0 3 1 15,-5 0 38-15,1 0 21 16,0 0-11-16,-1 0-23 0,1 5-12 16,-8 12-25-16,1 12 2 31,-5 2 19-31,3 6 19 15,3-1-9-15,0-6-6 16,8-2-18-16,2-6-5 0,0-4-11 16,4-10-7-16,14-2 7 15,5-6 12-15,4 0-12 16,8-10 0-16,5-12 0 16,0-9-19-16,1-6-62 15,-6-2 2-15,-6 2 18 0,-11 2-16 16,-9 1 77-16,-9 10 1 15,0 2 28-15,-12 8 9 16,-9 2 6-16,-4 9-10 16,-2 3-4-16,-2 0 10 0,-2 12-18 15,2 9 14-15,2 4 0 16,5 5-1-16,4-2-10 16,9 2-18-16,7 0 6 31,2-4-13-31,0-3-1 15,18-9 1-15,2-2 0 0,4-5 0 16,1-7 0-16,4 0-12 16,2-10 3-16,0-13-18 15,-2-6-20-15,-6-7-7 16,-10-3-10-16,-8 2 23 16,-5 0 22-16,0 7-15 0,-18 6 34 15,-5 8 111-15,-2 6-73 16,2 9-7-16,-2 1 1 15,0 0-8-15,3 17-17 16,0 12 6-16,4 1 14 0,7 3-7 16,1 1 2-16,10-1-7 15,0-3-14-15,0-6 12 16,3-4-13-16,8-4 0 16,2-6 4-16,1-4-4 0,1-6-7 31,1 0 7-31,0 0-7 15,2-16 5-15,-3-3-24 16,-1-8-3-16,-6 1-24 16,-3 1 3-16,-5 4 43 15,0 0-1-15,-2 10 8 0,-9 3 62 16,-1 4-22-16,1 4-15 16,3 0 1-16,-2 0-19 15,-1 14-6-15,3 8 0 16,3 4 5-16,2 0 16 0,3 2-13 15,0-1-3-15,3-8 4 16,8 0-9-16,2-4 6 16,1-10-2-16,1-5-5 15,1 0 0-15,1 0-1 16,-1-9-8-16,3-14 1 0,-6-3-15 16,0-1-21-16,-6-1 9 31,-3 5 14-31,-4 6 21 15,0 5 36-15,0 8-3 16,0 4 5-16,0 0-16 16,0 0-19-16,0 0-3 0,0 12-14 15,0 6 14-15,0 4 0 16,0 2 7-16,0-2 1 16,5-2-8-16,3-6 2 15,-1 0-2-15,0-11 0 16,-5 3 0-16,1-6 0 0,-3 0 6 15,0 0 10-15,0 0-5 16,0-6-11-16,-3-7-71 16,-17-12-64-16,5 5-205 15,-6 3-659-15</inkml:trace>
  <inkml:trace contextRef="#ctx0" brushRef="#br0" timeOffset="86552.7028">403 16691 126 0,'0'0'106'16,"0"0"-91"-16,0 0 21 16,0 0-26-16,0 0-20 0,0 0 50 15,-36-9-61-15,28 4 42 16,1 5 57-16,2-4-36 16,0 4-35-16,3-3 11 15,2-8-10-15,0 8 21 31,0-8-29-31</inkml:trace>
  <inkml:trace contextRef="#ctx0" brushRef="#br0" timeOffset="88418.7985">916 15821 439 0,'0'0'146'16,"0"0"-91"-16,0 0 57 15,0 0-11-15,0 0-51 0,0 0 26 16,0 0 24-16,-7-46-54 15,7 38-4-15,0 4 25 16,-2-1-2-16,0 0-4 16,2-3-15-16,0 1 9 0,-2 0-11 15,2-1-34-15,0-3 13 16,0-1-15-16,0-1-8 16,-3 3 15-16,1-6-4 15,0 2 4-15,-1 0 1 16,1 1 16-1,0 4-9-15,-1-1 14 16,-3 5 12-16,2 2-2 16,-1 3 1-16,1 0-8 15,-3 0-20-15,-6 12-20 16,-3 12 6-16,-4 8 7 0,0 2 11 16,5 2-2-16,3-4-10 15,5-2 1-15,5-7-13 16,2-6 1-16,0-2 4 15,0-8-5-15,2-7-6 16,11 0 5-16,8 0 0 0,1 0 1 16,7-19 0-16,5-1-22 15,-5-3-9-15,-2-3-29 16,-6 0 12-16,-9 2 28 16,-6-2-8-16,-6 4 28 15,0 4 29-15,-2 4-8 0,-12 2 34 16,-3 6-28-16,1 2-13 31,-3 4-8-31,0 0-5 16,-1 0 12-16,-2 18-4 15,0 3 5-15,1 8 17 0,6 0-7 16,4 8-3-16,4-5-3 16,7 3-9-16,0-10-1 15,0-1-8-15,7-8-7 16,6-2 7-16,3-10 0 15,4-4 1-15,5 0 5 0,4-4-6 16,0-16 0-16,-2-4-28 16,-4-6-7-16,-7 2 16 15,-5-7-13-15,-9 4-6 16,-2-1 38-16,0 10 8 0,-4 0 9 16,-9 8-4-16,-1 2 12 15,1 6-25-15,-3 6 0 16,1 0 0-16,-1 0 1 31,-1 6 7-31,1 14 11 16,1 4-2-16,3 7 2 0,5 0-1 15,5-4-10-15,2 5-2 16,0-6-4-16,4-6-2 16,10-1 8-16,1-5-8 15,4-6 0-15,-2-4 0 0,6-4 0 16,3 0 0-16,6-7-1 15,-1-12-9-15,2-3-8 16,-4-4-8-16,-6-2-18 16,-6 2 16-16,-7-4 28 15,-10 7 0-15,0 0 1 0,-3 5 8 16,-15 4 25-16,-4 6-33 16,-4 4 6-16,-3 4 7 15,-6 0-13-15,2 18 7 16,0 4 8-16,1 5-1 15,8 0 11 1,7 4-13-16,5-5-2 16,10 6-10-16,2-9-1 15,0 0 2-15,2-8-2 16,12-1 2-16,1-8-2 16,3-4 0-16,5-2-2 0,6 0 2 15,0-8-2-15,4-9-13 16,-2-6-7-16,-4-3-9 15,-8 3 5-15,-7-2 16 16,-10 1 9-16,-2 2 1 16,0 3-4-16,-14 2 4 0,-5 5 34 15,-1 6-34-15,-1 6 0 16,-4 0 0-16,4 2 0 16,-4 19 1-16,3 6 5 15,2 4 13-15,6 1-6 0,10-1-4 16,4-4 6-16,0-6-15 31,0-3 0-31,13-6-1 16,7-5 2-16,1-4 8 15,-4-3-9-15,1 0-1 16,-3-10-1-16,-3-2-18 0,-3-6-11 16,-5-18-47-16,0 10-143 15,-4-6-385-15</inkml:trace>
  <inkml:trace contextRef="#ctx0" brushRef="#br0" timeOffset="94834.8863">26080 7570 201 0,'0'0'692'15,"0"0"-604"-15,0 0-56 0,0 0-18 16,0 0-13-16,0 0 1 31,50 0 48-31,-48 0 39 16,-2 0 31-16,2 0-33 15,-2 0-25-15,0 0-5 16,0 0-9-16,0 0 14 0,0 0-9 16,0 0-2-16,0 0-9 15,0 0-23-15,0 0-7 16,0 0-6-16,0 0 3 15,0 0-8-15,0 0 5 0,0 0-5 16,0 2-2-16,0 1-3 16,9 5 4-16,9 1 1 15,11 3 8-15,11-2 20 16,14-2 6-16,10 1-23 16,7-4-2-16,8 1-4 0,1-3-4 15,4-3-1-15,1 3 0 16,0-3-1-16,-2 0 0 31,-6 0 1-31,-1 0-2 16,-2 0 1-16,-6 0-1 0,-2 0 0 15,-2 0 0-15,-3-3 0 16,-3 3 0-16,-1 0 1 16,-1-3-9-16,2 1 16 15,-2 2-8-15,2 0 1 0,0 0-7 16,0 0 5-16,-5 0 2 15,-2 0 0-15,-4 0 0 16,-3 0 2-16,-3 0 2 16,-5 0-4-16,-1 2 0 15,-1 1 6-15,-3 0-6 0,2-1-2 16,0 2 1-16,3-2 1 16,0 2-6-16,0-2 6 15,2 2 0-15,1-2 10 16,2 0-10-16,1-1-1 15,3 2 1 1,-1 0 0-16,-2 0 0 16,3 0-1-16,0 0 2 15,0 1-1-15,-1-3 0 16,1-1-6-16,1 0 6 16,-3 0-12-16,-1 0 11 0,-2 0-8 15,-2 0 8-15,0 0 1 16,2 0 0-16,3 0 0 15,1 0-1-15,1 0-7 16,4 0 8-16,0 0 4 16,-1 0-4-16,2 0-1 0,-1 0 1 15,0 0 0-15,0 0 1 16,0 0-1-16,2 0-1 16,-1 0-1-16,0 0 2 15,4 0 7-15,-3 0-7 0,3 0-1 31,-3 0 1-31,0 0 0 16,-1 0 0-16,-2 0 0 16,2-1 0-16,-4-3 1 15,1 0-1-15,3 0-1 16,-4 0-2-16,1 0-4 0,-3 0 5 16,1 0-4-16,-5-1 1 15,-2 2 4-15,-1 1 1 16,-2 0 0-16,0 0 0 15,1 2-1-15,-3 0 1 16,3 0 0-16,-3 0 0 0,2 0 3 16,2 0-3-16,1 0-1 15,-1 0 1-15,5 6-1 16,-1 0 1-16,1 0 0 16,3 2 0-16,-1 0 1 0,3 0-1 15,0 0 0-15,-2 0-1 16,-1 1 2-16,1 0-1 31,-1-1 0-31,-2-2 0 16,3 0 0-16,-3-1 0 15,1-2 0-15,-1 1 0 0,-2-2 0 16,-1 1 0-16,-2-3 0 16,-1 0 1-16,-3 3-2 15,-2-3 1-15,3 2 0 16,-3-2-1-16,0 2 2 0,-2-2 0 15,2 2-1-15,-2 2-1 16,-4-3 1-16,0 5 0 16,-3-5 1-16,0 1-1 15,-2 0 2-15,-2 0 4 16,0 0-6-16,-2 1-1 0,-1-1 1 16,1-2 0-16,-1 1-1 15,3 1 1-15,0 0 0 16,0 0 1-16,4 3-1 31,1-2-1-31,-2 1 1 16,4 1 0-16,0-2 0 0,-1 2 0 15,1-2-1-15,-5 0 1 16,0 0 0-16,-3 1-7 16,-1-2 6-16,-3 0 0 15,-1 0 1-15,-1 1 0 0,-3-2 0 16,2-1 0-16,-1 0 0 15,-1 0 0-15,2 0-1 16,1 0 2-16,2 0 5 16,-2 0-6-16,7 0-26 15,-4 0 8-15,3 0-8 0,1 0 2 16,5 0 3-16,-2 0-3 16,2-1 2-16,1-2 3 15,-1 1-14-15,-1 0 26 16,-2 2 6-16,0 0 1 0,-2 0 0 31,-4 0-1-31,-6 0 1 16,-6 0 0-16,-2 0 7 15,0 0 29-15,0 0 31 16,0 0-32-16,0 0-24 16,0 0-11-16,0 0 0 0,0 11-1 15,0 4 1-15,0 9 13 16,0 5 4-16,0 7-3 15,0 4-3-15,0 0-10 16,0 1 14-16,0 0-8 0,5-1-1 16,-5 0 9-16,2-1-14 15,0-2 15-15,1-1-16 16,-1-1 0-16,0-3 10 16,-2-3 4-16,0 3-1 15,3-3 8-15,-3 0-9 0,0 0 2 16,0 2-6-16,0-2-2 31,0 0 3-31,0-2-9 16,0-1 0-16,2 2 8 15,0-2-6-15,2 1 4 16,1-6 6-16,-3 2-11 0,2-5 11 16,1-1-3-16,0-2-8 15,-1 2 18-15,0-3-11 16,3-2 5-16,-5 3-3 15,0-3-10-15,0 0 10 0,-2 0-9 16,0 0-1-16,3 0 5 16,-3 3-4-16,0 1 7 15,5-2-8-15,-5 2 0 16,2 0 7-16,-2-3-6 16,2 1-1-16,-2-1 7 0,0-1-6 15,0 2 10-15,2-3-11 16,-2 5 0-16,0-3 7 31,2 3-7-31,-2 0 0 16,2-1 6-16,1 0-4 0,-3-1 4 15,0-2-6-15,2-4 0 16,-2 1-1-16,0-4 1 16,0-1 0-16,0-1 0 15,0-3 0-15,0 3 3 16,0-3-3-16,0 2 0 0,0 0-1 15,0-2 1-15,0 0 0 16,0 0 0-16,0 0 0 16,0 0 5-16,0 0-5 15,-5 2 0-15,-5 2 12 0,-13-2-11 16,-4-2 16-16,-6 0-15 16,-9 0-1-16,-5 0 14 15,-14 0-14-15,-1-2 1 16,-7-6 7-16,-3 0-8 15,-1 2 0 1,-3-2 1-16,1 2-2 16,1 0 5-16,5 0-5 15,2 0-9-15,7 1 9 16,4 2 2-16,5 1-2 16,4 0-1-16,0 2 1 0,3 0 1 15,2-2-1-15,-3 2 0 16,0-3-1-16,2 3 2 15,-1 0 4-15,-1 0-5 16,-1 0-3-16,-3 0-4 16,-5 0 8-16,1 0-1 0,-3 0 2 15,2 0-2-15,1 0 5 16,2 0-5-16,6 0 0 16,3 0 7-16,3 0-7 15,4 0-2-15,-1 0 2 0,5 0 0 16,-2 0 4-16,2 0-4 31,-3 0 0-31,-1 0-1 16,-4 0 1-16,-1 0 0 15,-4 0 0-15,-3 0 0 16,-1 0 3-16,-4 0-3 0,-2 0-9 16,1 0 9-16,0 0 0 15,1 0 0-15,1 0 0 16,4 0 0-16,0 0 0 15,5 0 0-15,4 0 0 0,2 0-1 16,1 0 2-16,1 0-1 16,-1 5 0-16,-1-3 0 15,-5 2 5-15,4 0-5 16,-3 0-5-16,1 0 5 16,4 0 1-16,-3 1 0 15,3 0-1-15,-5 2 0 0,-1-5 3 16,1 3-3-16,-3-1 0 31,1-4 0-31,0 3 0 16,-1-3 0-16,4 0 0 0,-1 0 0 15,-3 3 0-15,3 1 1 16,-2 0-1-16,-3 0 0 16,1-2 0-16,1 2 0 15,1-2 0-15,2 0 0 16,-3 0 1-16,3 3-1 0,-3-5 0 15,-1 5-1-15,-1-1 2 16,-1 1-1-16,1-5 0 16,-4 5 0-16,2-5 3 15,-1 0-3-15,0 0 0 16,2 0 0-16,-1 0 1 0,1 0-2 16,1 0 1-16,0 0-1 15,0 0 1-15,1 0 0 16,-1 0 0-16,1 0 0 15,1 0 1 1,1 0 5-16,2 0-6 16,-3 0-9-16,1 0 9 15,-3 0 2-15,-1-2-1 16,-1-1-1-16,0 3 2 16,0-5 5-16,1 1-7 0,-4 2-2 15,1-1-4 1,3-2 7-16,-2 1-1 0,4 1 0 15,1-2 1-15,4 1 3 16,1 0-4-16,0 0 0 16,5 1 1-16,-1 3-1 15,5-3 0-15,1 1 0 0,1 0 0 16,0 2 0-16,0 0 0 16,0 0 0-16,0 0 1 15,2-2 0-15,-1 2 10 16,0 0-11-16,-3-3 0 0,0 3 5 15,-2 0-5-15,2 0 0 32,-1-2 0-32,4 2 0 15,-1 0 1-15,0 0 0 16,2 0 7-16,-2 0-7 16,0 0-1-16,2 0 0 0,-4-3 5 15,0 3-4-15,-1 0 4 16,4 0-5-16,-1 0 1 15,2 0 6-15,0 0-7 16,6 0 0-16,-1 0 1 0,4 0 8 16,2 0-6-16,4 0-3 15,-2 0 0-15,3 0 9 16,3-2-9-16,-3 2-7 16,2 0 6-16,0 0 2 15,1 0 2-15,-1-2 2 0,-4 2-4 16,0 0 0-16,-5-2-1 31,1 2-7-31,-1-3 6 16,0 3 2-16,2 0 1 15,4 0-2-15,1 0 0 0,-1 0 6 16,6-3-6-16,0 3 0 16,0 0-5-16,4-2 5 15,0 2 7-15,0 0-7 16,0 0 0-16,0 0 7 15,0-2-6-15,0 2 13 0,0-4-12 16,0-2 7-16,0-2 9 16,0-8-11-16,0-4-7 15,0-4-1-15,-3-7-10 16,1 2 11-16,-2-4 0 0,2 0 0 16,-6 1 3-16,4-3-1 15,0 3-3-15,-3-2 1 16,3 0 0-16,2 0 4 31,0 0-4-31,2-2 0 16,0 0 3-16,0 0-2 0,0 4-1 15,0-2 2-15,6 3 7 16,1 2 2-16,-1-2-11 16,-2 4 0-16,4-2 9 15,-6 1-9-15,2 0-1 0,-2 2 1 16,1-2 0-16,-1 0 0 15,0 1 0-15,0-1 2 16,-2 5-2-16,2-1 0 16,-2-1 0-16,0 5 0 15,0 2 8-15,0 0-13 0,0 2 5 16,0 0-1-16,0 0-1 16,0 0 2-16,2-1 0 15,0 0 0-15,2 0-2 16,-2 2 2-16,0-3 0 0,2 2-1 15,-2 0 1-15,3-2-1 32,-1 0 0-32,0 0 1 15,-2 0 0-15,4 0-1 16,-4 1 1-16,-2 3-1 0,2 0 1 16,-2 4 0-16,0 0 0 15,0 2 0-15,0 2 0 16,0 1 6-16,0-2-6 15,0 3 0-15,0 0 0 16,0 0 1-16,0 2 5 16,0-2-6-16,0 2 1 0,0 0 6 15,-2-1-7-15,2 0 0 16,-2-1 1-16,0-1-1 16,-2-4 1-16,2 1-1 15,2-2 1-15,0-2-3 0,0 0 2 16,0-3 0-16,0 2-1 15,0 0-5-15,0 1 6 32,0 5 0-32,0 1 0 15,0 2 5-15,0 1-5 16,0 3 0-16,0-1 0 0,0 1 0 16,0 0 0-16,0 0-1 15,0 0 0-15,0-2-1 16,0 0 2-16,-2 0 0 15,-2-5 0-15,0 0-6 0,-3-1 6 16,1-5 0-16,-4 4 0 16,1-4-6-16,1 2 5 15,-4 0-7-15,1 4-4 16,0-1-19-16,0 1 5 16,2 3-32-16,-2 2-31 0,2 2 26 15,-4 0-43-15,-21 2-61 16,5 9-157-16,-2-3-745 0</inkml:trace>
  <inkml:trace contextRef="#ctx0" brushRef="#br0" timeOffset="100900.4112">990 16656 36 0,'0'0'322'0,"0"0"-244"0,0 0-41 16,0 0 33-16,0 0-50 15,0 0 7-15,-16-15 64 16,13 11 19-16,-1 0 56 15,0-2-97-15,-1 3-48 16,2-2 9-16,-1 1-10 0,2 4-5 16,0-3 12-16,0-4-18 15,-3 0 1-15,1 2 12 16,2-5-5-16,-3 6 63 16,0-4-46-16,1 3 20 0,2 5-18 15,0 0-7-15,-1 0 8 16,1 0-8-16,0 0-10 31,-2 0 4-31,-1 9-1 16,-2 9 0-16,0 8 27 15,3 0 6-15,4-1-21 0,0 0-17 16,0-2-11-16,0-5 8 16,9-5-13-16,3-4-1 15,-2-5 7-15,4-4-5 16,-1 0 21-16,0 0-4 0,3-9-18 15,-1-4 15-15,-1-4-16 16,-1-1-7-16,-3-1-3 16,-6-2 10-16,-2 1 7 15,-2-6-6-15,0 5-1 16,0 2 11-16,-11 1-3 0,-2 4 33 16,0 7 5-16,-1-2-10 15,1 9-15-15,-1 0-20 16,1 0 0-16,-3 16 5 15,3 8-6 1,2 3 16-16,-1 2-2 16,8 3 0-16,2 0-1 15,2-2 3-15,0-2-16 16,4-5 0-16,7-11 0 16,3-2-1-16,1-2 1 15,1-8 0-15,-1 0 0 0,1 0 0 16,-3-8-1-16,3-7 1 15,-3-6-12-15,-1-9 0 16,-6 1 0-16,-1-7-16 16,-5 6 27-16,0 2-1 15,0 6 2-15,-7 10 10 0,-1 2-4 16,0 6 8-16,4 4-5 16,2 0-1-16,0 0-8 15,-1 4-2-15,1 10-5 16,0 12 7-16,2 6 7 0,0 0 3 15,0 2 0-15,0-2-9 32,2-1 11-32,9-3-12 15,1-10 0-15,-1-6 0 16,-3-7-1-16,4 0-5 16,-6-5-8-16,3 0-8 0,3-10 14 15,-1-12 8-15,-1-9 0 16,0 0-17-16,-3-6-2 15,-3 3 9-15,-4 2-12 16,0 4 22-16,0 6 8 0,-7 5 11 16,-2 8-7-16,0 6 14 15,0 3-15-15,1 0-6 16,-4 0-5-16,-1 7-7 16,-1 15 7-16,1 7 0 15,2 0 3-15,2 3 13 0,2 0-14 16,5-1 11-16,2-5-13 15,0-4 0-15,0-4 0 16,0-9-6-16,0-4 5 16,5-5-8-1,-1 0-4-15,2 0-3 16,4-8 9-16,1-10 7 16,3-10 0-16,-4-3-19 15,-3-5-22-15,-5 0-17 16,-2 1 14-16,0 9 36 15,-6 3 8-15,-7 9 34 0,-3 10-16 16,-3 4-7-16,2 0-9 16,-1 9-2-16,1 12 1 15,1 7 11-15,0 2 0 16,7-2 13-16,5-2-6 16,1-4-7-16,3 1-5 0,0-9-7 15,0-5 1-15,0-4-3 16,5-1 3-16,1-4-1 15,-1 0 0-15,-2 0 1 32,1 0 0-32,0 0 11 0,1-13-12 15,3 3-11-15,0 1-32 16,0-9-80-16,1 6-145 16,-7 2-589-16</inkml:trace>
  <inkml:trace contextRef="#ctx0" brushRef="#br0" timeOffset="106615.7659">842 17517 692 0,'0'0'214'16,"0"0"-145"-16,0 0 51 15,0 0-79-15,0 0-27 16,0 0 43-16,0 0 35 15,-2-72-18-15,2 60-8 0,0 6-14 16,0 2-3-16,0 1-2 16,0 3-17-16,0 0 8 15,0 0-9-15,0 0-4 16,-2 0 15-16,2 0 1 16,-2 0-5-16,-1 7-14 0,-2 11-20 15,-1 10 13-15,2 2-4 16,-1-2 4-16,3 2-5 15,2-7-9-15,0-5 4 16,0-4-5 0,4-6-6-16,5-4 5 15,0-4 2-15,3 0 4 16,3-4 6-16,1-14-9 16,1-4 1-16,-1-4-3 15,-3-1-15-15,-1 4 14 16,-6 1 0-16,-4 3 1 0,-2 1 0 15,0 6 0-15,0 2 5 16,0 6 5-16,0 1 15 16,-6 3-3-16,-1 0-9 15,-4 0-4-15,-2 7-9 0,-3 15 1 16,1 2 3-16,-2 2 11 16,7 6 3-16,1 3 4 15,4-3-14-15,3 0-1 16,2-2-6-16,0-4-1 15,5-12 2-15,10 0-2 0,1-10-5 16,3 1 4-16,4-5 2 31,2-5-1-31,4-13 0 16,0-5-26-16,0-4 2 16,-5-4-19-16,-8 4 4 0,-6-4 8 15,-10 1 31-15,0 7 0 16,0 1 0-16,-6 3 1 15,-9 7 39-15,-1 2-16 16,-2 6-23-16,0 4-1 16,0 0 1-16,-1 4 0 15,-4 18 10-15,3 5-2 0,0 1 13 16,4 8-6-16,3 0-1 16,6-2-5-16,7-2-9 15,0-1 6-15,0-8-7 0,2-1 0 16,10-4 1-16,-4-6-1 15,1-6-1-15,3-6 1 16,1 0-9-16,1 0 9 31,1-6-3-31,1-11 2 16,-1 0 1-16,-7-4-17 0,0-4 2 16,-6 4 14-16,-2 1 1 15,0 3 5-15,-6 5-5 16,-8 2 0-16,-1 2 20 15,1 4-14-15,-1 4-6 0,-1 0-2 16,-2 4 2-16,2 14 0 16,-2 4 1-16,5 5 14 15,2-1-6-15,4 1-8 16,7 4 0-16,0-8-1 16,0-5 1-16,0 0-1 0,7-10 0 15,4 0-2-15,0-8 2 16,3 0-1-16,1-4 1 15,3-14 0-15,2-3-12 16,0-11 3-16,-2 1-21 31,-3-5 6-31,-5 6-15 0,-4 2 18 16,-4 10 21-16,-2 6 26 16,0 5-2-16,0 7 20 15,0 0-18-15,0 0-25 16,0 0 0-16,-2 0-1 15,-4 11-1-15,-4 7 1 0,2 8 0 16,1 0 24-16,-2 2-9 16,4-1-2-16,3-6-8 15,2-7-5-15,0-3 0 16,0-8-2-16,0-3-7 0,0 0 8 16,0 0-4-16,0-18-2 15,7-10 6-15,2-7-4 16,0 0-35-16,-3 3-14 15,-4 2 10-15,-2 8 44 16,0 8 2-16,0 8 43 0,0 6-29 31,0 0 2-31,0 0-5 16,0 0-13-16,0 0-7 16,-4 9-4-16,0 14 11 15,-3-1 17-15,-1 5 5 0,0-4-7 16,6-2-2-16,2-2-13 15,0-4 0-15,0-8 1 16,0-2-1-16,0-5-1 16,0 0 0-16,0 0-16 15,0-9 16-15,0-9 1 0,0-8-1 16,2-2-24-16,-2-2-3 16,0 5-8-16,0 8 27 15,-2 5 9-15,-7 8 22 16,3 4 1-16,-1 0-7 0,2 0-16 15,-1 0-2-15,-1 7-8 16,-1 12 9-16,-2 3 1 16,3 0 22-16,5-1-13 31,2 2-8-31,0-9 0 16,0 0-1-16,5-6 6 0,4-4-6 15,4-4-10-15,0 0 4 16,3-12 0-16,2-10 5 15,-2-7-27-15,-4 0-23 16,-4-3 4-16,-8 0-20 0,0 6 4 16,0 3 59-16,-14 10 4 15,-3 9 52-15,1-1-4 16,1 5-18-16,1 0-2 16,1 18-27-16,4 5 12 15,-1 3 14-15,8 1 1 0,2 0-9 16,0-1-12-16,0-9-3 15,9 3-4-15,7-8 0 16,4-3-22-16,9-9-82 31,-5 0-94-31,-3-9-463 0</inkml:trace>
  <inkml:trace contextRef="#ctx0" brushRef="#br0" timeOffset="134427.4196">18893 18460 123 0,'0'0'557'0,"0"0"-499"15,0 0-57-15,0 0 23 16,0 0-24-16,0 0-49 16,0-21 23-16,0 9 24 15,0 9 2-15,0-3 22 0,0 3 33 16,0-6-15-16,0 9-6 15,0-4 2-15,0 4 1 16,0 0-11-16,0 0-4 16,0 0-6-16,0 0-10 0,0 0 15 15,0-1 17-15,0 1 7 16,0 0-6-16,0 0-13 16,0 0 10-16,0 0-10 31,0 0 20-31,0 0-1 15,0 0-7-15,0 0-16 0,0 0 24 16,0 0-10-16,0 0-9 16,0 0 3-16,0 0-2 15,0 0 11-15,0 0 8 16,0 0-10-16,0 5-5 0,0 4 5 16,0 0 13-16,0 6-20 15,0 0-2-15,3-1 7 16,2 3-14-16,1 2-4 15,1-1-5-15,-1 0-11 16,4 0 12-16,-4 1-12 0,1-4 0 16,-3-1 9-1,0-4-10-15,1-2 1 0,-2 1 0 16,-1-5 0-16,-2-3 4 16,2-1-5-16,-2 0 0 0,0 0 11 15,0 0-11-15,0 0 11 31,2 0 6-31,3-3-2 16,5-16 2-16,7-3-17 16,9-10-1-16,12-8-5 15,8-4-11-15,12-7-2 16,8 4 7-16,9 1 9 0,6-2 1 16,1 3 2-16,3 8-11 15,-5-2 5-15,-5 11-10 16,-10 1 4-16,-9 6 5 0,-13 7 7 15,-10 4 7-15,-13 2 3 16,-7 0 2-16,-6 8 7 16,-5 0-1-16,-2 0 8 15,0 0-16-15,0 0-10 16,0 0 0-16,0 0-19 16,0 0-15-16,2 0-47 0,5 0-97 15,-2 3-53-15,-1 2-481 0</inkml:trace>
  <inkml:trace contextRef="#ctx0" brushRef="#br0" timeOffset="140409.9606">17373 1555 582 0,'0'0'242'0,"0"0"-167"0,0 0-50 15,0 0-24-15,0 0 32 16,0 0 37-16,-8-34-1 15,8 29-21-15,0 0 11 16,0 3-4-16,0 2-17 16,0-1-21-16,0-3 11 15,0 2 4-15,0-1 4 0,0 1 8 16,-3 2-1-16,1-1-4 16,2-1 2-16,0 2 6 15,0-2-1-15,0 2-16 0,0 0-17 16,0 0 1-16,0 0 1 31,0 0 4-31,0 0 0 16,0 0-9-16,0 0 22 15,0 0-13-15,0 0-4 16,0 0-14-16,0 0 7 16,0 0 1-16,0 0-9 0,0 0-11 15,0 0 11-15,0 5-9 16,0 14 9-16,2 3-2 15,9 6 2-15,3 4 12 0,1 0-12 16,3 0 0-16,-2 0 6 16,2-2-6-16,-3-2 0 15,1 0 0-15,0-3 0 16,-3-6 5-16,-2-3-5 16,-4-4 0-16,-2-5-1 0,-3-3 2 15,0-4-1-15,-2 0 1 16,0 0 0-16,2 0 59 31,0-16 2-31,7-12-24 16,5-14-37-16,5-15 5 15,10-7-6-15,10-2-15 0,7 2-2 16,8 5 15-16,4 8-12 16,6 6-1-16,3 5 5 15,0 8 1-15,-3 6 8 16,-6 8-14-16,-6 2 15 15,-12 6-1-15,-9 4 2 0,-11 2-1 16,-9 4 0-16,-6 0 5 16,-5 0-5-16,0 0 6 15,0 0-5-15,0 0-2 16,0-2-6-16,0 2-1 0,0 0-55 16,0 0-122-16,0 0-47 15,-9 2-383-15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15:05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6687 6154 582 0,'0'0'134'0,"0"0"-91"0,0 0 29 15,0 0-34-15,0 0-11 16,0 0 30-16,-2-14 35 15,2 7-33-15,0 2-21 16,0 1-8-16,0 0-2 0,0 0-5 16,0 1 19-16,0 3 6 15,0 0-5-15,0-2 7 16,0 2-27-16,0 0-13 31,0 0 12-31,0 0-16 0,0 0 1 16,0 0-7-16,0 0-9 15,0 0 9-15,0 14 0 16,0 9 0-16,2 7 7 16,2 6-7-16,1 4 7 15,0 4-7-15,-1 3 1 0,2-3 9 16,1-1-9-16,0 1-1 16,-2 0 9-16,1-1-8 15,1-2 7-15,-3 0-8 16,2-2 0-16,2-3 0 0,-2-4 0 15,3 2 0-15,-3-3 1 16,2 1-1-16,-2 1 8 16,1-1-8-16,-3 2 0 15,3-3 0-15,-2 1 2 16,-1 2-2-16,-2-1 1 0,3-3 0 31,-3 1 1-31,2-2-1 16,0-2 0-16,2-1 12 15,-2-4-12-15,-2-2 0 16,3-1 13-16,-3 1-8 16,-2-3 2-16,0 3-8 0,0 1 0 15,0-2 16-15,0 1-7 16,0 2-2-16,0 2-7 16,0 1 11-16,0-2-4 15,0 1-1-15,0 0-5 0,0 2 6 16,0 1-6-16,0 1-1 15,0 2 1-15,0 0 0 16,0 3 9-16,0 1-9 16,0 5-1-16,0 0 16 0,-5 2-15 15,1 2 6-15,0-1-7 16,-2-1 1-16,2 2 7 31,0-2-2-31,-1 5-5 16,3-2 5-16,0 2-4 15,0 1-2-15,0 2 7 0,0-1 2 16,-1 1 1-16,3 0-10 16,-3 1 6-16,3-1 4 15,-2 0-9-15,2-3 12 16,-2 0-1-16,0-2-12 16,0 1 16-16,-3-2-7 0,3-4 6 15,-2 1-2-15,0 0-4 16,-2 1 7-16,2-4-3 15,2 2-3-15,0-4 9 16,2-1-13-16,0 1 9 16,0 0-2-16,-2 2-3 0,2 1 9 15,0 0-3-15,-3 0-15 16,1 2 19-16,0 2-14 31,2 3 7-31,0 1-12 16,0 0 8-16,0 3 0 0,0-3-7 15,0 5 0-15,0 2 6 16,2-6-8-16,0 3 0 16,3-3 0-16,-3-3 2 15,0 2 4-15,-2-2-6 16,0-2 0-16,0 1 9 0,0-3-8 16,0-5 4-16,0-2-5 15,0-8 0-15,0-2 7 16,0-5-7-16,0-6 0 15,0 0 1-15,0-2 6 0,0 0-7 16,0-3-1-16,0 2 1 16,0 1 1-16,0-3-1 15,0 2-1-15,0-1 1 16,4 0-8-16,2-1-11 16,-2 0-30-1,2-2-14-15,3 0-5 16,5-5-53-16,-3-17-166 15,-5-12-297-15</inkml:trace>
  <inkml:trace contextRef="#ctx0" brushRef="#br0" timeOffset="7015.4564">6788 6048 631 0,'0'0'150'16,"0"0"-147"-16,0 0 6 15,0 0 15-15,0 0 25 16,0 0 1-16,0 0 71 0,0-10-43 16,0 8-17-16,0 0-13 15,0 0-11-15,0-2 21 16,-2 1-19-16,-2 2-13 0,4-2 6 15,0 3-10-15,0 0 17 16,0 0-4-16,0 0-20 16,0 0-8-16,0 0 0 15,0 0-2-15,0 0-5 0,0 0 0 16,8 0 17-16,11-1-16 16,12-2 9-16,15 2-2 31,7-1-8-31,12 2 10 15,6-3-10-15,7 3 0 16,4-2 3-16,3 0-2 0,4-1 6 16,0-2-7-16,1-1 0 15,-3-2-9-15,-2 1 9 16,-4-4 0-16,-4 2 3 16,-4-3-2-16,-7 1-1 15,-5 3-1-15,-3-2 1 0,-5 2 5 16,1-1-5-16,0-2 0 15,-1-1-5-15,3 2 5 16,-1-3-2-16,3 4 2 16,1-1 0-16,-4 0 3 15,3 2-3-15,-5 0-1 0,-3 2 1 16,-6-1-2-16,-1 4 2 31,-8-1 0-31,1 2 0 16,-5-3 0-16,-2 4 0 15,0-1 0-15,0 2-1 0,0-2 10 16,2 2-8-16,2-2-1 16,1 2-1-16,4-2 1 15,2 2-9-15,0 0 9 16,3 0 0-16,1 0 0 16,1 0 0-16,2 0 0 0,2 0 1 15,-3 0 10-15,4 0-11 16,-6 0-1-16,1 2 1 15,-3 2-2-15,1-2 2 16,-1 1 0-16,0 0 0 0,-1 1-2 16,-4 1 2-16,-1-2-8 15,-3 1 6-15,2 0 2 16,4 0 0-16,-1-2 0 16,4 1-1-1,1-2 1 1,1 1 0-16,1-2-17 0,1 0 11 15,1 0 0-15,2 0 6 16,0 0 0-16,1 2-4 16,-2 2 3-16,2-1 1 15,-2 0 0-15,1-1-1 0,3-2-1 16,-1 2 0-16,0-2 4 16,-1 0 2-16,-2 0-4 15,-1 0 1-15,0 0-1 16,2 0 0-16,0 0 0 15,2 0 5-15,1 0-5 0,3 0-8 16,1 0 8-16,-1 0 2 16,3 0 5-16,0 0-7 15,3 0 0-15,1 0 0 16,2 0 0-16,4 0 0 0,3 0 0 16,0 0-7-16,5 0 7 31,2 0 0-31,-2 0 5 15,3 0-6-15,-6 0 1 16,2 4-1-16,-1-1 1 16,-3 2 0-16,1 2 0 0,-1-2 0 15,-2 1 1-15,-2 3-1 16,2-4 1 0,-4 2 4-16,2-4-5 15,-1 3 0-15,-1 2 4 0,2-2-4 0,-2 1-7 16,-3-3 7-16,1-1 0 15,-1-1 3-15,-4 0-3 16,0-2 6-16,-3 0-1 16,-1 0-5-16,-5 0-9 15,0 0 9-15,-2 0 0 0,-3 0 2 16,-1 0-2-16,-3 0 6 16,-7 0-4-16,-4 0-2 31,-2 0 0-31,-7-2 1 15,-2-2-1-15,-4 3 1 16,-4-2-1-16,-1-1 1 0,1 3 6 16,0-4-5-16,4 1 4 15,1 1-12-15,8 0 4 16,2 1 2-16,6 0 0 16,4 2-1-16,3-2 1 0,4 2 0 15,3 0 0-15,-1-2 0 16,6-1 0-16,-1 3 5 15,-1-5-5-15,2 1 0 16,-6 1 2-16,-3-2-2 16,-6-1-7-16,-3 0 6 0,-8 0 2 15,-4 0 9-15,-6 0-10 16,-6-5 0-16,-4 2 19 31,-4-7-19-31,0 0 0 16,0-4 13-16,0-2-3 0,0-2-4 15,0-2-6-15,0-3 0 16,0-1-6-16,0 0 4 16,0 0 1-16,7 2-1 15,7-2-24-15,3 2 25 16,4 0 1-16,5-2-5 16,1 0 5-16,7 0 8 15,-1 0-8-15,2 2 0 0,4 0 1 16,-3 1-3-16,3 1 2 15,1 4 0-15,1 2 0 0,1 4 0 16,-2 3 0-16,3 1 0 16,-3 0 0-16,1 3 0 15,5 1 0-15,-2 2-1 16,3 2 1-16,2 0-1 16,4 4 1-1,3 0 0-15,2 0 1 16,0 0 8-16,4 0-9 15,1 4-1-15,-3 4 1 16,2-2 0-16,-4 2 6 16,1 0-5-16,-1-2-1 0,-3 2 16 15,4-1-6-15,-1-2-8 16,-1 1 3-16,3-2-4 16,0 1 5-16,-2-2-6 15,0 1 0-15,-4-4 0 16,-3 0 2-16,-2 0-2 0,-2 0 0 15,-3 0 1-15,1 0 4 16,-3 0-5-16,-1-4-3 16,-3 1 3-16,-1-2 0 15,-1-1 0-15,2 2-1 16,2-1-6-16,0-2 6 0,0 2 1 16,3 0-9-16,-3 1 8 31,-3 2 1-31,0 1 0 15,-6-1-1-15,0 2 2 16,0 0 2-16,-2 0-3 0,3 0-2 16,-3 0 2-16,2 0-1 15,-2 0 1-15,2 2-1 16,0 3 1-16,-2-1 3 16,-3 2-3-16,3 3 0 15,-2-4-1-15,0 3 2 16,0 1-1-16,0 1 0 0,4-1 1 15,-2 4 5-15,4-4-6 16,0 4 0-16,1-4 0 16,-3 5 1-16,0 0 7 0,0 2 6 15,-2 3-12-15,-2-1 23 16,0 2-12-16,-2 2 4 16,0 3-5-16,-4 1 11 31,-1 6-12-31,-1 1-10 0,-4 6 1 15,-1 5 17-15,-6 4-19 16,-1 1 0-16,-5 4 0 16,-2 1 0-16,0 1 7 15,0-4-7-15,-9 4 0 16,-7-1 0-16,-3-3 1 16,-6 0 1-16,0-5 3 0,-6-2-4 15,-2-4 4-15,-7-4-5 16,-5 0 0-16,-3-4 16 15,-8 0-16 1,-2-4 10-16,-3 1-10 0,-1-3 1 0,0-4 0 16,-1 0-1-16,1-5 0 15,4 0 1-15,2-3-1 16,2-2 0-16,3-2 0 16,7 0 1-16,2 0 6 15,3 0-6 1,8-1 0-16,0 3-1 15,4-3 0-15,0 5-1 16,3 0 1-16,2 2 0 16,1 2 0-16,2 4 0 0,3 5 0 15,1 3 0-15,3 2 1 16,3 6 14-16,1 1-4 16,2 5-5-16,2 2 18 15,0 7-15 1,4 1-2-16,-2 3 6 15,2 1-4-15,-3-2-2 0,3-2-5 0,0 0 4 16,0-2 17-16,0 1-8 16,0-2-8-16,0 4 4 15,3 1-11-15,-1 0 17 16,-2 2-17-16,0-4 0 0,0 0 7 16,0-1-7-16,0-2 1 31,0 0 0-31,0 1 0 15,0 0 7-15,0 0-8 16,0 3-9-16,0-2 9 16,-7 3 0-16,-1 1 1 0,0 1-1 15,-3 0 1-15,3 0 8 16,-4 0-9-16,3-1-5 16,3-3 5-16,-1-4 0 15,3-2 1-15,-1 0-1 0,3-2 1 16,-1 0 4-16,1 1-5 15,-2 1 0-15,0-2 6 16,-3 0-6-16,0 0 1 16,0-2-8-16,1-1 14 15,2 3-2-15,-1-2-5 0,1-3 0 16,-1-1 0-16,0 0 0 16,3-4 2-16,0-1-2 31,0-3 1-31,0 3 7 15,2-4-8-15,0 5-2 0,0-2 2 16,-2-2-6-16,2 0 6 16,0-1 0-16,-3-5 0 15,1 0 2-15,0-3-1 16,-2 0-1-16,-2-1 0 16,4-2 1-16,-2-1 0 0,2 1-1 15,0-3 1 1,-1-3 3-16,3 1-4 15,0-3-1-15,0-3 0 0,0 3 0 16,0 0 0-16,0 1 1 0,0-1 0 16,0 0 14-16,5 2-13 15,-1-5 5-15,0 4-5 16,2-2 8-16,-2 2 9 16,0 0-18-16,3 4 1 15,1 1 9 1,2 0-10-1,-1-1 1-15,-1 0-1 0,-1 1 1 16,0-4 6-16,0 2-7 16,1 0 0-16,1 0 1 15,1 0-1-15,0 1 0 0,4 4 0 16,-1-3 1-16,2 1-1 16,4-2 0-16,-3 1 0 15,1-4 1-15,1 3-1 16,-1-2 7-16,4 2-7 15,-3-2 0-15,-3-1 1 0,-1-2-1 16,-5-1-1-16,-3-4 1 16,1 2 0-16,-5-4 2 15,3 2-2-15,-1-1-6 16,1 2 6-16,-1 1 2 0,-2 1-1 16,2-1-1-16,-1-1 2 31,-1 0-2-31,-2 1 0 15,2-2 0-15,-2 3 12 16,2-2-12-16,-2 2 0 16,3 1 7-16,-3 1-7 0,0-1 7 15,0 1-7-15,0 0 0 16,0-1 11-16,0 1-10 16,-5 1 11-16,-6 1-2 15,0 0-10-15,-3 0 13 0,2 0-13 16,-5 0 0-1,2 0-1-15,-5 2 2 16,-3 1 0-16,-3 1 0 0,-6 1-1 16,-1-1 12-16,-2 3-12 15,1-3 0-15,-1 0 5 0,1-1-5 16,1-5 0-16,-2 2 0 16,0-1 1-16,2 1 7 31,0 0-8-31,3 0 0 15,4 0-1-15,2 0 2 16,-3 0-1-16,0 2 0 0,0-2 0 16,-2 2-2-16,0-2 2 15,-2 2 0-15,-2-2 0 16,-5 1 0-16,-1-2 1 16,-5 0-1-16,-5-3 0 15,-4-5 2-15,-7-1-2 0,0-4-7 16,-3 0-1-16,3 0 8 15,2-9 0-15,2-8 0 16,5-2 2-16,4-8 8 16,2-3-10-16,3-4 6 0,4-4 17 15,4-3-5-15,1-5 22 16,4-1-7-16,0-1-23 16,5-3 14-16,-3-1-11 15,3 0-11 1,1-4 3-16,1 0-4 15,0-4 4-15,-3 0-5 16,1 0-12-16,1 2 11 16,-2 3 1-16,4 3 0 15,-2 2 0-15,3 1 1 16,0 3-3-16,0 3 2 0,2 4-5 16,0 3 5-16,0 6 0 15,1 6 0-15,1 3-1 16,-1 4-11-16,-4 2 11 15,3 4-12 1,-4 3 12-16,-2 2-2 16,-3 4-9-16,-2 2 12 0,-7 0-2 0,-4 0-7 15,-5 2 8-15,-2 6 1 16,-1 0-5-16,-6 1 5 16,0 0 0-16,-4-1 2 0,0 2-2 31,1-2 0-31,-1 1 1 15,0-2-1-15,4 0 0 16,1 2-1-16,2-1 1 16,-1 2-1-16,3-2 1 15,-2 1 0-15,0-2 1 0,-1 3-1 16,1 3-1-16,0-2 0 16,-3 3 1-16,3 1 0 15,0 0 0-15,-3-1 1 16,3 1-2-16,0 1 1 0,2-3-1 15,2 4 1-15,0-1 0 16,0-2 9-16,-1 2-9 16,-4-2-4-16,-2-2 3 15,-4 0 1 1,-2-4 0-16,0-1-1 0,-3-2 2 0,1 2 1 16,0-5-2-16,2 1-1 31,-5-1 1-31,0 0-1 15,-1 0 0-15,-6 0 0 16,1-1-8-16,2-1 0 0,-1 0 8 16,6 0-13-16,1 0 14 15,5 0-1-15,3 0 0 16,-1 0-5-16,3 0 1 16,-1 0-2-16,2 0 7 0,4 0-6 15,3 0 6-15,5 0 1 16,5 0 0-16,1 0-1 15,5 0 1-15,0 0-1 16,7 5 0 0,1-1-1-16,6-2 1 15,4 0-1-15,2-2 0 0,7 2 1 0,-1-2 0 16,3 0-2-16,0 0-1 16,0 0 2-16,0 2 0 31,0-2 0-31,0 0-1 15,-2 2-7-15,2 0-5 0,-4 4 14 16,0 6 0-16,-3 2 1 16,0 4-1-16,0 1 0 15,1 7 0-15,-1-1 0 16,3 5 1-16,-1 3 5 16,3-1-5-16,-3 1-1 0,-1 1 7 15,-5-1-6-15,-3-3 10 16,-1-2-4-16,-3-3-7 15,-1 0 11-15,2-4-10 16,-3 0 4-16,3-5-4 0,-4 0-1 16,-4-2 13-16,1-2-7 15,-5 1 3-15,-2-3-4 16,-3-1-4-16,-1 0-1 16,-3 1 0-16,-2-2 0 15,-3 0 7 1,1-1-7-16,-1 2-1 15,4-1 1-15,-1-2 0 16,-1-1 1-16,1 2-1 16,-4-3 0-16,-1 0 5 15,1 1-5-15,-3 0-1 0,0 2 0 16,0-4 1-16,0 3 1 16,0-3-1-16,2 4 1 15,1-3 7-15,0 2-7 16,1-2-1-16,-1 2 0 15,-1-2 1-15,3 2 0 0,-3 0-1 16,1 0 0-16,-3 0 3 31,0-1-3-31,-2 2 0 0,-3-2 0 16,4 2 0-16,-4-1 0 0,4-2 0 16,-2 2-4-16,3-4 4 0,-1 0 0 31,-4 0 0-31,-2-2 0 15,-6 0 1-15,-2 0 3 16,-3 0-4-16,1 0-1 16,1 0 1-16,1 0 0 0,2 0-1 15,-3 0 1-15,5 0 0 16,0 0 2-16,5 0-2 16,2 0 0-16,4 0-1 15,1 0-2-15,3 0 3 0,3 0 0 16,2 3 1-16,4-1 3 15,3 1-4-15,-1-1-1 16,3 0 1-16,-2-2 0 16,0 0 1-16,-2 0-1 15,-5 0 0-15,-2 0 1 0,-5 0 0 16,-1 0 0-16,-1-4 6 16,0-1-7-16,2-2 0 31,1-3 0-31,-1 2 0 15,3-2 1-15,-1-2-1 16,3 1 0-16,0-1-1 0,-3 1 1 16,2 1 0-16,-1-3 0 15,-4 1 0-15,5 3-2 16,2-2 2-16,1 2 0 16,5 1 0-16,0-2 0 15,4 1 0-15,-1 2 0 0,4-1 0 16,1 1 0-16,3 2 0 15,-2-4 0-15,1 4 0 16,4-2 0-16,0 2 4 0,1 0-4 16,5-1 0-16,-1 1 0 31,1-2 0-31,0 1 0 16,0-2 0-16,-3-1 0 0,0-1 3 0,3-1-3 15,-1 3 0 1,4 0 0-1,3 0 0-15,2 4 5 0,1-2-5 16,-1 0-6-16,3 0 5 16,-2 0 1-16,0 0-1 15,1 0 1-15,1-2-12 16,0 2 12-16,0 1-8 0,-1-4-8 16,1 1 14-16,-3 2-4 15,3 0-2-15,-4 2 7 16,1 0-10-16,1 3 11 15,0-2-15-15,-4 0 4 16,4 0 9-16,-3 1 2 0,-1 0-6 16,0-3 6-16,0 3-11 15,-1 2 11-15,-3-3-1 16,4 1 1-16,-3 2-6 0,-1-2 6 16,1 2 0-16,3 0 1 15,-2-2 5-15,4-1-1 31,-1 3-5-31,3-3-2 16,-3-1 2-16,3 0 0 16,-1 1 1-16,0-4-2 15,5-1-12-15,-2-2 4 0,2-2 3 16,-2-3 6-16,-2 1 6 16,0-3-6-16,-1 1 0 15,0 0 6-15,-2 0-4 16,3 1 1-16,0 4-3 0,-3-3 0 15,3 1 1-15,-1-2 5 16,0-2-5-16,3 1-1 16,-2 3 7-16,2-4-5 15,-2 2-2-15,1 3-5 16,1 1 4 0,0 1 2-16,0 2 9 15,0 0-10-15,-1-2-13 16,-2 2 12-16,1-2-24 15,-3 0-47-15,-13-10-31 16,1 4-54-16,-8-4-362 0</inkml:trace>
  <inkml:trace contextRef="#ctx0" brushRef="#br0" timeOffset="13730.9549">7960 740 93 0,'0'0'155'16,"0"0"-155"-16,0 0-69 0</inkml:trace>
  <inkml:trace contextRef="#ctx0" brushRef="#br0" timeOffset="26828.2348">7960 740 166 0,'-13'-51'97'0,"13"50"-77"16,0-3-7-16,0 1-12 15,0-1 11-15,0 0 7 16,0-2 41-16,0 3-12 15,0-4-22 1,0 3 13 0,0-1 39-16,0 0-16 0,2 2-3 15,-2-2 0-15,0 3-10 16,2-1-11-16,-2-1 5 16,2 1-17-16,-2-1 17 15,0 4-9-15,2-1 12 16,-2-2 7-16,0 1-18 0,0 0-2 15,0 0-7-15,0 1 18 16,0-1 20-16,0 2-27 16,0 0-11-16,0 0-11 0,0 0-8 15,0 0 5-15,0 0-12 16,0 0 0-16,0 9 2 16,0 11 17-16,2 9-1 15,3 9 1-15,-1 4-11 31,4 4 13-31,-2 4-21 0,0 0 0 16,1-2 6-16,-5-2 0 16,3 0-5-16,-2-2 8 15,-1-1-8-15,0-3 9 16,0-3-10-16,0-5 1 16,0 1-1-16,0-3 1 0,1-2-1 15,-1 0 0-15,-2-4 0 16,2 0 11-16,-2-1-11 15,0 0 0-15,0 0 1 16,0-1-1-16,0 0 0 0,0 0 0 16,0 2 0-16,0 0 4 15,0 1-4-15,0 1-1 16,0 3 1-16,0 0 0 16,0 0 0-16,0 1 0 15,0 1 0-15,0-1 4 0,0-2-4 16,2-5 0-16,2 4-1 31,0-5 1-31,-2 3-1 16,-2 0-4-16,0 1 5 15,2 2-1-15,-2 0 1 0,0 0-1 16,0 2 1-16,0 2 0 16,0 3 4-16,0 2-4 15,0 2 0 1,0 1-5-16,0 1 5 0,0 3 0 15,0-1 1-15,0-1-1 0,0 0 2 16,0 2-2-16,0 0 0 16,0 0 0-16,-2 2 0 15,2-3 1-15,0 1-1 16,0 0 1-16,0-1-1 0,0 0 0 16,0 2 1-16,2 2 3 15,7 1-3-15,-1 5-1 16,4 1 0-16,-3 2 0 31,-1 2 12-31,2-2-12 16,-4-2 0-16,1-1 5 0,-1-3-3 15,1-4 3-15,0-2-4 16,0-1-1-16,-3-4 5 16,0 3-5-16,1-3 0 15,-1-2 0-15,-1-1 0 0,-1-1 1 16,0-4-1-16,0 4 0 15,3 0 0-15,-1 0 0 16,-2-3 6-16,3-2-6 16,-1-2 0-16,-2-1 0 15,3-4 0-15,-3-1 1 0,1 1-3 16,-1-1 4-16,0 0-3 16,0 0 1-16,0 2 0 15,-2 0 9-15,2 2-9 16,-2 0-13-16,0 0 13 0,0 0 10 31,0 1-10-31,3-1-5 16,-3-1 5-16,0 4 9 15,0-3-9-15,0-1-2 16,0 1 2-16,0-3 1 16,0 1 0-16,0-1 9 0,0 2-10 15,0-4 13-15,0 4-12 16,0-3 5-1,0 1 20-15,0-3-14 16,0 1 7-16,0 0 3 0,0-2-13 16,-3 4 18-16,3-6-16 0,0 4-4 15,0-3 3-15,-2 0-9 16,2-2 1-16,-2 2 13 16,0 2-14-16,0-2 21 0,0 2-21 15,-1-2 5-15,1-1 4 31,-3 0-8-31,3-1 10 16,0 0-12-16,2-2 1 16,-2 2 11-16,-1-2-12 15,1 0 1-15,0-2 0 16,2 1 0-16,0-2 7 0,0-1-8 16,0-1 0-16,0 1 6 15,0-3-6-15,0 1 0 16,0 0 0-16,0 1 0 15,0-2 1-15,0 0-1 0,0-3 0 16,0 1 5-16,4-2-4 16,3 0-1-16,2 1 6 15,4-1-6-15,3-2 16 16,6 2-16-16,3-3 1 16,4 0 6-16,4 0-7 0,6 0 0 15,1 0 0-15,2-3-3 31,3-2-6-31,1-1 9 16,3-2-6-16,0-1 6 16,0 2-18-16,-2-2 7 0,2-1 5 15,0 2 3-15,-2 1-4 16,2-3 7-16,0 1-12 16,0 1 11-16,0-1-15 15,-2 1 10-15,2-1-10 16,-2-1 6-16,2 3 4 15,-2-2-7-15,-3 1-9 16,1 0 13-16,-1 1 8 0,1 0 1 16,0 2 0-16,-4 0-3 15,5 1-3-15,-2-1 6 16,-1 0-2-16,-1 1-5 0,1 1 0 16,-1-4 5-16,2 3-24 15,1 0-3-15,-1-1 9 16,-1-2-2-16,-1 2 14 15,-1 0 1 1,-6 1-6-16,1-1 13 16,-5 5 7-16,2-3-6 15,-2 3-2-15,0 0-7 16,1 0 8-16,-1 0 0 16,4 0 1-16,1 0 4 15,2 0-5-15,2 0-6 0,0 0 5 16,3 3 1-16,-1 0-1 15,1 1 1-15,1 0 0 16,0-1-2-16,1-3-5 16,-3 0-6-16,1 3 13 0,-1-1-1 15,0 0 0-15,1 0 0 16,-3 1 1-16,1-3-4 16,-2 0 4-16,-1 3 0 15,2-3 0-15,-1 0 0 16,0 0 0-16,1 0-1 0,1 0-4 31,1 0 4-31,0 0-11 16,-1 0-3-16,-4 0 14 15,1 2-11-15,-5-2 11 16,4 0 0-16,-2 0 1 16,-1 0-1-16,1 0 1 0,-2 0 0 15,1 0-1-15,-1 0 1 16,1 0-1-16,-1 0 1 15,1 0 0 1,-3 0 2-16,3-2-1 16,-3-1-1-16,0 3 0 0,2-5-1 0,-4 3 1 15,3-3 0-15,-3 5 0 16,-3-5 0-16,1 3 1 16,-3 0-1-16,1 2 1 0,-1-2-1 15,1-1 12-15,0 3-12 16,2 0 0-16,-1-3 12 31,3 1-11-31,2 0-1 16,0 0 1-16,-2-1 7 15,2 3-2-15,3-1-6 0,-2-1 0 16,1 2 9-16,-2-2-9 16,3-1-7-16,-3 3 7 15,2-1 0-15,0 1 10 16,1-2-9-16,-1 0 5 15,-2 2-4-15,1-2-1 0,-1 0-1 16,-2-1 11-16,0 0-10 16,-2-3 19-16,-3 2-4 15,1 0-3-15,-6 0 8 16,-2-1-13-16,-2 2 8 0,-4 1-15 16,-4-2 0-16,-3 0 22 15,0 0 8-15,1-6 10 31,-3-7-15-31,-2-2-26 16,0-9 0-16,0-7-22 16,-2-9-36-16,-15-6 1 0,-4-8 23 15,-4-4 8-15,4-5-12 16,3 0 37-16,-1-1 0 16,9 2 2-16,-1-1-1 15,3 3 41-15,2-2 7 0,2 1-31 16,-1-2-2-16,3 2-2 15,-2 0 16-15,2 1-22 16,2 4-7 0,0 5 13-16,0 2-7 15,0 5 23-15,0 6-18 0,0 6-11 0,2 4 34 16,0 3-26-16,0 6-6 16,-2 0 3-16,2 3-4 15,0 2-1-15,1 5 0 16,-1 3 6-1,0 0-3-15,0 3-3 16,0 4 0-16,0 1 0 16,4 2-4-16,2 0 4 15,3 0 0-15,7 0-5 16,9 0 4-16,7 0 1 16,10 5 0-16,7 3-4 0,7-1 13 15,9-3-9-15,9-4 0 16,4 0 0-16,5 0-7 15,4-2 7-15,5-8-2 16,-1-2 1-16,5-1-7 0,-5 0 8 16,2-2-11-16,-7 1 9 15,-3 0 1-15,-2 2 1 16,-5 2-1-16,2 2 1 16,-2 0 0-16,0 2-1 15,0 1 1-15,0-2 0 0,0 5 14 16,3-1-13-16,-2 3 0 31,2 0 12-31,0 0-7 16,0 0 2-16,2 0-8 15,-2 0 0-15,1 0 13 0,0 3-12 16,3-1 6-16,0 2-6 16,0 0-1-16,-3 0 19 15,3 0-19-15,-3 0 0 16,0 0 8-16,3-2-8 15,0-2 15-15,2 0-9 0,0 0-5 16,2 0 8 0,-5 0-9-16,-1-6 0 15,-2 1 2-15,-6-2-2 0,1 1-2 16,-5 2 1-16,-2 1 1 0,-3 0 3 16,-4 1-3-16,0 0 0 15,-1 2 17-15,-3 0-9 16,0 0 6-16,-6 0-13 31,2 4 1-31,-2 2 19 16,0 3-10-16,2-1 1 0,-2-1 4 15,-1-1-8-15,-4 2 12 16,-4 0-7-16,-6-1-12 16,-1-2 30-16,-1 1-20 15,-4-2 2-15,3 0-12 0,-5-2 12 16,0 0 3-16,-4-2-10 15,-5 2 4-15,-3-2 23 16,-3 3-20-16,-5-3 12 16,-1 1-1-16,0-1-18 15,-2 0 15-15,-1 0-10 0,-1 0-9 16,0 0 19-16,1 0-20 16,-5 0 9-1,2 0-5-15,-2 0-4 0,0 0 12 16,0 0-13-16,0 0 0 31,0 0 6-31,0 0-6 0,0 0 0 16,0 0 0-16,0 0 0 15,0 0 1-15,0 0-1 16,0 0 0-16,5 0 0 16,1 4-6-16,7 6 0 15,6 2 6-15,3 2 0 0,2 3 5 16,3-2-5-16,-3 2 0 15,-3-3 0-15,-8-6 1 16,-7-3-1-16,-4 0 2 16,1-5-2-16,-3 0 20 15,0 0-14 1,0 0 0-16,0 0 3 0,0 0-8 0,0 0 7 16,0 0-8-16,0 0 0 15,0 0 14-15,0 0-13 16,0 0 5-16,0 0 13 0,0 0 17 31,0 0 7-31,-3 0-40 16,-1-5 3-16,2 1-8 15,2 3 2-15,0 1-1 16,0 0-9-16,0 0-5 0,0 0 14 16,0 0-7-16,-2 0 2 15,2 0 0-15,0 0 2 16,0 0-4-16,-2 0 7 15,2 0-17-15,0 0 17 16,0 0-7-16,0 0-4 0,0 0 11 16,0 0-7-16,0 0 7 15,0 0 0-15,0 0-14 16,0 5 14-16,0 7 1 16,0 0-2-16,0 2-4 0,0 5 2 15,0-3-5-15,4 2-5 31,0 2-9-31,4 0 21 16,0 2-4-16,1 2 5 16,0-2 1-16,0 0-6 15,0-2 5-15,-3 1 1 0,4-2 0 16,-4-1-6-16,3 4 6 16,0 1 0-16,2 3 0 15,2 2 1-15,1-1 0 16,-1 2-1-16,0-1 0 0,1-2-1 15,-5-2 1-15,3 0-1 16,-4 1 1-16,3 1 0 16,1-1 0-16,1 1 0 15,3-2 0 1,-1-2-5-16,1-3 5 16,-1-3-1-16,-1-5 1 0,-3 3 0 0,2-1-2 15,1-1 2-15,3-1-3 16,1 0 3-16,2 1 0 31,2-3 0-31,-2 2 0 0,1-2 0 16,-2-2 1-16,-1 0-1 15,1 0-3-15,-2 1 2 16,1 0 1-16,-1 1-1 16,4 0 1-16,1 1 0 0,0 2 3 15,3 0-3-15,-1 0 1 16,-3-2-7-16,-4 0 6 15,-1-1 0-15,-5-2 0 16,-2 2 6-16,0-4-12 16,-5-1 7-16,1 1-1 15,-1-1 0-15,-2-3-2 0,0 1 2 16,1-2 0-16,-1 2 1 16,-2-2 6-16,0 0-7 15,3 0-1-15,-3 0 0 16,0 0 1-16,0 0 1 0,0 0-1 31,0 0 0-31,0 0 19 16,0 0-11-16,0 0-2 15,0 0 4-15,0 0 5 16,0 0 3-16,0 0 1 16,0 0-1-16,0 0 23 0,0 0-27 15,0 0 2-15,0 0 9 16,0 0-10-16,0 0 6 15,0 0-21-15,0 0 1 16,0 2 8-16,0 0-9 0,0 1 0 16,0-1-1-16,0-1 2 15,0 1-6-15,0-2 5 16,0 2-7 0,0 1 1-16,2-1 5 15,-2-1 0-15,0 1 1 0,0-2 0 0,0 2 3 16,0 1-3-16,0-2-3 31,0 2-3-31,0-2 4 16,0 2 1-16,0-3 0 15,0 1-3-15,-2-1-2 0,-1 3 7 16,-2-3-1-16,1 0 6 16,-7 0-6-16,0 0 12 15,-5 0-12-15,0 0 1 16,3-4 10-16,5 0-11 15,0 0 0-15,4-1 16 0,4 5-16 16,0 0 5-16,-2 0-5 16,2 0-1-16,0 0-5 15,0 0 6-15,0 0-1 16,0 0-5-16,0 0 6 16,0 0-2-16,0 0-6 0,0 0-2 15,0 0 9-15,0 0-12 16,0 0 1-16,0 0 3 15,0 0-5-15,0 0 14 32,0 0-9-32,0 0-3 0,0 0 10 15,0 0-4-15,0 0-1 16,0 0 5-16,0 0-2 16,0 0-3-16,0 0 5 15,0 0-8-15,0 0 8 16,0 0-2-16,0 0-2 0,0 0 0 15,0 0-7-15,0 0 12 16,0 0-10-16,0 0-5 16,0 0 14-16,0 0-24 15,0 0 8-15,0 0-1 0,0 0-12 16,0 0 25-16,0 0-11 31,0 0 7-31,0 5 9 0,0 0 1 16,2 4-1-16,2-1 1 0,2 1 0 15,0 3-4 1,1 0 4-16,1 5 0 16,4 0 0-16,3-2 0 15,1 2-2-15,1 2-10 16,2-1 1-16,-4 0 2 16,1-1-6-16,-1 4 6 15,-3 2 9-15,1-2 0 0,1 4 1 16,-4-2-1-16,4 1-5 15,-1 1-1-15,2-1 12 16,1 2-6-16,-1-1 0 16,2 4-1-16,1 0 0 0,-3 5-10 15,1-5 10-15,-1 3-1 16,1-2 2-16,-3 0-2 16,3 0 2-16,-5 1 0 15,2-2 0-15,1 0 0 0,-1 0-2 16,3 3 2-16,-3 1 0 15,3 1-1-15,-5 2 0 32,3 4 2-32,-6 7 2 15,3 2-3-15,-1 6 0 0,-2 1 0 16,1-4-1-16,5-2 0 16,-3-7 1-16,2-2 0 15,0-5 0-15,-2-2 0 16,1-4 0-16,-3 0-1 15,-1-2 2-15,-1 5-1 16,-3-1 0-16,1 2 1 0,0 4-2 16,-3-1 1-16,0 2 0 15,-2-1 6-15,0-4-5 16,0-2-1-16,0-6 0 0,0-3 0 31,0-5 1-31,0-3-1 16,0 2-1-16,-6-3 0 0,1-2 2 0,-2-2-2 31,0 0 1-31,1-2 0 16,-3 0 5-16,-3 0-5 15,2-3-1-15,-4 2 0 0,1-2 1 16,-5 2 0-16,-2-3 0 16,-2 2 0-16,-7-1 0 15,-5 0 0-15,-3-1-1 16,-6 2 1-16,-4-4 0 0,0 0 6 15,-4 0-6-15,2 0 0 16,0-2-1-16,5 1 1 16,4 4-1-16,1-1 0 15,6 1 1-15,4 2-1 16,2 1 1-16,3 2-6 0,2 2 4 16,-1 0 2-16,0 2 0 15,4 1-1-15,-1-3 1 16,1 2 1-16,2 3-1 15,-1 1-1-15,1 0 1 0,-4 4-1 32,1 2 0-32,0 2 1 15,-2 2 0-15,1 3 0 16,0-2 0-16,1-2 0 16,1-1 0-16,2-4 0 15,1-2 0-15,1-2 0 0,1 0 0 16,1-1 1-16,-1 3-1 15,3-5-5-15,0 3 4 16,2-2 2-16,0 4 2 16,3 0-3-16,-3 2-3 0,2 2-3 15,-2 2 6-15,3 3 0 16,-4-1 0-16,4 0 0 16,1 0 2-16,3 0-2 15,2-1 0 1,0-1 1-16,0-1-1 15,0-1 0-15,0 2 0 16,0-2 0-16,0 2 2 16,0-1-2-16,0 0 0 15,0 1 3-15,0 5-3 16,0-1-1-16,0 2 1 0,0 0 0 16,0 0 8-16,-4-2-8 15,-3-2 1-15,3-3 4 16,-1-3-5-16,2-1-9 15,-1 1 9-15,2 0 0 16,0 0 8-16,0 0-8 0,0 3 0 16,2-1 2-16,-3 1-2 15,3 1 6-15,0 1-6 16,-2-1 1-16,2 2 3 16,0-2-4-16,-2 0 0 0,2 0 1 15,0 2-1-15,0-1 5 16,0 1-5-16,0 0 0 31,0 0 5-31,0 2-5 16,0 0 0-16,0 0 0 15,0-2 2-15,0 0-1 0,0-2-1 16,0 1 0-16,0-4 3 16,-2 2-3-16,0-1 0 15,-1-1 0-15,3 2 0 16,0-2 7-16,0 1-7 0,0 1 1 15,0 1 12-15,0 0-12 16,0-2-1-16,0 0 0 16,0-2 1-16,0 0 7 15,-3 0-8-15,1 0 0 16,0-2-7-16,0 3 7 0,-2 1 0 16,-1-1 8-16,-1 2-6 15,-2 0 8-15,0 4-10 31,-1-2 0-31,1-1 0 16,-2 1 0-16,-1-1 0 16,-1-1-1-16,4 4 2 0,-3 0 0 15,2-3-1-15,0 1 0 16,0 1-2-16,3-2 3 16,1 0-1-16,0 1 0 15,3-1 0-15,0 1 10 16,0-1-1-16,-1 1-9 0,1 1 7 15,0-2-7-15,0-3-1 16,0 2 0-16,2-4 1 16,-2 4 9-16,2-1-8 15,-3-2 1-15,3 0 8 0,0 3-3 16,0-2 8-16,0 1-13 16,0 1 4-16,0-4 7 15,0 4-13-15,3-4 0 16,1 4 1-16,0-4-1 0,3 2 8 31,0-3-8-31,0 2 0 16,1-3 3-16,1 2-3 15,1-1 0-15,0 2 0 16,-1-4 0-16,1 3 5 16,0-3-5-16,-1 0 0 0,5-3-1 15,-3 3 1-15,5 0-2 16,-1 1-4-16,1-2 2 15,-1 3 2-15,3 1 2 16,0 1-13-16,0-2 12 16,2 0-4-16,0 1 5 0,0-4 0 15,-1 1 1-15,2 0 4 16,-1 0-5-16,3-2 0 16,-2 3-6-16,0-1 5 15,1-3 0-15,-2-1 1 0,2 0-1 16,1-3-5-16,1-1 6 31,0-1-1-31,1 2 0 16,2-1 1-16,0-1 0 15,2 0 0-15,-2 1 0 0,4-2 3 16,0 0-3-16,2 1-8 16,5-4 8-16,3 2 0 15,5 2 0-15,3-4 0 16,4 4 0-16,1-3 2 15,0-1-1-15,1 0-1 0,1-1 1 16,2-1 6-16,3-1 5 16,1-2 3-16,2 0-15 15,1 0 17-15,0 0-17 16,1 0 0-16,1 0 6 16,1 0-5-16,-2 0 15 0,-1 0-7 15,-3 0 0-15,0 0 16 16,1 0-25-16,-1 0 10 31,-2 0-8-31,1 0 4 16,-1 0 3-16,-2 0-9 0,0 0 0 15,-2 0 10-15,0 0-3 16,-4 5-5-16,2-3 2 16,-2 0 2-16,-4 1 3 15,4 0-9-15,-3 1 1 16,0 2 4-16,2-2-4 0,1 0-1 15,-2 0 0-15,2-2 1 16,2-2 29-16,2 2-23 16,2-2-5-16,-4 0 17 15,5 0-19-15,-6 0 1 0,-1 0-1 16,-1 0 1-16,-2 0 8 16,0 0-8-16,0-2-2 15,-2-2 1-15,-1-2 0 16,-1 2 1-16,-1 0-1 15,-3 1 0 1,-5 0 6-16,-3-3-6 16,-6 2 0-16,0-1 0 15,-2 3 0-15,-2-3 7 16,2 1-7-16,-2 1-1 16,-3 0 0-16,-3-1 1 15,-1 2 0-15,-1-2 1 0,4 0-1 16,0 1 9-16,1 0-9 15,3-1-2-15,0-1 1 16,-2 2 1-16,2-1-1 16,-1 0 0-16,-2 1 1 0,0-2 3 15,-4 1-3-15,-3 0 0 16,-2 2 0-16,-4 0 0 16,0 2 1-16,-5-3-1 15,2 2 8-15,1-3 4 16,1 0-12-16,1-1-11 0,0 0 11 15,2 0 0-15,-3 0 0 32,1 1 0-32,0-1-14 15,-1 0 14-15,1 1 0 16,-1-3-14-16,2 0 14 0,0-4-2 16,1 1 0-16,-1-2-4 15,0 2 10-15,-1-2-11 16,-1 2 7-16,1 1-5 15,-2 0 5-15,-1-1 0 16,0 5 1-16,-1-3-1 0,-1 1-10 16,0 1 9-16,-2 2 1 15,2 0-9-15,-2-1 9 16,0 5 0-16,2-3-1 16,-2 1 1-16,0 2 0 0,0 0 1 15,0 0-1-15,0 0 0 16,0 0-6-16,0 0 6 15,0 0 9-15,0 0-9 32,0 0 0-32,0 0-7 15,0 0 8-15,0 0-1 0,0 0 1 16,0 0 0 0,0 0-1-16,0 0 0 0,0 0 0 15,0 0 0-15,0 0 6 16,0 0-6-16,0 0 0 15,0 0 1-15,0 0 1 0,0-4-2 16,0 1 0-16,0-4-2 16,0 1 2-16,0-1-5 15,0 0 4-15,0 0-1 16,0-2-6-16,0-1 8 0,0-2-7 16,0-4-8-16,-2-2 2 15,-4-2 12-15,1-4-7 16,1-3 8-16,-3 0 8 31,0-5-7-31,-2-3-2 0,1-3 1 16,-4-2-21-16,-1-4 11 15,-1 0 0-15,-1-5-21 16,-5 3 30-16,0-5-17 16,-2 0-2-16,-1 5 0 15,1 2 20-15,0 2 3 0,0 2-3 16,1 2 0-16,2 1-1 15,0-1 1-15,1 3 0 16,3-1-13-16,1-2-8 16,3-1 20-16,1 2-8 0,-2-4-1 15,3 3 8-15,1-1-3 16,-2-2-1-16,-1 1 0 16,-2-2 6-16,2-1-9 15,0 3 0-15,0-1 3 16,3 0 5-16,0-1 1 15,4 0 0 1,-1-4 0-16,1-4-18 16,4-2 17-16,0-4 1 15,0 0 0-15,0-1 1 16,0 3 1-16,0 1-1 16,0-2-1-16,0 3 1 0,0-1 8 15,-2 2-9-15,-1-4 0 16,3 1 10-16,-3-1-10 15,1 0 0-15,2-1 0 16,0 2 6-16,0 1-6 16,0 1 2-16,0 5 10 0,0 0-12 15,2 3 6-15,10 2-8 16,-1 1 2-16,1 2 0 16,-1-2 2-16,-3 1-2 0,1-2-14 15,0 0 14-15,-2 1 1 16,-1 2 5-16,3-3-6 15,1 2 0-15,-2-3 6 32,6-1-6-32,-1 5-1 15,-2-2 1-15,3 5 2 16,-1 2-2-16,1 3-1 0,1-1 1 16,-1 6 0-16,-1-1 1 15,0 3 4-15,1 0-5 16,-4 4 1-16,4-1-5 15,-3 3 4-15,3-1-6 0,1 1 4 16,1-1 3-16,1-1-1 16,2 0 0-16,0-2 0 15,1 0 3-15,3 0-3 16,-4-2 0-16,4 2-5 16,-3-4 5-16,3-1 0 0,-2-1 0 15,2-2 1-15,0-1 2 16,-1-1-3-16,2-5 0 15,1 2 0-15,-1-2 0 32,1 1 0-32,0 2 0 0,-2 0 0 15,-2 4 0-15,1 4 0 16,0 0 0-16,-2-1 0 16,3 4 1-16,-3-2-1 15,0-1 0-15,2 2 0 16,1 0 3-16,-2 1-3 0,2 0-1 15,-1 1 0-15,1 2-5 16,-1 1 6-16,0-2 0 16,1-2 1-16,1-4 6 15,0-4-7-15,1-6 12 0,-3-7 4 16,-1-5-5-16,-4-2 3 16,-3-4-6-16,-3 3-2 15,-3 0 12-15,-5 0-17 16,-3 2 9-16,0-1-10 0,0 2 9 31,-3 1-9-31,-10 1 0 16,0 4-1-16,-3 0 1 15,-4 1 0-15,1 2-1 16,-6 1-1-16,-4 2-1 16,-2-1-6-16,-3-1 8 0,-1 3-1 15,-2 2-8-15,0 0 10 16,-1 4-1-16,0 4 1 15,0 2-6-15,-2 2-3 16,0 6 9-16,-1 2-10 16,-3 2 9-16,-1 6-13 0,1-1 8 15,-3 6 6-15,0-1-8 16,-2 2 2-16,3 0 6 16,-4 0-1-16,-1 0 1 15,2-2-6-15,-2-3 6 0,-3 0 0 16,1-4 1-16,2 0-10 15,-1-6 9-15,2-1-1 32,2-2 1-32,6-4 0 15,6-2 4-15,5-4-4 16,9-4 0-16,2-3-6 0,7-2 6 16,3-5-1-1,6-4 1-15,2-7-1 16,2-5 1-16,0-2 0 0,0-2 0 15,10-1 1-15,2 2-1 0,1 1-1 16,5-5 1-16,-2 0-11 16,2-6 10-16,-3 1 1 15,1 2-2-15,-3-2-4 16,1 3 7-16,-6 3-1 16,3 4 0-16,-1 6 0 0,-2 4 5 15,1 4-5-15,-1 2 0 16,-2-4-4-16,-2 3 4 15,-4-3 0-15,0 0 0 32,0 0 0-32,0 1 2 0,0 5-2 15,-10 3 0-15,-7 2-1 16,2 4-5-16,-5-4 5 16,-5 1-1-16,-4-2-1 15,-4 2 2-15,-3 0 1 16,-1-1-1-16,-4 1-8 0,-1 1 12 15,-3 1-4-15,1-4 1 16,-4 1 0-16,0-1-2 16,-6 2-2-16,1 2-4 15,-3 2 8-15,1 1-1 16,-1 3 1-16,0 3-2 0,0 3 2 16,5 2-7-16,2 1 7 15,0 1 0-15,2-1 0 16,0-2 0-16,1-3 0 15,-1 2 0-15,2 0 0 16,0 0 4 0,3 1-4-16,-1 0-1 15,4 1 1-15,1 0 0 16,3 0-1-16,-2 2 1 16,2 1 0-16,-3 2 0 15,-2-2 0-15,-5 0-9 16,-3-3 8-16,-8-1 1 0,0 2 3 15,-2-6-3-15,0 4 0 16,0-2-1-16,0 2-2 16,2 2 2-16,-1 1 0 0,1 4 1 15,0-2 3-15,0 0-3 16,0 2-12-16,0-2 11 16,0 0 1-16,4 2-2 15,0 2 2-15,3 3-4 16,0-3 3-16,0 4 1 0,2 5-6 15,2 3 6-15,-1 0 0 32,1 0-6-32,-1 3 5 15,-4 8 2-15,3 1 0 16,-4 2-1-16,2 2 0 16,-5 0-1-16,1 0 2 0,-5 2-1 15,-2 0 0-15,0-1 0 16,-2-5-4-16,-1 3 5 15,3-1-1-15,-2 1 6 16,-1-1-6-16,3-2 7 0,2-1-7 16,0 0 0-16,2-1 1 15,0-3-1-15,3 1 0 16,0-1-1-16,1 0-2 16,3 1 3-16,2 1 0 15,0 0 0-15,1 1-7 0,-1 1 7 16,-3 0 0-16,2-2-1 31,-6-1 7-31,0-1-7 16,2 2 1-16,-2-2-2 15,-2 2 1-15,2-2 1 0,-2 2 0 16,4 1 0-16,-4-3 0 16,0 2 6-16,0 2-6 15,2-4 0-15,4-2 0 16,-2 4-5-16,3-4 5 15,0 0 0-15,0 1 0 0,-1 0 5 16,2 4-5-16,-2-5 0 16,0 4-1-16,-2-4 1 15,-1-4 0-15,-1 1 0 16,1-2 0-16,-3 0 2 0,0 0-2 16,3 0-1-16,-3 0 0 15,3 0 2-15,-1-5-1 16,-2-4 0-16,3-3 1 15,-5 0 7-15,-1-6-8 16,-3-1-1 0,0-1 1-16,-3-1 0 15,-1-4 5-15,-3-1-5 16,-3 1 0-16,-1-1 0 16,-8-5 0-16,-1-1-1 15,-7-2 0-15,-2 3 1 16,-8-3 0-16,-1 1 0 0,-2 3 0 15,-4 2 0-15,0 3 1 16,1-2-1-16,0 5 0 16,0-3 0-16,3 4-1 15,0 0 1-15,-2 1 0 0,4 1 3 16,0-1-3-16,-1 1-1 16,1 2 1-16,0-2 0 15,-3 1-1-15,3 2 1 16,-2 3 0-16,-1 2-2 15,3 1 2-15,2 2-1 0,2 2 1 32,7 1 0-32,2 0-4 15,4 1 4-15,8 1 0 16,3 0 8-16,5-1-8 16,7 2 0-16,2 2-5 0,9-2 5 15,4 2 1-15,6 0 1 16,0 0-2-1,6-2 0-15,2 2-5 0,2-2 5 16,-1-3 0-16,5 4 2 16,-2-3 4-16,0 0-5 0,2 1-1 15,0-4 0-15,-1 3 0 16,-1-2 7-16,3 2-7 16,-3-1 0-16,0 0 2 15,-2 1-2-15,2 0-6 0,0-3 6 16,1 2 0-16,-3 1 0 15,2-2 0-15,-2 0 0 32,0 1-6-32,3 0 6 15,-3 1 0-15,0-3 0 16,-5 3 2-16,0-1 1 0,-4 0-3 16,-1 1-3-16,-1 3 1 15,1-1 2-15,2 0 0 16,1-3 0-16,1 4 0 15,-1-2 2-15,0 2-2 0,0-3 0 16,1 1-2-16,1 1 2 16,-1 1 0-16,-1-3 0 15,0 1 0-15,-2-1 4 16,3 0-4-16,-3 2-1 16,3 2 1-16,-2 0 0 0,4-2 0 15,2 2-1-15,1 0 1 16,1 0-1-16,0 0 2 15,0 0-1-15,0 0 0 32,1 0 1-32,-4 0-1 0,1 0 0 15,0 0 2-15,0 0-4 16,2 0 2-16,1 0 0 16,1 0-1-16,0-2 2 15,-2-1-1-15,0-4 0 0,0 2 6 16,-5-4-9-16,3 1 3 15,0 3 0 1,2-2-1-16,-2 2 1 16,0-2 1-16,2-1-1 0,-5 2 3 15,1 1-4-15,-1-2 1 0,-2-1-1 16,-1 0 1-16,1-1 0 16,1 2 1-16,-2 2-1 15,-1-2-3-15,3 5-3 16,-1 0 6-16,1 0 0 15,-1 2 0-15,0 0 1 0,3 0-4 32,-1 0 3-32,1 0 0 15,0 0 4-15,-1 0-4 16,1 2-1-16,0 0 1 16,-4 2 0-16,4-1-4 0,-1 0 4 15,1-1 0-15,0 2 4 16,2 1-4-16,-1-5 0 15,3 5 0-15,0-3 0 16,5 3-3-16,2-4 3 16,2 0 0-16,-3 2 1 0,4-3 5 15,-6 0-7-15,0 0 1 16,-2 0 0-16,-2 0 0 16,-2 0 0-16,2 0-1 15,-2 0 1-15,2 0-1 0,2 0 1 16,5 0 0-16,4 0 0 15,2 0 5-15,5 0-5 16,3 0-1-16,-2 0 0 31,6 0 1-31,-3 0-1 16,3 0 1-16,-5 0 0 0,2 0-6 16,-4 0 6-16,3 0 0 15,-4 0 0-15,-1 0 0 16,-1 0 0-16,1 3 0 15,0 0 0-15,1 1-4 0,-3-1 4 16,1 1 0 0,1-3-1-16,-3 3 2 15,3-2 7-15,-3 3-8 0,3-2 0 16,-1 1-5-16,1-2 6 16,1 1-1-16,-2-2 0 15,1 1 1-15,-3 0 2 0,0 1-3 16,-2 1 0-16,1-3-1 15,1 3 2-15,-2-1-1 32,3-1 0-32,-2-1 0 15,2 1 5-15,-3-2-5 0,3 2 0 16,-1-2-1-16,1 3 1 16,1-3 0-16,3 0 0 15,-2 1 0-15,-1 2 1 16,1-2-1-16,-1 1-5 15,4-2 4-15,-2 2 2 0,3-2-1 16,3 2 0-16,1 1 0 16,3-1 3-16,2-2-3 15,0 0-1-15,0 2 1 16,0-2-1-16,0 0 1 0,0 0 0 16,-2 0 0-16,0 0 6 15,0 0-6-15,-6 0 0 16,0 0 0-16,-3 0 0 15,1 0-1-15,0 0 1 16,3 0-5 0,3 0 5-16,2 3 0 15,2 4-15-15,0 2-96 16,35 8-103-16,1-6-189 16,-3 0-760-16</inkml:trace>
  <inkml:trace contextRef="#ctx0" brushRef="#br0" timeOffset="32244.5657">17998 7804 914 0,'0'0'159'0,"0"0"-117"15,0 0-35-15,0 0 17 16,0 0-23-16,0 0 8 16,25-50 4-16,-23 45 52 0,0 5 62 15,-2-3-37-15,0 1-16 16,0 2-7-16,0 0-20 15,0 0-2-15,0 0-29 32,0 5-16-32,-7 24-10 0,-4 15 10 15,-4 34 32-15,-8 35 7 16,0 35-17-16,2 13 0 16,3-5 7-16,1-14-28 15,9-36 27-15,4-18-16 16,-1-23 5-16,3-12-6 0,0 10-11 15,0 3 18-15,0 4-17 16,2-15-1-16,-4-9 9 16,0-8-8-16,0-10-2 15,-3-7 1-15,1-6 0 16,-4-7-7-16,4-2-2 0,-1-6-26 16,1 0-25-16,2-29-117 15,1-6-147-15,3-5-352 0</inkml:trace>
  <inkml:trace contextRef="#ctx0" brushRef="#br0" timeOffset="32894.2684">18112 8145 378 0,'0'0'224'15,"0"0"-106"-15,0 0-7 16,0 0-24-16,0 0-45 0,0 0 6 15,0 0 9-15,17-52-7 16,-15 46 10-16,-2-3 4 31,2 4 0-31,-2-3 7 16,0 0-44-16,0-4-5 16,0-1 7-16,0 1 19 0,2-2 0 15,-2-2-20-15,4 0-6 16,-2 3 26-16,0 2-13 15,0 4 1-15,0-1-7 16,0 4-13-16,-2 1 21 16,0 3-17-16,0 0 1 0,0 0 5 15,0 0-12-15,0 0-14 16,0 12-10-16,-6 17 3 16,-2 15 7-16,0 18 20 15,-3 33 1-15,-3 36 12 0,-1 33-21 16,-3 6 15-16,5-16-19 15,3-37 0-15,6-45 14 16,2-21-21-16,0-9 7 16,-1 2 10-16,3 3-2 15,0-3 11 1,-2-12-14-16,2-9-12 16,0-10 14-16,-2-6-14 15,2-6-1-15,-2-1 9 16,2 0-7-16,-2 0-2 15,-2 0-20-15,-10-21-69 0,-1-5-174 16,-2-6-342-16</inkml:trace>
  <inkml:trace contextRef="#ctx0" brushRef="#br0" timeOffset="34494.2724">23303 7865 927 0,'0'0'317'16,"0"0"-226"-16,0 0-66 0,0 0-24 15,0 0 40-15,0 0-8 16,-9-104 4-16,9 92 47 16,0 7-7-16,0-1-10 15,0 4-25-15,2 1-21 0,-2 1-4 16,0 0-17-1,0 0-17-15,0 19 17 0,0 17 32 16,0 16 10-16,0 34-1 31,0 37-20-31,0 33 29 16,0 15-17-16,-4-9-9 0,4-21-5 16,0-40-19-16,0-20 22 15,0-23 2-15,0-8-17 16,0 8 14-16,0 3-8 15,0 1-12-15,0-11 11 16,-5-10-10-16,1-11 14 0,0-8-16 16,2-8 0-16,-3-5 11 15,3-6-11-15,2-3 0 16,0 0-6-16,0 0-34 16,0-6-21-16,0-17-65 0,0-40-207 15,2 7-33-15,5-4-578 0</inkml:trace>
  <inkml:trace contextRef="#ctx0" brushRef="#br0" timeOffset="35026.2404">23622 7802 804 0,'0'0'172'0,"0"0"-104"16,0 0-17-16,0 0 30 0,0 0 14 16,0 0-29-16,0 0 2 15,-7-74-1-15,7 68 37 16,0 2 7-16,0 1-35 15,0 2-16-15,0 1-41 16,0 0-6-16,0 0-13 0,0 10-2 16,-2 20 2-16,-10 18 27 31,-3 32 17-31,-3 37 1 16,-1 31-15-16,-2 11 4 15,8-5-7-15,6-16-7 16,5-36 4-16,2-20 1 0,0-21-7 15,0-13 10-15,0 5-18 16,0-2 9-16,4 2 5 16,1-14-17-16,0-8 14 15,-1-11-16-15,-4-8-4 0,2-6 11 16,-2-5-11-16,0-1 8 16,0 0 4-16,0 0-6 15,0 0 18-15,0 0-25 16,0 0-28-16,0-12-33 15,-13-37-133-15,-7 3-203 0,-7-7-951 0</inkml:trace>
  <inkml:trace contextRef="#ctx0" brushRef="#br0" timeOffset="53407.3859">17840 9767 26 0,'0'0'299'15,"0"0"-208"-15,0 0-52 16,0 0-39-16,0 0 0 0,0 0-1 31,-2 0 1-31,2 0 10 16,0 0 9-16,0 0-19 15,0 0 10-15,0 0-10 16,0 0-29-16,0 0-62 16,-3 0 15-16,3 0-32 0,-3 0-81 15</inkml:trace>
  <inkml:trace contextRef="#ctx0" brushRef="#br0" timeOffset="58506.4482">17931 9924 224 0,'0'0'223'0,"0"0"-166"31,0 0-30-31,0 0 21 16,0 0 5-16,0 0-20 16,0 0-5-16,-4-17 19 0,4 14 27 15,0 1-16-15,0 0-12 16,0 0-16-16,0-1-2 16,0 3 9-16,0 0-2 15,0 0-10-15,0 0 19 0,0 0-16 16,0 0-9-16,0 0-5 15,0 0-2-15,0 0 11 16,0 0-17-16,-3 0-6 16,1 0 16-16,-3 5-15 15,1 9 10-15,0 2 7 16,-3 5-17-16,1 4 22 0,0 5-15 16,2 2-2-16,2-1 9 31,2 4-14-31,0 1 9 15,0-1-3-15,0-2-5 16,0-1 9-16,6 1-1 0,6-4-9 16,1 0 20-16,-1-3-13 15,1-2 8-15,3-2-3 16,-3-2-11-16,0 1 17 16,1 0-18-16,-1-1 0 15,1 0 8-15,-2 0-8 0,-1-2 7 16,3 0-8-16,-1-1 1 15,1-3 4-15,-1 0-5 16,1-1 0-16,-1 1 1 16,1 1-1-16,1-1 1 0,-1 0 9 15,1 2-10-15,1 0 8 32,3 0-8-32,4 4-5 15,2 3 5-15,4 0 1 16,0 3 12-16,2 2-13 0,2 0-2 15,3 4 2-15,-3 0 0 16,3 0 0-16,-3 4 0 16,0 1 0-16,4 0 6 15,-2 4-5-15,1-3 0 16,3-1 16-16,2 0-16 0,-1 1 9 16,2 0-7-16,1 1 4 15,1 1 2-15,1 0-9 16,2-1 0-16,2 2 13 15,5-4-11-15,-2 2 15 16,6-6 1-16,3 0-17 0,1-5 25 16,3 1-7-16,2-5-1 15,4 0 6-15,0-1-10 16,1 2 15-16,1-1-12 16,1 2-16-16,-3 0 21 0,0 1-22 15,-6-1 7-15,-5 1 8 31,-2-1-3-31,-6-1 4 16,-8-2 7-16,-1 1-22 16,-8-4 25-16,-6 1-24 15,-6-7 6-15,-6-2-7 0,-7-5-1 16,-4 0 13-16,-4-3-13 16,1-4 0-16,-3 0 2 15,0 0-2-15,0 0-13 16,0-25-112-16,0-3-209 0,-7-2-662 15</inkml:trace>
  <inkml:trace contextRef="#ctx0" brushRef="#br0" timeOffset="59040.1494">20265 11708 111 0,'0'0'1078'0,"0"0"-911"0,0 0-147 15,0 0-18-15,0 0-2 16,0 0 42-16,0 0 13 15,105 22 12-15,-81-15-12 16,-1-1-24-16,-4-1 33 16,2 3-31-16,-4 1-11 0,1 1-3 15,0 0-19-15,-5 3 1 16,3 3 0-16,-5 4 0 16,0 6 40-16,-1 3 3 15,-4 5-19-15,-2 5 6 31,-2-2-15-31,-2 5 0 0,0 0 3 16,0 1-18-16,-12 1 34 16,-11-2-13-16,-4 2 0 15,-2-4 10-15,0-4-7 16,-2-2 13-16,2-8-13 0,4-2-19 16,4-6 18-16,4-4-23 15,7-4-1-15,0-4 7 16,8-2-6-16,0-4-1 15,2 3 0-15,0-3-27 16,0 0 5-16,0 0-68 16,0 0-74-16,12-4-164 0,-4-10-307 0</inkml:trace>
  <inkml:trace contextRef="#ctx0" brushRef="#br0" timeOffset="60173.2294">21279 11776 1045 0,'0'0'220'16,"0"0"-164"-16,0 0-33 16,0 0-1-16,0 0-2 15,0 0 49-15,0 0 63 0,-6-96 3 31,-17 96-60-31,-10 0-44 16,-9 14-17-16,-10 17-1 16,-4 9-11-16,3 7 17 15,6 1-13-15,12-1-6 0,12-4 6 16,11-8-6-16,12-5-1 16,4-4 0-16,29-3 1 15,13-5 3-15,17-4 11 16,9-5-6-16,5 1-1 15,-1-2-6-15,-9 2-1 0,-13 3 0 16,-17-1-1-16,-10 0-8 16,-12 2 3-16,-10 0-8 15,-5 2 14-15,0 2 29 16,-16 6 3-16,-10 0 0 16,-10 1-18-16,-5 0 9 0,-5-4-22 15,-3-6 9-15,0-3-9 31,4-4-1-31,5-2 2 16,7-3-2-16,10-3-57 16,13 0-44-16,10-15-134 0,17-7-130 15,12 1-631-15</inkml:trace>
  <inkml:trace contextRef="#ctx0" brushRef="#br0" timeOffset="60390.2199">21636 12196 1674 0,'0'0'304'0,"0"0"-250"16,0 0-44-16,0 0-10 15,0 0 0-15,51 122 10 16,-33-89-10-16,0-1-1 0,1-9 1 16,0-3 0-16,-4-3-1 15,3-7-19-15,0-5-61 31,0-5-35-31,2 0-48 16,-3-22-33-16,-1-5-148 0,-9-4-494 0</inkml:trace>
  <inkml:trace contextRef="#ctx0" brushRef="#br0" timeOffset="60628.7273">21894 12168 947 0,'0'0'276'15,"0"0"-53"-15,0 0-95 0,0 0-87 16,0 0-26-16,0 0 78 15,0 0-7-15,-27 114-11 16,14-64-20-16,-3 4 1 16,-3 3-14-16,-2-1-21 0,-1 0 7 15,0-4-19-15,2-4-8 16,-1-8 0-16,6-6-1 16,1-10 7-16,6-5-7 15,3-10-38 1,5-6-56-1,0-8-93-15,19-15-116 0,0-6-261 0</inkml:trace>
  <inkml:trace contextRef="#ctx0" brushRef="#br0" timeOffset="61039.7141">22305 12196 1237 0,'0'0'266'0,"0"0"-127"16,0 0-18-16,0 0-58 16,0 0-48-16,0 0-15 15,0 0 7-15,-83-7 9 16,60 19-1-16,8 3 7 16,7 1-22-16,4-1-2 0,4 2-4 15,0-2 6-15,17-1-4 31,7-2 4-31,10-1-6 16,1-1-3-16,3-2-7 16,-5 2 16-16,-4-3-1 15,-8 2 1-15,-9-1-11 0,-6-2 11 16,-6 3 0-16,0-2 26 16,-21 5 11-16,-8 2-1 15,-6 0-13-15,-6 0-22 16,-3-3 20-16,2-4-21 15,-1-5 0-15,3-2-8 0,7 0-61 16,6-9-42-16,16-32-144 16,6 1-229-16,5 0-562 0</inkml:trace>
  <inkml:trace contextRef="#ctx0" brushRef="#br0" timeOffset="61307.4037">22561 11671 1520 0,'0'0'278'0,"0"0"-206"15,0 0-54-15,0 0-18 0,0 0 0 16,0 118 0-16,0-60 1 16,0 2 21-16,-3 2 7 15,-1-4-16-15,0 0 9 16,2-5-21-16,-3-4 1 0,0-4-2 15,3-4 9-15,-2-4-21 16,1-8-42-16,-1-5-116 16,4-9-88-16,0-5-91 0,0-6-202 15,0-4-22-15</inkml:trace>
  <inkml:trace contextRef="#ctx0" brushRef="#br0" timeOffset="62172.2974">22558 12383 522 0,'0'0'365'15,"0"0"-97"-15,0 0-22 16,0 0-60-1,0 0-62 1,0 0-22-16,139-49-45 0,-97 35-23 16,3-1-15-16,1-2-18 15,2-4 11-15,-6-2-11 16,-7 0-1-16,-8-2 12 0,-9-1-12 16,-9 3 0-16,-7 4-1 15,-2 5 1-15,0 4 7 16,-20 3 2-16,-6 7-2 15,-6 0-5-15,-2 7-2 16,1 11 14-16,2 6-8 0,6 3 0 16,8 4 17-16,5 0-23 15,6 0 0-15,6-4 8 16,0 2-7-16,9-5-1 16,15-4-1-16,5-3-16 15,10-5 17 1,5-9 0-16,1-3-18 15,3 0 17-15,-3-13-30 16,-3-9 0-16,-4-4-4 16,-7-3-6-16,-4 0 29 15,-9 4 12-15,-5 6 13 16,-6 8 30-16,-5 8 18 0,-2 0-8 16,0 3-44-16,0 0 1 15,0 0-12-15,0 17 4 16,0 2 11-16,0 7 14 15,0 2-17-15,0 3-3 0,7-7-7 16,4-2 2-16,0-7 1 16,1-5-3-16,1-4-8 15,0-6 1-15,3 0 5 16,6 0 2-16,1-14 0 16,0-5-8-16,0-4-7 0,-5 3 3 15,-5 5 11-15,-6 4 0 31,-2 7 1-31,-3 2 13 16,-2 2-13-16,0 0-19 16,0 0 2-16,2 2 17 0,0 13 27 15,5 0 4-15,4 1-31 16,0-1 20-16,4-3-20 16,2-5 1-16,2-5-7 15,6-2 4-15,2 0 2 16,4-12 0-16,-2-8-31 0,0-3 13 15,-5-4-42-15,-3 3 35 16,-8 4 25-16,-7 8 6 16,-4 5 56-16,1 7-21 15,-3 0-35-15,0 0-6 0,2 0 10 16,3 13 5-16,2 0 10 16,3 7-12-16,4-5-1 15,3 2-12-15,8-5 0 31,2-7-2-31,6-5-11 16,1 0-33-16,-1-5-62 0,-2-27-110 16,-8 6-188-16,-17-1-681 0</inkml:trace>
  <inkml:trace contextRef="#ctx0" brushRef="#br0" timeOffset="62539.3247">22083 12051 1249 0,'0'0'304'0,"0"0"-234"16,0 0-17-16,0 0-20 16,0 0-5-16,161-4-6 15,-83-6 17-15,9-4 5 16,9-1 6-16,0-4-2 0,0 1-17 16,-5 2-4-16,-13 2-20 15,-14 0-6-15,-14 5 4 16,-17 0-4-16,-15 4 20 15,-9 2-5-15,-7 3-9 0,-2 0-7 16,0 0-1-16,0 0-50 16,0 6-93-16,0 5-92 15,-8 4-69-15</inkml:trace>
  <inkml:trace contextRef="#ctx0" brushRef="#br0" timeOffset="63940.1203">24448 12011 1152 0,'0'0'245'16,"0"0"-130"-16,0 0-37 15,0 0-63-15,0 0-2 16,0 0-6-16,0 0 62 0,-15 46 18 16,5-11 2-16,-2 4-46 15,3 3-17-15,-3 1 1 16,8-1-26-16,2-7 5 16,2-3-6-16,0-9 1 15,0-5 6 1,18-6-6-16,7-10-2 0,6-2-24 0,9-9 7 31,4-18-7-31,3-9-33 16,-5-5 5-16,-5 0 18 15,-11 4-6-15,-10 8 41 0,-8 10 12 16,-6 7 51-16,-2 9 8 16,0 3-50-16,0 0-20 15,0 7-1-15,0 14 0 16,0 7 1-16,0 2 11 15,0 0-11-15,8-2-2 0,9-5 1 16,8-6 0-16,2-5 13 16,2-8-12-16,2-4-1 15,0 0-4-15,0-8 3 16,-4-10 1-16,-4-6-19 16,-8-5-14-16,-4 0 27 0,-9-2-21 15,-2 4 22-15,0 5 5 31,-7 3 0-31,-3 8 35 16,3 4-25-16,3 6-9 0,-2 1-1 16,6 0-11-16,0 10 11 15,0 6 0-15,17-1-4 16,7-1-5 0,14-1 11-16,6-5-2 0,10-7 0 15,2-1-40-15,0 0-7 0,-5-7-35 16,-11-9 11-16,-11-2 52 15,-14-1 19-15,-7 2 17 16,-8 4 60-16,0 4 42 16,0 4-43-16,-6 5-40 15,-2 0-24-15,-5 0 3 0,1 12-6 16,-1 8 8-16,1 6 17 16,4 1-16-16,3 2 19 31,3 2-29-31,2-5-1 15,0-4 6-15,0-2-13 16,0-8 0-16,4-2 0 0,5-4-1 16,3-4-37-16,1-2-57 15,5 0 3-15,9-23-63 16,-2-6-181-16,-6-3-306 0</inkml:trace>
  <inkml:trace contextRef="#ctx0" brushRef="#br0" timeOffset="64089.4566">25486 11805 1194 0,'0'0'333'16,"0"0"-139"-16,0 0-52 16,0 0-87-16,0 0-55 0,0 0-18 15,0 0-37-15,-5-38 30 16,19 51-12-16,21 12-87 16,-2-7-87-16,-1-2-199 0</inkml:trace>
  <inkml:trace contextRef="#ctx0" brushRef="#br0" timeOffset="64372.5535">25904 11722 1264 0,'0'0'503'0,"0"0"-448"16,0 0-2-1,0 0-52-15,0 0-1 16,-40 104 1-16,22-51 18 0,3 5 42 15,-3 2-15-15,5-2-13 0,-1 1-9 16,7-7-23-16,3-4 5 16,4-8-6-16,0-8 2 15,0-10-2-15,0-8 0 16,4-8-62-16,8-6-42 16,5 0-46-16,6-18 23 0,15-40-80 15,-3 4-103-15,-6-4-295 0</inkml:trace>
  <inkml:trace contextRef="#ctx0" brushRef="#br0" timeOffset="64556.7075">26032 11801 918 0,'0'0'327'0,"0"0"-132"15,0 0 24-15,0 0-85 16,0 0-74-16,0 0-48 16,0 0 3-16,2 24 54 15,-4 23-22-15,-5 11-16 16,-2 3 11-16,0-1-22 0,3-3-18 15,1-7 4-15,0-8 2 16,3-7-6-16,0-4-2 16,2-11-47-16,2-10-76 15,14-8-204-15,1-2-403 0</inkml:trace>
  <inkml:trace contextRef="#ctx0" brushRef="#br0" timeOffset="65289.3421">27019 11996 1211 0,'0'0'306'0,"0"0"-226"16,0 0 32-16,0 0-63 0,0 0-33 15,-138-49-14-15,89 49 72 16,-5 15 7-16,6 6-21 16,5 6-19-16,7 0-21 0,12 5 1 15,9-4-21-15,7 1-1 16,8-5-7-16,0-2 8 16,10-8 0-16,17-6 0 15,6-8-5-15,11 0-1 0,8-12-13 16,3-16-48-16,1-7 10 31,-5-6-22-31,-8-2 12 16,-12 4 35-16,-12 7 32 15,-7 11 62-15,-7 8 10 16,-5 13-24-16,0 0-34 16,0 5-6-16,0 17-8 0,0 6 6 15,0 4 2-15,0-1 1 16,0 1-9-16,4-8 0 15,11-6 8-15,8-11-2 16,3-5-12-16,10-2 4 0,5-8-14 16,5-18-12-16,3-10-51 15,0-12-4-15,-4-12-12 16,-5-10 18-16,-5-4 42 16,-8 5-4-16,-6 13 39 0,-11 14 83 15,-3 18 48-15,-4 10-2 16,-3 11-43-16,0 3-36 31,0 3-36-31,-10 21-13 16,-7 12 6-16,-3 12 38 15,-1 8-25-15,4 2 0 0,3 3-9 16,8-7-10-16,1-6 6 16,5-8-7-16,0-10 0 15,0-9-9 1,11-9-23-16,9-11-59 0,9-1-14 15,5-11-9-15,6-23-74 0,18-45-80 16,-9 5-95-16,-7-2-372 0</inkml:trace>
  <inkml:trace contextRef="#ctx0" brushRef="#br0" timeOffset="66338.7033">27779 11598 983 0,'0'0'404'0,"0"0"-153"0,0 0-58 16,0 0-133-16,0 0-51 15,0 0-9-15,0 0 41 16,-46 107-13-16,28-54 16 15,-1 5-17 1,6 5-9-16,0-5 1 16,4-4-13-16,5-6 3 15,-1-7-9-15,5-11 0 16,0-7 6-16,0-6-6 16,7-7-19-16,11-7-47 15,9-3 5-15,6-1 43 0,11-20 0 16,6-8-55-16,0-5-22 15,0-7-56-15,-5 3 92 16,-12 4 59-16,-11 10 29 16,-10 8 124-16,-8 9-33 15,-4 7-69-15,0 0-38 0,0 5-12 16,0 11 16-16,0 7-1 16,0 0-1-16,0 2 12 15,11-6-27-15,7-1 1 31,7-6 2-31,6-5 3 0,6-7 8 16,3 0-14-16,1-2-4 16,-6-16-2-16,-8-6-17 15,-7-7 4-15,-8-3 11 16,-12-5-8-16,0 4 16 16,-17 3 6-16,-16 6-6 0,-7 6 22 15,-7 9-21-15,-1 10 5 16,-2 1 5-1,6 1-10-15,10 16 11 16,10 3-12-16,10 0-7 0,12 1 0 0,2-2 4 16,4-1-7-16,25-2 10 15,16-4 1-15,10-6-1 16,13-6-6-16,1 0-50 16,0-8-15-16,-7-12-13 0,-8-4 54 15,-9-2 28-15,-10 4 2 16,-8 2 29-16,-12 8 37 31,-8 3 22-31,-5 8-9 16,-2 1-57-16,0 0 2 15,0 0-24-15,0 10-18 16,0 10 18-16,0 4 0 0,0 6 0 16,0-2 14-16,7 0-14 15,8-5 0-15,4-6 0 16,5-7-12-16,8-4 12 15,5-6-13-15,7 0-3 0,1-8-9 16,0-10-15-16,0-3 2 16,-8-2 1-16,-8 3 24 15,-6 4 13-15,-12 8 9 16,-7 4 26-16,-4 4 8 16,0 0-8-16,0 0-13 0,0 0-22 15,0 6-11-15,0 7 11 16,0 7 1-16,0-1 0 31,0 3-1-31,9-5 8 16,7 0-14-16,6-7 6 0,9-2 0 15,7-4 17-15,8-4-14 16,8 0-3-16,2-7 0 16,0-13-23-16,-2-9 14 15,-10-7-7-15,-9-4 15 16,-10-3 1-16,-13 1 1 0,-12 7 34 15,0 7 28 1,0 7 2-16,-10 7 2 16,4 8-28-16,3 2-17 0,1 4-21 15,2 0-1-15,0 0-7 0,0 0-3 16,0 0 2-16,0 0 7 16,0 0-60-16,0 0-126 15,5 0-290-15</inkml:trace>
  <inkml:trace contextRef="#ctx0" brushRef="#br0" timeOffset="68521.8201">21387 13418 1028 0,'0'0'298'15,"0"0"-253"-15,0 0-10 0,0-104 20 16,0 73-26-16,0-3 32 16,-6 2-32-1,-2 1 42-15,-3 4 39 16,-1 8-39-16,1 5-6 0,-2 2-27 0,-1 6-22 16,-4 6-16-16,-3 0-2 15,-6 0 2-15,-4 16 4 16,-5 10-2-16,-3 6-2 31,4 7 14-31,2 3-4 16,6 2 6-16,7 0-16 0,6-3 1 15,10-3 6-15,4-6-7 16,0-9-7-16,20-7 1 16,9-9-9-16,11-7 14 15,8 0-8-15,6-17-7 0,2-12-25 16,-2-3-52-16,-5-9 9 15,-9 1-13-15,-9 0 35 16,-8 7 62-16,-10 8 7 16,-7 6 67-16,-3 9 59 15,-3 9-57-15,0 1-45 0,0 1-31 16,-9 19 0-16,-4 10 9 16,-1 9 5-16,1 3-8 15,7 2 10-15,6-2-16 16,0-5 3-16,0-5-3 0,13-13-16 31,9-7 15-31,7-10-40 16,5-2 16-16,5-7-5 15,6-19-55-15,0-6-81 16,-3-9 3-16,-6 1 8 16,-10 3 130-16,-8 8 25 0,-9 7 80 15,-4 10 65-15,-5 8-7 16,0 4-20-16,0 0-111 15,-5 14-6-15,-6 7 20 16,0 8-1-16,2 3 11 0,6-1-8 31,3-4-22-31,0-5-1 16,7-4-3-16,13-7-11 0,7-10 8 0,4-1-1 16,5-8 1-16,5-16-50 15,-2-8-46-15,-3-4-3 0,-3-3 11 16,-6 2 20-16,-6 4 57 31,-9 8 17-31,-7 6 65 16,-3 9 25-16,-2 8 15 15,0 2-9-15,0 0-66 16,0 12-14-16,-2 10 9 0,-5 7 12 16,1 1 14-16,2 3-25 15,4-2-14-15,0-2 5 16,0-4-17-16,8-6 0 15,13-8-19-15,12-11-107 0,-2 0-34 16,-4-8-396-16</inkml:trace>
  <inkml:trace contextRef="#ctx0" brushRef="#br0" timeOffset="69122.255">22394 12842 1305 0,'0'0'289'0,"0"0"-206"0,0 0-57 16,0 0-26-16,0 0 0 15,0 0 16-15,0 0 56 16,-50 150 17-16,30-92-35 16,3 2 7-16,-1 1-35 0,2-3-10 15,3-4-7-15,2-6-9 16,4-8 13-16,0-10-13 16,5-10-12-16,2-11-21 15,0-9-57-15,2 0-56 16,34-35-15-16,0-5-62 0,-1-6-173 15</inkml:trace>
  <inkml:trace contextRef="#ctx0" brushRef="#br0" timeOffset="70071.8387">22650 12814 1185 0,'0'0'568'15,"0"0"-508"-15,0 0-34 16,0 0-12-16,-49 102-13 15,29-47 20-15,-3 8-4 16,6 1 10-16,-1-3 4 0,5-6-23 16,3-8 0-16,6-11-8 15,4-12 0 1,0-11-2-16,0-10-43 16,16-3-34-16,6-12 66 0,7-18-30 15,4-9-33-15,0-3-61 0,2 2-21 16,-6 4 101-16,-8 11 57 31,-7 6 66-31,-7 12 11 16,-5 7-29-16,0 0-24 15,-2 11 46-15,0 12 50 0,4 4-40 16,3 4-37-16,7-2-35 16,3-5-8-16,6-3-1 15,8-11 1-15,10-10 26 16,3 0-25-16,5-9-1 15,2-15-7-15,-4-8-49 0,-9-4-20 16,-9-2-12 0,-11 1 26-16,-12 2 31 0,-6 7 31 15,0 8 68-15,-14 10 16 16,-5 8-36-16,-8 2-23 0,0 12-17 16,-2 13 11-16,0 8 6 15,4 3 13-15,8 4-5 16,8-2-23-16,9-2-9 31,0-4-1-31,3-5 9 16,12-10-19-16,5-7-5 0,4-8 15 15,5-2 0-15,10-7 0 16,-2-20-40-16,3 0-2 16,-1-5-40-16,-8 1 9 15,-5 5 12-15,-8 6 61 0,-7 8 20 16,-6 8 47-16,-5 4-17 15,0 0-37-15,0 8 9 16,0 12 39-16,-5 9-31 16,1 0-19-16,-1 1-1 15,5-2-9 1,0-6 11-16,0-4-12 16,11-7-1-16,5-9-12 0,7-2 13 0,3-2 0 15,8-19-19-15,3-2-41 16,3-8-1-16,-2 2-43 0,-4 3-5 31,-10 3 36-31,-8 12 73 16,-7 2 77-16,-7 9 48 15,-2 0-39-15,0 0-22 16,0 14-23-16,0 7 8 16,0 2-8-16,0 4-19 0,0 1-2 15,6-6-17-15,8-2 3 16,-1-9 16-16,8-6 0 15,1-5 0-15,7-2-3 16,7-23-19-16,3-6-25 0,4-11-44 16,-1-13-55-16,10-42-81 15,-12 10-139-15,-7 7-260 0</inkml:trace>
  <inkml:trace contextRef="#ctx0" brushRef="#br0" timeOffset="70488.1813">24039 12625 605 0,'0'0'544'16,"0"0"-337"-16,0 0-43 31,0 0-82-31,0 0-14 16,0 0 18-16,0 0 1 15,-81 138 14-15,64-85-34 0,-1 3-7 16,-1 6-17-16,2 0-30 16,1 2 6-16,3-3-18 15,5-6 0-15,0-9 10 16,6-7-11-16,2-13-2 0,0-8-12 15,12-12-66-15,12-6 52 16,10 0 8-16,8-18-5 16,7-10-16-16,4-8-44 15,1-4-17-15,-5-1-3 16,-9 3 10 0,-13 10 95-16,-9 8 108 15,-12 13 55-15,-6 7-7 0,0 0-92 0,0 5-35 16,0 17-7-16,-8 9-2 31,3 3 15-31,5 1-11 16,0 4-7-16,0-7 4 0,16-6-21 15,6-7 0-15,4-8 0 16,8-11 6-16,6 0-6 16,4-14-61-16,1-18-52 15,2-37-76-15,-14 8-139 0,-13 0-479 16</inkml:trace>
  <inkml:trace contextRef="#ctx0" brushRef="#br0" timeOffset="70671.6193">23617 12874 1030 0,'0'0'748'0,"0"0"-667"16,0 0-81-16,0 0-9 15,0 0 7 1,177 0-6-16,-98-5-18 16,8-5-24-16,3 1-52 15,15-6-58-15,-23 5-49 16,-17 1-406-16</inkml:trace>
  <inkml:trace contextRef="#ctx0" brushRef="#br0" timeOffset="70803.9122">24431 12797 662 0,'0'0'621'0,"0"0"-394"15,0 0-29-15,0 0-133 16,0 0-62-16,0 0-3 16,0 0-8-16,78 33-78 0,-42-26-89 15,-2-1-182-15</inkml:trace>
  <inkml:trace contextRef="#ctx0" brushRef="#br0" timeOffset="71138.7077">25102 12954 1355 0,'0'0'384'16,"0"0"-270"-16,0 0-20 0,0 0-78 16,0 0-15-16,0 0 8 15,0 0 29-15,-139 40 55 16,100-22-19-16,1 2-31 15,7 3 0-15,6 4-30 16,3 1-7-16,4 0 1 0,4 0-7 16,6-1 0-16,6-3-6 15,2-4-5-15,0-3 10 16,15-3-38-16,14-6-17 16,14-4 25-16,7-4-49 0,8-1-47 15,10-20-126-15,1-8-36 16,18-26 2-16,-18 7-250 15,-11 2 294-15</inkml:trace>
  <inkml:trace contextRef="#ctx0" brushRef="#br0" timeOffset="72288.3372">25397 12936 887 0,'0'0'501'0,"0"0"-289"16,0 0-53-16,0 0-102 16,0 0-30-16,0 0 14 15,-128 68 26-15,97-36-13 16,9-2-36-16,6 0 4 0,7-4-22 15,7-3 0-15,2-6 0 16,0-7-18-16,17-6-18 16,10-4 0-16,9-2 16 15,7-18-53-15,1-8-54 16,3-6-26-16,-3-3-57 0,-5 4 12 16,-8 7 198-16,-9 8 84 31,-8 11 68-31,-8 7-40 0,-6 0-64 15,0 3 10 1,0 17 70-16,0 6-63 0,0 2-20 16,4 2-24-16,5-4-4 15,5-2-17-15,3-7-1 16,6-10-2-16,6-7 3 16,4 0 0-16,8-16 0 15,3-16-22-15,0-6 1 0,3-12-42 16,1-8-15-16,-4-7-20 15,-2 0 31-15,-6 2 45 16,-10 13 22-16,-6 12 86 16,-8 16 15-16,-7 9 1 0,-5 12-38 15,0 1-14-15,-3 0-38 16,-15 20-6-16,-4 8 16 16,-5 9 4-16,-2 10 21 15,3 8-28-15,1 3 1 16,3 0 11-16,3-2-15 0,6-4-5 31,3-3 1-31,4-10-12 16,6-5 0-16,0-5 0 15,6-7-15-15,17-7 7 16,14-4-3-16,9-8 11 16,8-3-1-16,4 0-15 0,2-7 0 15,0-15-2-15,-4-7-7 16,-7-5 25-16,-9-4-11 15,-11-2 11-15,-11 4 0 16,-14 4 1-16,-4 8 17 16,0 8 33-16,-17 11-12 0,-8 5-14 15,-4 0-25-15,-2 3-7 16,2 17 7-16,2 3 0 16,12 3-1-16,3 3 1 15,10 0 0 1,2 3-7-16,6-6 3 15,26-1-5-15,13-9-9 0,11-6 2 0,10-10 1 32,7 0-58-32,2-12-16 15,0-15-1-15,-3-11-11 0,-6-6-12 16,-5-2-11-16,-11-1-2 16,-11 7 126-16,-15 11 101 15,-13 14 97-15,-11 8-12 16,0 7-87-16,-2 0-62 15,-14 15-36-15,-3 4 0 0,-4 6-1 16,5 1 1-16,7-4-2 16,5-2 1-16,6-6-1 15,0-5-9-15,8-2-6 16,19-7 16-16,11 0-10 16,13-14 10-16,7-17-25 0,7-6-18 15,2-11 10-15,-1-12-4 16,-3-8-14-16,-7-7 12 31,-11 5 39-31,-16 7 13 16,-14 19 92-16,-9 17 28 0,-6 13-45 15,0 14 9-15,-15 0-83 16,-12 14-14-16,-8 16-1 16,-6 11 1-16,-1 14 12 15,4 6 4-15,9 4-7 16,7 1 3-16,9-5-12 0,8-11 0 15,5-8 0-15,0-12-45 16,5-16-79-16,8-11-133 16,-5-3-131-16</inkml:trace>
  <inkml:trace contextRef="#ctx0" brushRef="#br0" timeOffset="72571.3221">26157 12775 1340 0,'0'0'209'0,"0"0"-139"16,0 0-70-16,0 0-48 16,0 0 9-16,0 0 39 0,0 0 142 15,-8-3 12-15,33-8-67 16,8-1-32-16,12-2-35 15,11-2-19-15,5-3 14 16,-1 4-15-16,-2 1-13 16,-8 0 12-16,-7 4-44 0,-11 2-32 15,-15 3-29-15,-17 5-68 16,-7 0-76 0,-20 0-124-16</inkml:trace>
  <inkml:trace contextRef="#ctx0" brushRef="#br0" timeOffset="73437.9133">22289 12881 584 0,'0'0'244'31,"0"0"-140"-31,0 0-21 0,0 0-21 16,0 0-32-16,-123-38 14 15,100 37 12-15,2-2-2 16,-2 3 4-16,3 0-18 16,1 0 21-16,0 0-6 15,2 0-30-15,-1 0-2 0,2 7 14 16,5-2-18-16,2-1 20 15,5 0-27-15,4-1 1 16,0-3-13-16,4 0 1 16,25 0 30-16,18 0 31 0,19 0-40 15,19-7 8-15,11-1-29 16,9 0 3-16,2 2-4 16,-4 1 0-16,-10 0 24 15,-10 1-5-15,-18 1-13 16,-15 1 25-16,-16-1-11 0,-16 3 8 31,-12 0-10-31,-4 0 13 16,-2 0-2-16,0 0-29 15,0 0-34-15,0 0-51 16,-2 0-107-16,-4 0-178 0</inkml:trace>
  <inkml:trace contextRef="#ctx0" brushRef="#br0" timeOffset="74571.3539">28124 12685 1189 0,'0'0'224'16,"0"0"-120"-16,0 0-39 0,0 0-65 15,0 0-1-15,0 0 1 16,0 0 59-16,-46 32 32 16,28-11-18-16,1 0-6 15,0 4-29-15,2 9 5 0,-1 2-17 16,3 1-19-16,-1 4 15 15,6-5-14-15,1-4-7 32,7-6 5-32,0-9-6 15,0-8-1-15,5-6-4 16,17-3 5-16,11-9 31 0,9-17-18 16,6-10-3-16,2-9-10 15,-2-6 6-15,-9-5-15 16,-7-1 9-16,-8 5 0 15,-8 9 0-15,-7 8 0 0,-3 15 0 16,-3 8-1-16,-3 9-16 16,2 3-86-16,0 0-175 15,3 24 95-15,2-1-89 16,-1-3-469-16</inkml:trace>
  <inkml:trace contextRef="#ctx0" brushRef="#br0" timeOffset="75453.0961">28548 12637 1249 0,'0'0'351'15,"0"0"-246"-15,0 0 0 16,0 0-73-16,-140 8-20 16,111 15-12-16,6-2 0 15,8 4-1-15,8-4-6 16,7 3-1-16,0-2 7 0,16 2-9 15,11 3 10-15,6-4 21 16,3 1-19-16,-1 1 23 16,-4-6-18-16,-6-3-7 15,-7-4 0-15,-9-1-10 0,-7-5 10 16,-2 2-7-16,0 0 7 16,-13 2 38-16,-9 2-20 15,-7-2-11-15,-3 0 3 16,1-2-10-16,4-4 10 15,7-4-10-15,7 0 0 16,9 0-24 0,4 0-24-16,0 0-62 15,13-6 18-15,16-6 53 16,8-2 38-16,11 0 1 16,3-4 35-16,7 0 0 15,1-2-19-15,5-3 10 0,-4-2 14 16,-5-1-5-16,-6-3 12 15,-13 1-9-15,-9 2 16 16,-14 2 17-16,-10 4-29 0,-3 2 0 16,0 6 7-16,-10 7-17 15,-5 2-23-15,-3 3-9 16,-5 0 0-16,2 17-8 16,-2 7-8-16,5 3 16 15,3 4-7-15,6-2-3 16,6 1 9-16,3-4-5 0,0-6 4 15,5-3-13-15,15-8-29 32,9-2 7-32,12-7 12 15,7 0 0-15,8-9-13 16,2-7-48-16,-4-2 2 0,-6 3 16 16,-7 1 44-16,-14 7 18 15,-8 7 6-15,-10 0-26 16,-4 0 20-16,-5 17 6 15,0 4 57-15,0 4-35 16,-10-2-13-16,2-2 7 0,1-7-15 16,5-6-1-16,2-7 12 15,0-1 19-15,5-1 43 16,17-17-9-16,11-11-42 16,7-4-2-16,7-6-3 0,4-1 24 15,-4 2-10-15,-3 2-4 16,-8 8 7-16,-11 8-12 15,-7 6 2-15,-9 8 0 32,-7 3-25-32,0 3-1 15,-2 0-13-15,0 0-57 0,0 0-35 16,-7 5-77 0,-3 3-38-16,-4-1-166 0</inkml:trace>
  <inkml:trace contextRef="#ctx0" brushRef="#br0" timeOffset="78887.8223">21636 14233 54 0,'0'0'698'0,"0"0"-599"0,0 0-45 16,0 0-23-16,0 0-30 16,0 0 11-16,-2-24 27 15,8 15 59-15,1-4 18 16,-3 3-2-16,0-4-25 15,2 2-44-15,-6-2 16 16,0-1 3-16,0 0-13 0,-6-1 8 16,-11 1-6-16,-10 1-31 15,-4 4 16-15,-7 6-18 16,-5 4 1-16,-1 0-7 0,-3 13 8 16,1 9-8-16,1 10 2 15,3 4-3-15,4 4 22 16,11 4-19-16,11 0-3 15,12-4-8-15,4-2 1 16,6-5-2 0,23-8-4-16,12-8 1 15,10-12-2-15,7-5-17 16,4-1-30-16,0-26-18 16,-1-5-51-16,-10-6 13 15,-9-4 27-15,-11 3 32 0,-8 2 44 16,-12 7 1-16,-6 10 77 15,-5 8 32-15,0 7 24 16,0 5-43-16,0 0-89 16,0 12 6-16,-12 13 8 15,1 7 10-15,1 3-3 16,0 6-1-16,6-3-9 0,4-1 7 16,0-6-19-16,0-4 0 15,8-5-7-15,13-10-4 16,10-2-103-16,27-10-48 15,-2-8-64 1,-6-10-171-16</inkml:trace>
  <inkml:trace contextRef="#ctx0" brushRef="#br0" timeOffset="79120.1283">22255 14154 1512 0,'0'0'256'16,"0"0"-146"-1,0 0-31-15,-116 0-60 0,74 17 3 16,2 7-12-16,4 4 28 16,3 2-4-16,4 1-5 0,7 1 17 15,6-3-37-15,7 0-9 16,9-3 0-16,0-4 0 16,13-7-12-16,21-4-56 15,11-9-18-15,13-2 24 0,33-20-131 16,-11-9-159-16,-6-3-273 0</inkml:trace>
  <inkml:trace contextRef="#ctx0" brushRef="#br0" timeOffset="79353.5905">22596 14096 1302 0,'0'0'277'0,"0"0"-121"15,0 0-39-15,0 0-63 16,-115 49-10-16,84-17 3 15,2 3 5-15,4 0-10 0,2-1-10 16,5 1-17-16,7-6-14 16,7 0 4-16,4-8-5 15,0-3 0-15,9-4-12 16,18-5-85-16,8-8 43 16,35-1-28-16,-8-10-144 0,-4-4-258 0</inkml:trace>
  <inkml:trace contextRef="#ctx0" brushRef="#br0" timeOffset="80003.4167">22724 14316 1242 0,'0'0'560'15,"0"0"-492"-15,0 0-68 16,0 0-69-16,0 0 31 0,0 0 33 15,120-17 4 1,-78-1 1-16,0-5-1 16,-1-4-12-16,-10-1 13 0,-7 2 0 15,-6 0 5-15,-11 4-4 0,-7 3 6 16,0 10-1-16,0 1 45 16,-18 8-29-16,-4 0-13 15,-3 0 0-15,-4 20 6 16,0 4 1-16,2 4 22 15,0 7-15-15,6-6-2 0,3 3-1 16,5-4-18-16,3-1 8 31,8 0-10-31,2-5 0 16,0-4 0-16,7-1-12 16,11-4 10-16,6-4-15 15,5-6-21-15,2-3 36 0,5 0-29 16,-1-5-27-16,1-15-12 15,0-6-9-15,-4-6-16 16,1-5 43-16,-2-1-21 16,0 0-10-16,1 9-2 0,-1-3 57 15,2 13 28-15,-4 7 10 16,0 6 22-16,-2 6-13 16,-2 0 5-16,-4 2 31 15,0 14 9-15,-5 3-10 16,-3 4 38-16,-5 5 5 0,-6 0-18 15,-2 4-23-15,0-2-24 16,0-2 5-16,-15-1-18 31,-3-3-5-31,-1-8-2 16,0-2-12-16,3-7 7 16,3-5-7-16,7-2-54 0,4 0-9 15,2-7-171-15,13-30-40 16,14 5-51-16,2 0-186 0</inkml:trace>
  <inkml:trace contextRef="#ctx0" brushRef="#br0" timeOffset="80170.1547">23871 14141 821 0,'0'0'347'16,"0"0"-172"-16,0 0-16 16,0 0-10-16,0 0-11 15,0 0-54-15,-15 110-37 0,-18-74-14 16,-8-2 3-16,-5 0-17 15,-8-3 7-15,2-4-20 16,2-8-6-16,5-5-7 0,1-14-101 31,10 0-215-31,12-2-627 0</inkml:trace>
  <inkml:trace contextRef="#ctx0" brushRef="#br0" timeOffset="80953.2497">24759 14193 1498 0,'0'0'208'0,"0"0"-120"0,0-160-73 16,7 89-15-16,3 5-47 15,2 7 9 1,-3 12 38-16,-5 13 57 16,-2 13 23-16,-2 12-5 0,0 9-44 15,0 0-24-15,0 7-7 0,-13 26 25 16,-9 6-12-16,-5 20 28 16,-2 3-12-16,0 11-4 15,2 1-1-15,8-5-9 16,5-4 5-16,5-9-15 0,5-10-4 15,4-12-2-15,0-10-5 16,13-12-7-16,13-8-27 31,10-4 17-31,9-1 22 16,8-19-37-16,1-9-28 16,-1 1-22-16,-5-2-32 0,-15 6 31 15,-9 6 89-15,-13 8 5 16,-8 8 101-16,-3 2 6 15,0 0-39-15,0 12-53 16,-7 13-19-16,2-2 10 0,5 3-11 16,0 0-6-16,9-4 6 15,16-3 22-15,4-16 18 16,2-3-21-16,3 0-9 16,-3-10-1-16,-2-12-3 15,-10-7-6-15,-7-3 24 16,-12-3-24-16,0-2 15 0,-12 4-8 15,-11 1-6-15,-6 5 0 16,-6 10-1-16,-2 10-13 31,-5 7-15-31,-6 0-62 0,-23 5-88 16,11 7-191-16,4-3-604 0</inkml:trace>
  <inkml:trace contextRef="#ctx0" brushRef="#br0" timeOffset="81303.6077">23981 14061 1228 0,'0'0'212'15,"0"0"-160"-15,0 0-52 16,0 0-1-16,0 0-40 15,0 0 41-15,120 35 13 16,-39-35 22-16,25-17 10 0,-4 0 54 31,6 0-4-31,-1 1-41 16,-23 2-25-16,-1 1 12 16,-18 1-9-16,-20 4 2 15,-22 5 15-15,-11 0-13 16,-10 3 36-16,-2 0-25 0,0 0-26 15,0 0-21-15,0 0-23 16,0 0-13-16,0 0-10 16,0 0-25-16,0 0-47 15,-6 0-172-15,-4 0-786 0</inkml:trace>
  <inkml:trace contextRef="#ctx0" brushRef="#br0" timeOffset="85569.1114">25796 14002 1305 0,'0'0'307'0,"0"0"-216"0,0 0-34 16,0 0-57-16,0 0-22 16,0 0 22-16,0-5 1 15,0 19 22-15,0 4 15 16,0 5 3-16,0 8 22 16,0 5-25-16,0-1-16 0,0 4 3 15,0-3-14-15,0 0-1 16,0-4 8-16,-3-6-16 15,-4-6 26-15,3-6-18 16,-1-4-4-16,-1-3 9 0,2-7-8 31,-5 0 9-31,-3 0-2 16,-1-19-13-16,-1-8 21 16,6-12-21-16,3-9-1 15,5-6-1-15,0-2 1 16,18 1-1-16,6 5 0 0,7 8-26 15,3 6 21-15,-1 10-23 16,-2 10-12-16,-4 6-22 16,-4 10-31-16,-5 0-81 15,-9 22-73-15,-5 4 3 16,-4 2-160-16</inkml:trace>
  <inkml:trace contextRef="#ctx0" brushRef="#br0" timeOffset="85968.7189">25904 14177 735 0,'0'0'595'0,"0"0"-476"0,0 0-45 0,0 0 18 16,0 0-17-16,0 0 3 31,0 0-17-31,132-11-36 16,-90-4-15-16,0-7 0 15,3-2-8-15,-7-5 10 0,-2 0-12 16,-12 3 0-16,-6-1 8 15,-11 8 3-15,-7 1 5 16,0 5-16-16,0 5 37 16,-16 4-12-16,-4 4-24 0,-4 0 6 15,-5 4 11-15,-2 15-4 16,-3 2 11-16,1 7-3 16,2 2-10-16,6 2 17 15,7 3-18-15,5-2 0 16,8 1-1-16,5 1-9 0,0-5 7 15,9-2-8-15,14-5 0 16,8-6 0-16,6-2 0 16,5-12-21-16,8-1-3 15,1-2-40 1,3 0-37-16,11-22-149 16,-15 2-83-16,-9-8-538 0</inkml:trace>
  <inkml:trace contextRef="#ctx0" brushRef="#br0" timeOffset="86335.6789">26738 13866 1433 0,'0'0'297'16,"0"0"-221"-16,0 0-12 16,0 0-62-16,0 0 10 0,0 0-2 15,0 0-10-15,-107 101 1 16,94-81 12-16,7-3-12 31,3 1-1-31,3-3 0 0,3-2-18 16,16-1 2-16,8-3-7 15,6 0 8-15,3 2 14 16,0-1-3-16,-5-1 4 16,-9 3 0-16,-6 0-3 15,-10 1-9-15,-6-1-1 16,0-5 13-16,-15 6 54 15,-12-3-19-15,-6 1-13 0,-8-6-10 16,-3-1-10-16,-1-1 18 16,1-3-19-16,6 0-1 15,9 0-16-15,9-12-85 16,20-9-124-16,0 3-112 0,9-1-499 0</inkml:trace>
  <inkml:trace contextRef="#ctx0" brushRef="#br0" timeOffset="86735.7166">27152 13976 1493 0,'0'0'220'16,"0"0"-150"-16,0 0-14 15,0 0-42-15,-135 67-8 16,112-41 3-16,8 1 12 0,9-4 18 15,6-1-18-15,0-4-14 16,15-4 9-16,18-2 9 16,10-6 13-16,10-6-29 0,7 0-9 15,-2-8-25-15,-6-10-13 16,-8-5-3-16,-13 0 32 16,-11-3 6-16,-13-3 3 15,-7 3 0-15,-2 1-22 16,-25 2 12-16,-9 5 10 15,-6 8 0 1,-1 6 1-16,4 4-1 16,1 0 9-16,11 0-9 0,7 9 1 0,11 0-1 31,9 2-30-31,0-6-66 0,29 2-98 16,13-4 85-16,37-3-6 15,-11 0-148-15,-7-8-389 0</inkml:trace>
  <inkml:trace contextRef="#ctx0" brushRef="#br0" timeOffset="87335.5644">27621 13932 947 0,'0'0'396'15,"0"0"-285"-15,0 0-5 16,0 0-57-16,0 0-34 16,0 0 5-16,0 0 33 0,-89 105-8 15,87-80-3-15,2-3-30 16,0 1-4-16,8-8-8 15,13-4-3-15,1-7 3 16,7-4 9-16,5 0-9 16,3-10-20-16,1-12-40 15,0-4-35 1,-5-5 32-16,-6 4 30 16,-7 0 32-16,-7 9 1 15,-5 6 52-15,-6 10 56 16,-2 2-57-16,0 0-14 15,0 2-37-15,0 16 7 0,0 4 12 16,-2 4-13-16,2 5 5 16,0-8-3-16,6 1-8 15,9-3 0-15,3-9-11 16,3-4 4-16,2-8 7 16,10 0 0-16,0-8-15 0,7-14-46 15,4-6-62-15,-1-1 35 16,-1 1 2-16,-7 7 25 15,-3 2 61-15,-8 9 12 16,-8 6 34 0,-3 4-24-16,-6 0-21 15,0 9 20-15,-5 10 40 16,-2 2 16-16,0-2-14 16,0-3-37-16,0-4 2 15,0-5 8-15,0-6 14 16,0-1 41-16,0-1-8 0,0-20-57 15,-2-4-20-15,2-8 5 16,0-3 9-16,0-3-20 16,9 0-4-16,13 3-12 15,10 7-46-15,5 4-18 0,7 7-48 16,22 10-60-16,-11 4-95 16,-8 4-394-16</inkml:trace>
  <inkml:trace contextRef="#ctx0" brushRef="#br0" timeOffset="87885.6538">28807 13770 1000 0,'0'0'394'0,"0"0"-194"16,0 0-50-16,0 0-93 31,0 0-30-31,0 0-4 16,-139 60 27-16,116-32 4 0,0 4-28 15,7 0 1-15,5 1-26 16,11-4 5-16,0-2-6 15,0-5-12-15,23-8 12 16,6-6-1-16,8-8-3 16,10 0-4-16,4-8-4 15,5-17-20-15,0-5-7 0,-4-5-21 16,-8-4 19-16,-11 1 11 16,-13 6 14-16,-9 9 16 15,-11 3 75-15,0 8 13 0,0 12-16 16,-6 0-56-16,-13 0-15 15,-2 17-1-15,-2 5-1 16,1 4 1-16,7-1-1 31,3 4 1-31,10-5-1 16,2-3-17-16,0-7 18 16,16-6-39-16,13-7-54 0,11-1 60 15,9 0-20-15,6-16-33 16,3-7-50-16,0 4-9 15,-4-5 55-15,-7 6 90 0,-9 6 28 16,-9 8 65-16,-10 4-5 16,-5 0-21-16,-7 2-22 15,-7 15 41-15,0 4 31 16,0 1-61-16,-15 2-28 16,-6 1-5-16,-1-6-17 15,-1 0 12-15,-3-7-11 0,-1-8-7 16,-2-4-38-16,-12-4-161 15,8-15-179-15,6 0-569 0</inkml:trace>
  <inkml:trace contextRef="#ctx0" brushRef="#br0" timeOffset="88551.7644">30595 13633 1495 0,'0'0'250'0,"0"0"-149"0,0 0-61 16,-125 0-20-16,71 21-5 15,-2 5 5-15,3 3 32 16,9 6-7-16,4 3-7 15,11-2-32-15,6 0 3 0,7-7 2 16,12-3-11-16,4-6 0 16,0-8-16-16,2-7-51 31,18-5 5-31,12 0 27 16,5-5 20-16,8-14-27 15,4-11-33-15,0-2-56 0,-5 0-31 16,-7 0 45-16,-14 8 117 15,-6 8 61-15,-13 7 142 16,-4 8-67-16,0 1-107 16,0 1-19-16,-2 18-1 0,-7 3 1 15,-1 6 12-15,6 2-10 16,4 0-2-16,0-2-8 16,0-6 5-16,8-7-14 15,9-6 4-15,5-9-10 16,10 0 13-16,7-9-23 0,7-18-64 15,2-4-76-15,1-1 32 16,-2-3 11-16,-4 5 18 16,-10 10 102-16,-8 1 82 31,-6 14 16-31,-5 5-24 16,-5 0-49-16,-3 12-25 0,-2 10 86 15,0 7 21-15,-4 3-26 16,0 3-24-16,0-3-32 15,-10-6-3-15,-9-6-4 16,-10-6 1-16,-8-7 7 0,-7-7-26 16,-25-9-102-16,11-14-194 15,6-7-214-15</inkml:trace>
  <inkml:trace contextRef="#ctx0" brushRef="#br0" timeOffset="88835.2804">31319 13655 1575 0,'0'0'206'16,"0"0"-152"-16,0 0-45 15,-4 104 4-15,-8-53-6 16,4 10 3-16,-3 4 62 0,-3 5-6 15,-1 7-13-15,-1 1-3 16,1 0-30-16,-4-8-5 16,1-2-15-16,3-15 7 15,-3-7-20-15,1-14 12 16,-2-11-57-16,2-12-34 16,-8-9-63-16,5-14-134 0,5-10-349 0</inkml:trace>
  <inkml:trace contextRef="#ctx0" brushRef="#br0" timeOffset="89568.8538">31353 13772 1318 0,'0'0'292'16,"0"0"-131"-16,0 0-71 15,0 0-74-15,133-14-16 16,-108 23-6-16,-12 12-23 0,-6 3 29 15,-7 6 32-15,0 2 13 16,-7 0-1-16,-11 1-23 16,-4-8-9-16,-5-2 10 15,0-8-22-15,-2-4 7 0,0-3-7 16,3-8-10-16,4 0 10 16,6 0-2-16,11 0-14 15,5-6-6-15,0-7-42 16,19 0 31-16,14-5-6 15,9-3 34-15,7-3-5 0,9 2 4 16,3-8-7-16,-1 0-6 16,-2-2 19-16,-12-1-22 31,-10 4-14-31,-16 5 36 16,-11 6 82-16,-9 6-8 0,0 5-5 15,-11 5-53-15,-10 2-14 16,-5 0 3-16,-2 4-5 15,-5 14 0-15,5 6 14 16,6 5 7-16,4-1 0 16,7-2-14-16,6-2-6 0,5-6-2 15,0-5-5-15,5-6-19 16,17-2 22-16,9-5 3 16,14 0 6-16,6-5-6 15,5-9-45-15,-1-2 17 0,-6 5-34 16,-9-1 13-16,-11 12 49 15,-11 0-12-15,-9 0-12 16,-9 7 24-16,0 12 29 16,0 8 25-16,-2 1-41 15,-7-4 0 1,3-1 5-16,4-12-12 16,-6-3 17-16,8-5 18 15,0-3 16-15,0 0 40 16,8-11 23-16,7-12-45 15,9-6-50-15,8-5-11 16,3-2-13-16,3 4-1 0,0 6-10 16,-2 4-37-16,-3 10-57 15,-4 4-60-15,-6 6-194 16,-15 2-680-16</inkml:trace>
  <inkml:trace contextRef="#ctx0" brushRef="#br0" timeOffset="89685.1708">32300 13890 1763 0,'0'0'281'0,"0"0"-134"0,0 0-116 16,0 0-31-16,0 0-68 15,136 34-184-15,-123-32-495 0</inkml:trace>
  <inkml:trace contextRef="#ctx0" brushRef="#br0" timeOffset="91184.3622">22324 14788 1264 0,'0'0'290'0,"0"0"-210"16,0 0-14-16,-117 5-29 15,72 17-27-15,3 2-9 16,1 2 16 0,8-3 18-16,8-2 12 15,8-3-27-15,8 0-7 16,6-4 3-16,3 0-16 15,0 1 1-15,18-4 0 16,11 1-1-16,7 2 31 0,7 1-31 16,-1-1 7-16,-3 3-17 15,-5 1 10-15,-7 0-10 16,-9 0-6-16,-10 2 3 16,-5-2-7-16,-3-4 19 15,0 3 2-15,-20-2 24 0,-9-3-1 16,-9-1-5-16,-7-3-6 15,-4-3-12-15,1-5 16 16,2 0-17-16,11 0-44 16,12-17-101-16,15-2-169 0,8 0-505 0</inkml:trace>
  <inkml:trace contextRef="#ctx0" brushRef="#br0" timeOffset="91535.5664">22561 15159 1491 0,'0'0'349'0,"0"0"-253"0,0 0-50 15,0 0-23-15,118-5-23 16,-73-8-32-16,-5-1 1 16,-5-1 6-16,-6-6 21 0,-8 1 4 15,-8 3 12-15,-7-3 7 16,-6 6-19-16,0 2 11 15,-2 3-6-15,-17 7-5 16,-8 2 1-16,-5 0-1 0,-6 6 7 16,-2 11 20-16,0 10-7 31,5-1-4-31,6 6 9 16,4 0-24-16,7 1 0 15,7-3-1-15,7-4 1 16,4-4-2-16,0-7-11 0,19-6-70 15,12-5-21-15,10-4 1 16,30-4-130-16,-9-10-88 16,-4-11-275-16</inkml:trace>
  <inkml:trace contextRef="#ctx0" brushRef="#br0" timeOffset="92567.8914">23216 14957 230 0,'0'0'1193'16,"0"0"-947"-16,0 0-121 15,0 0-78-15,0 0-29 0,0 0 8 16,-145 90 12-16,110-54 44 16,1 0-31-16,8 4-18 15,7-5-24-15,11 1-9 32,6-4 1-32,2-6-1 15,8-9-16-15,19-6-6 0,11-11-26 16,9 0 24-16,9-12-23 15,4-13-55-15,-2-9-9 16,0-6-74-16,-7-2-27 16,-8 3 38-16,-14-2-1 15,-10 9 175-15,-12 10 169 0,-7 13 85 16,0 6 18-16,-3 3-173 16,-10 8-86-16,-5 14 2 15,1 2-8-15,1 6 3 16,5-4 28-16,5 6-14 0,3-5 2 15,3-4-19-15,0 0-7 16,9-5-1-16,8-6-22 16,8-12-25-16,2 0 21 15,6 0-24-15,5-22-58 0,-2-6-6 32,0-2-10-32,-5-5-61 15,-6 3-74-15,-12 6 260 16,-5 8 55-16,-8 8 134 15,0 4 51-15,0 6-79 16,-4 0-103-16,-7 11-48 0,-3 10 37 16,6 4 12-16,-1 0-2 15,5 1-11-15,2-2-2 16,2 1-32-16,0-7-12 16,4-4 0-16,11-4-23 0,8-6 14 15,1-4-13-15,7 0-40 16,3-10-46-16,1-10-74 15,3-3-76-15,1 0-36 16,-6-4-80-16,-2 5 91 16,-4 2 247-16,-8 4 36 0,-5 6 354 15,-5 6-60-15,-3 4-85 32,-3 0-79-32,2 0-55 15,1 10 65-15,1 10-33 16,1 4-19-16,4 4-21 15,-1 2-26-15,-2 3-6 0,-5 1-9 16,-2-8-10-16,-2-2 18 16,0-4-15-1,0-8-9-15,0-6-1 16,0 1-7-16,0-7 6 0,0 0-8 0,0 0-1 16,0-11-41-16,10-10-11 15,12 0-29-15,6-7 21 16,7-4-30-16,7 0 61 15,2 2-18-15,3-1 30 16,2 7 18-16,0 4 19 0,-2 6 45 16,-7 8-3-16,-7 2 5 15,-8 4 11-15,-7 0-20 32,-9 12-1-32,-7 12 11 15,-2 2 2-15,0 2-13 0,0 4-15 16,-7 3-22-16,-4-9 4 15,0-1-23-15,0-5 0 16,4-6-8-16,0-11-38 16,5-3-7-16,2 0-35 15,0-3-61-15,0-38-212 0,2 1 26 16,7-4-435-16</inkml:trace>
  <inkml:trace contextRef="#ctx0" brushRef="#br0" timeOffset="92685.2359">24647 14875 1098 0,'0'0'404'15,"0"0"-142"-15,0 0-129 16,0 0-100-16,0 0-33 16,0 0-84-16,0 0-65 15,87 26-69-15,-82 2-121 16,-5 0-424 0</inkml:trace>
  <inkml:trace contextRef="#ctx0" brushRef="#br0" timeOffset="93668.1242">24868 15276 1618 0,'0'0'298'0,"0"0"-189"16,0 0-67-16,145-48-42 16,-96 20-7-16,-7-7-17 0,-8-5 24 15,-10-12 5-15,-9-8 11 0,-5-3-3 16,-8-4-13-16,-2 13 0 15,0 8-15-15,0 17 7 16,0 15 8-16,-8 13 2 16,-4 1-2-16,-3 10-14 0,-6 17 14 15,-1 12 0-15,-1 7 0 32,4 9 16-32,1 11-4 15,5 1 2-15,-1-1-12 16,7-4 5-16,5-9 10 15,2-11-17-15,0-12-1 0,6-12-9 16,15-13-22-16,6-5 17 16,4 0 15-16,7-21-17 15,-1-7 9-15,4-4-20 16,-3-7-36-16,-7 7 2 0,-9 6 62 16,-6 11 10-16,-12 7 89 15,-4 8-32-15,0 0-25 16,0 3-30-16,0 17-11 15,0 6 17-15,0 5-18 16,0-2 9-16,12 1-9 0,12-5-9 16,12-9 9-16,6-9 28 15,7-7-13-15,2 0-15 32,5-23-16-32,-7-3 8 15,-3-10-12-15,-9 0-4 0,-13 0 11 16,-8 1-12-16,-10 11 25 15,-6 8 16-15,0 10 34 16,-11 6-23-16,-11 10-27 16,-5 16-3-16,0 12 3 15,-2 15 25-15,7 5 12 16,2 9-5-16,9 8-10 16,4 1-4-16,-91-294-2294 125,56 155 2276-125,-3 13 0 15,3 2 0-15,-1 8 0 0,-1 3 0 16,4 5 0-16,-5-6 0 15,12 11 0-15,10 8 0 16,10 2 1262-16,13 17-1046 0,0 0-120 16,0 0-35-16,0 0-38 15,0 0-23-15,158-26 9 16,-100 18 23-16,2-2 54 16,1 0 17-16,-3 2-15 15,-7-6-26-15,-7 1-6 0,-8 3-44 16,-14-2-2-16,-6 6 5 15,-9-2-15-15,-7 4 0 16,0 0-50-16,-7-1-85 16,-11-2-140-16,-6-1-528 0</inkml:trace>
  <inkml:trace contextRef="#ctx0" brushRef="#br0" timeOffset="94534.4988">26452 14846 1363 0,'0'0'272'16,"0"0"-136"-16,0 0-75 16,0 0-52-16,0 0 16 15,-6 109 60-15,-11-37-28 0,-4 10-2 32,-1 4-19-32,-1 3 5 15,0-4-22-15,-2-6-10 16,2-5-1-16,3-12-7 15,3-13-2-15,3-13-10 16,5-14-62-16,3-18-37 0,-1-8-123 16,3-24-110-16,-4-8-722 0</inkml:trace>
  <inkml:trace contextRef="#ctx0" brushRef="#br0" timeOffset="95168.5854">26495 14891 920 0,'0'0'547'0,"0"0"-454"16,0 0 44-16,156-26-57 16,-118 40-68-16,-11 20-12 0,-16 8 0 15,-11 11 57-15,0-6-5 32,-20 3-19-32,-11-8-11 15,-10-2-5-15,1-6-2 16,-2-7-15-16,2-8 13 15,4-2-13-15,7-15-19 0,12-2-44 16,13 0-35-16,4-14-102 16,21-13-7-16,26-5 25 15,18-4-84-15,10-4 51 16,8 0-40-16,4 4 171 16,-6 4 84-16,-10 11 170 15,-18 1 87-15,-21 17-11 0,-19 3-51 16,-13 0-77-16,-3 23 91 15,-24 9-74-15,-4 6-70 16,0 3 8-16,6-1-45 16,10-8-15-16,7-5-13 0,8-5-2 15,0-10 2-15,2-6-21 32,17-6 21-32,10 0 29 15,8-14-26-15,3-9-3 0,-1-11-52 16,-3-3-2-16,-11-8-35 15,-15-3-17-15,-10-1 36 16,0 8 70-16,-23 1 22 16,-11 14 27-16,-9 12-24 15,-1 14 1-15,-1 0-5 0,5 10 3 16,9 16-6-16,9 1-1 16,13 8-17-16,9-5-6 15,9-2-2-15,24-5-6 16,19-11 8-16,10-11 6 0,9-1-72 15,5-10-50-15,20-39-138 16,-20 4-49-16,-19-3-61 0</inkml:trace>
  <inkml:trace contextRef="#ctx0" brushRef="#br0" timeOffset="95534.2686">27449 14656 443 0,'0'0'634'0,"0"0"-450"15,0 0-27-15,0 0-80 16,-129-2-18-16,100 34-16 15,6 8 0-15,4 10 33 16,3 8 7-16,7 5-10 0,7 2-23 16,2 0-25-16,0-5 10 15,11-14-29-15,9-7-5 16,9-11-1-16,5-16-25 16,6-6-19-1,7-6 7-15,3-9-37 16,2-14-30-16,-3-9-14 0,-2-9-39 0,-7-3 55 15,-6 0-2-15,-10 7 104 16,-11 6 103-16,-8 13 110 16,-5 12 25-16,0 6-84 0,0 0-99 15,0 17-47-15,-11 8 3 32,-1 8 34-32,1 2-14 15,5 1-6-15,4-2 0 16,2-2-25-16,0-7 2 15,0-8-2-15,0-4-21 0,8-8-64 16,8-5-124-16,-5-10-46 16,-2-10-410-16</inkml:trace>
  <inkml:trace contextRef="#ctx0" brushRef="#br0" timeOffset="95667.0188">27822 14696 1766 0,'0'0'246'16,"0"0"-214"-16,0 0-32 0,0 0-177 16,0 0-112-16,0 0-309 0</inkml:trace>
  <inkml:trace contextRef="#ctx0" brushRef="#br0" timeOffset="96317.5714">28091 14897 150 0,'0'0'1524'0,"0"0"-1359"16,0 0-89-16,0 0-60 0,-127 65-7 16,100-33-8-16,8 1-1 15,5-3 5 1,5 0-4-16,9-10-1 15,0-2 0-15,9-2-6 0,20-10 6 0,9-2 2 16,9-4-2-16,7 0-28 16,1-22-63-16,0-10 2 15,-3-4-6 1,-7-10 14-16,-7 2 23 16,-9 2 15-1,-12 10 43-15,-7 10 69 0,-8 12 75 16,-2 6-41-16,0 4-72 15,0 0-22-15,-2 16-9 16,-8 6 6-16,3 2 10 16,3 3 12-16,2 2-12 0,2 0 0 15,0-8-9-15,4-3-7 16,12-4 0-16,6-9-10 16,5-5 10-16,8 0 16 15,8-11-16-15,4-13-18 16,6-4-21-16,3-8-27 0,-2-4 0 15,-4 0-37-15,-4-1 33 16,-15 6-40-16,-11 4 110 16,-16 12 56-16,-4 10 122 15,-4 6-94-15,-21 3-31 0,-6 5-30 32,-2 21-8-32,-4 9 28 15,2 8 11-15,6 8 7 16,2 7-20-16,10 0-19 15,3 0 3-15,7-8-19 16,7-1-5-16,0-13 2 0,0-14-3 16,0-4-11-16,17-18-98 15,0 0-161-15,-1-6-53 0</inkml:trace>
  <inkml:trace contextRef="#ctx0" brushRef="#br0" timeOffset="98083.633">29297 14658 1060 0,'0'0'296'16,"0"0"-255"-16,-125 18-5 15,83 4 1 1,11 6-36-16,15-5 4 16,16 0-5-16,0-2 0 0,29-2 71 0,23-2 13 15,12-3-29-15,9 0-46 32,6-1 16-32,-10 4-19 15,-11-3-6-15,-13 1-21 16,-19 2-2-16,-12 0-13 0,-14 2 36 15,0 0 24-15,-23 6 51 16,-12-1-23-16,-10 0-22 16,-8-6-19-16,-1-6 14 15,0-2-18-15,3-10 8 0,11 0 0 16,7 0-6-16,14-8 17 16,15-6-26-16,4-4-43 15,16 0 33-15,24-5-34 16,16 6 34-16,11-1-21 15,11 2-23-15,2 2-22 0,2 4-4 16,-5-5-16-16,-11 1-10 16,-14 2 27-16,-14-5 76 15,-14 0 3-15,-15 2 72 32,-9 1 27-32,0 2 25 0,-18-1-43 15,-11 8-40-15,-9 5-12 16,-4 0 31-16,-3 0 9 15,5 14-33-15,5 7 11 16,3 8-22-16,12 5-7 16,7 2 0-16,8 4-6 0,5 0-7 15,7-4-5-15,22-4-11 16,11-6 11-16,12-9 6 16,6-12-6-16,4-5-27 15,3-5-38-15,-1-24-30 0,-2-12-60 16,-4-12-41-16,-9-10 38 31,-6-10-13-31,-14-4 32 0,-12 7 72 16,-7 4 67-16,-10 16 153 0,0 16 77 15,0 16-5-15,-6 11-33 0,-2 7-135 16,-3 6-51-16,-3 17 1 31,-1 13 14-31,-3 8 51 16,1 9-6-16,-2 9-7 15,4 5-11-15,-3 3-23 16,3 2 4-16,-3-5-18 0,2-7-10 16,3-10 7-16,4-10-8 15,2-9-27-15,4-13-77 16,3-18-130-16,0 0-283 16,0-10-397-16</inkml:trace>
  <inkml:trace contextRef="#ctx0" brushRef="#br0" timeOffset="98217.869">29962 14933 1750 0,'0'0'307'15,"0"0"-239"-15,0 0-68 16,133-15-48-16,-61 15-65 31,30 0-153-31,-15 0-100 16,-16 0-550-16</inkml:trace>
  <inkml:trace contextRef="#ctx0" brushRef="#br0" timeOffset="99701.3958">24348 15641 0 0</inkml:trace>
  <inkml:trace contextRef="#ctx0" brushRef="#br0" timeOffset="133761.1749">30931 14436 978 0,'0'0'256'0,"0"0"-182"16,0 0-52-16,0 0-15 0,0 0-7 15,0 0 1-15,0 0 10 16,-10-14 25-16,10 14 8 16,-3 0-11-16,-2 14 2 15,-1 8 26-15,-3 8-7 16,0 8-7-16,0 11 7 0,-4 0-25 15,-1 7-7-15,-1 3 11 16,-1 0-8-16,1 1-6 31,1-2-13-31,1-3-5 16,2-6 12-16,1-8-12 0,2-9 0 16,-1-6 1-1,5-9-2-15,-2-8 8 16,2-4-7-16,4-5 0 0,0 0 12 15,0-9-13-15,4-20-23 16,15-10-36-16,8-7 27 0,6-5-16 16,5 4 22-16,5 5-7 15,1 8 23-15,1 11-1 16,-1 12 11-16,-4 8 5 16,-2 3-3-16,-9 9 11 15,-7 12-12-15,-6 5 24 0,-10 6 6 16,-6-3-14-16,0 0-15 15,-10 0 13-15,-17-5-14 16,-7-2 28-16,-4-5-19 16,-6-5 6-1,-4-7-7-15,6-3-2 16,5-2-5-16,10 0 7 16,9 0-8-16,11 0 14 15,7-7-15-15,5-4-6 16,24-1-20-16,14-6-9 15,11 1 34-15,14-3-24 0,7-1-35 16,6-1 25-16,-4 4-52 16,-2 0 37-16,-13-3-2 15,-14 8 45-15,-16 3 7 16,-16 3 24-16,-10 6 59 0,-6 1 44 16,0 0-42-16,-11 0-45 15,-7 12-25-15,3 6-8 16,1-1 15-16,8 2-21 15,6-3 0-15,0 0 4 16,16-2-5-16,13-1 20 0,8-10 2 31,7-3-21-31,8 0-1 16,0-18-30-16,-4-12-22 16,-7-3-24-16,-10-1 38 15,-9 1 14-15,-13 7 24 16,-4 5 44-16,-5 10 29 15,0 8-7-15,-5 3-43 0,-11 7-21 16,-4 21-2-16,-4 12 18 16,-1 10 3-16,3 11 24 15,1 4 18-15,2 5-19 0,1 1-12 16,3-6-8-16,1-4-17 16,1-7 4-16,-1-10-11 15,5-7 0-15,1-12 0 16,1-11-8-16,2-2-60 15,-2-12-59-15,5 0-98 0,-2-7-265 0</inkml:trace>
  <inkml:trace contextRef="#ctx0" brushRef="#br0" timeOffset="135495.6065">22153 15637 804 0,'0'0'343'0,"0"0"-226"0,0 0-23 16,0 0-53-16,0 0-24 16,0 0-1-16,-6-4 31 31,6 4 41-31,0 0 0 16,-6 5-27-16,0 18 21 15,-7 11 7-15,-3 9-5 16,-4 12-28-16,0 0-10 0,0 3-17 15,0-1-17-15,0-4-1 16,4-3-4-16,1-10-1 16,6-8-6-16,-1-5 0 0,6-15 0 15,4-3-7-15,0-9-25 16,0 0-42-16,0 0-31 16,7-21 2-16,11-11-145 15,15-31-30-15,-2 5-110 16,-4 0-398-16</inkml:trace>
  <inkml:trace contextRef="#ctx0" brushRef="#br0" timeOffset="136176.9361">22295 15538 1192 0,'0'0'492'0,"0"0"-396"0,0 0-26 15,0 0-64-15,0 0 22 16,-31 116 4-16,11-53 31 15,-2-1 0-15,-1 7-14 16,2-4 5-16,-2 0-23 16,3-5-4-16,5-6-14 15,1-8-11-15,3-7 10 0,5-12-12 16,0-8 0-16,4-10-2 16,2-6-8-16,0-3-24 15,0 0-12-15,0-12 4 0,8-17-23 16,7-5-17-16,5-10 18 15,5 3 2-15,-2-5 10 16,2 7 52-16,-2 6 11 16,-3 12 11-1,-7 8 13 1,-2 10-4-16,-2 3-25 0,0 0 7 16,0 21 37-16,-2 9 17 15,2 7-13-15,2 7-18 16,0-4-13-16,2 1-10 15,3-9-12-15,4-6 5 0,2-9-6 16,5-7 0-16,7-5-1 16,5-5-10-16,9-11-4 15,2-15-37 1,0-10-15-16,-3-4 4 0,-12-4-19 16,-8 0 38-16,-12 8 44 0,-12 7 0 15,-3 8 56-15,0 8 14 16,-11 8-19-16,-7 5-21 15,-4 0-13-15,-3 9-1 16,-2 18 8-16,0 0 11 0,3 9 8 16,9 3-17-16,5-3-7 31,10 0-9-31,0-4-9 16,10-6 2-16,21-8-1 15,9 1 15-15,13-12 2 0,10-7-19 16,1 0-18-16,3 0-32 15,-7-18-25-15,-4 2 2 16,-14-1-30-16,-11-2-11 16,-21-13-35-16,-10 10-113 15,0-4-370-15</inkml:trace>
  <inkml:trace contextRef="#ctx0" brushRef="#br0" timeOffset="136510.5177">21593 15770 1136 0,'0'0'266'0,"0"0"-213"15,0 0-40-15,0 0 1 16,0 0 4-16,141 0 54 15,-75 0 20-15,11 0-39 16,2 0 21-16,6 0 5 16,0-12-42-16,-7-1-5 0,-6 3-10 15,-12-2-22-15,-16 1 14 16,-11 8-14-16,-12-3 7 16,-11 3-1-16,-4 3-5 15,-6 0-2-15,0 0-2 16,0 0-19-16,0 0-28 0,-3 0-46 15,-6 3-111-15,-2 3-123 0</inkml:trace>
  <inkml:trace contextRef="#ctx0" brushRef="#br0" timeOffset="138843.3518">23934 15804 224 0,'0'0'921'0,"0"0"-797"16,0 0-96-16,0 0 5 15,0 0 8-15,0 0-31 16,-20-104 35-16,16 90 28 0,-2 5 1 16,0 1 32-16,-7 4-42 31,-5 4-14-31,-9 0-50 16,-4 8 13-16,-7 14-12 15,-4 6 7-15,4 7 14 16,6-3-16-16,9-6-5 0,9-1 10 15,9-1-11-15,5-8-14 16,5-2 14-16,26-3 1 16,12-4 23-16,10 3 3 15,7-6-18-15,2 5 0 0,-6-4-9 16,-7 4-18-16,-13 0 16 16,-13 3-11-16,-13-3-7 15,-8 5 17 1,-2 0 3-16,-10 4 32 15,-22 4-3-15,-8-4-8 0,-9 0-8 0,-7 0-11 16,-4-4 20-16,0-2-21 16,4-7-1-16,8-5 3 31,11 0-3-31,13 0-37 16,24-31-65-16,0 4-175 15,18 0-116-15</inkml:trace>
  <inkml:trace contextRef="#ctx0" brushRef="#br0" timeOffset="139060.7035">24166 15897 1677 0,'0'0'263'0,"0"0"-227"15,0 0-36-15,0 0-1 16,0 0 1-16,51 120 0 0,-31-89 0 15,0-4 1-15,0-10-1 16,0-3-29-16,0-7-7 16,3-4-44-16,-1-3-39 15,2 0 4 1,7-14-76-16,-2-10-140 16,-6-2-318-16</inkml:trace>
  <inkml:trace contextRef="#ctx0" brushRef="#br0" timeOffset="139310.3278">24518 15936 725 0,'0'0'552'0,"0"0"-420"16,0 0 30-16,0 0-23 0,0 0-59 16,0 0-49-16,0 0-8 15,-40 54 64-15,18-15-30 16,-7 12 0-16,0 5 6 16,-4 4-20-16,-1 2-1 0,-2 0-21 15,0 1-11-15,1-5 2 31,1-4-12-31,5-9 2 0,5-10-2 16,6-9-24-16,9-12-41 0,7-10-55 16,8-8-58-16,19-18-172 0,6-10-279 15</inkml:trace>
  <inkml:trace contextRef="#ctx0" brushRef="#br0" timeOffset="139677.1091">24797 15909 1540 0,'0'0'287'15,"0"0"-215"-15,0 0-47 16,0 0-25-16,-118 45 0 0,91-18 3 16,6 4-2-16,8-9-1 15,9-4-8-15,4-4-13 16,6-2-2-16,23-3 23 15,13-4 10-15,12-5 14 16,2 2-24-16,0 0-18 0,-4 0-10 16,-13 2 11-16,-10 0 8 31,-11 0 9-31,-11 2-35 16,-7 2 35-16,0 4 3 15,-16 2 59-15,-9 4-29 0,-8 0-5 16,-3 0 0-16,-1-4-28 15,-4 0 1-15,6-2 8 16,-1-6-9-16,7-2 0 16,6-4-23-16,11-2-100 15,5-13-100-15,7-10-416 0</inkml:trace>
  <inkml:trace contextRef="#ctx0" brushRef="#br0" timeOffset="140710.3656">25231 15709 1565 0,'0'0'312'31,"0"0"-249"-31,0 0-61 16,0 0 7-16,0 0-1 0,-42 139-8 15,24-92 1-15,-5-1-1 16,4 3 7-16,-4-5-5 15,3-3 26-15,5 4-27 16,1-9 14-16,5-1-15 16,5-8-4-16,2-8 3 0,2-6 1 15,0-5-30-15,4-4-12 16,14-4 33-16,11 0 9 16,11 0 12-16,14-18-12 0,8-3 0 31,5-11-18-31,-2 1 4 0,-7-5 4 0,-7-1 10 15,-11-2 9-15,-11 3 3 16,-11 5 4-16,-9 7 10 16,-9 8-1-16,0 7 3 15,0 4 26 1,-16 5-38-16,-1 0-8 16,-6 5-8-16,-2 17 0 15,3 0 3-15,2 5-2 16,4 4 10-16,5-3-3 15,7 2-8-15,4-6 1 0,0 2-1 16,4-8-12-16,15-4 1 16,9-6 11-16,8-8 7 15,8 0-7-15,8-10-9 16,4-12-26-16,-1-12-25 16,-4 2 10-16,-6 0 21 0,-9 6-3 15,-11 3 32-15,-10 10 10 16,-7 4 15-16,-6 9 20 15,-2 0-44-15,0 5-1 16,0 12 21 0,-6 9 8-16,0 7-3 15,1-3-7-15,5-2-19 16,0-3 9-16,0-5-9 16,9-6-1-16,7-7-8 15,1-7 9-15,6 0 17 16,4 0-17-16,4-18-13 0,4-5-3 15,1-6-13-15,-1 0-7 16,-4-2 25-16,-4 9-19 16,-6 4 30-16,-7 10 15 15,-10 3 4-15,-2 5-4 0,-2 0-15 16,0 0 0-16,0 14 43 16,0 9-7-16,7-1-10 15,-1 3-11-15,6-6-14 16,-1-1 8-16,2-9-9 15,0 0 1-15,0-9 7 0,6 0 0 16,0 0 15-16,6-18-23 16,-1-4-16-16,-1-5-3 31,0-4-6-31,-6 4-8 16,-3 5 33-16,-6 8 0 0,-5 6 43 15,-1 8-11-15,-2 0-32 16,0 0-5-16,0 13 5 15,4 4 43-15,2 6-25 16,8-1-18-16,4 0 11 16,4-8-5-16,7-4 7 0,5-8-13 15,1-2-5-15,4-9-65 16,-4-30-67-16,-10 3-163 16,-14-5-279-16</inkml:trace>
  <inkml:trace contextRef="#ctx0" brushRef="#br0" timeOffset="141176.5089">24741 15923 1377 0,'0'0'216'0,"0"0"-162"15,0 0-54-15,0 0-16 16,0 0 8-16,0 0 8 15,0 0 44-15,-27 0 62 16,45 0 0-16,16 0-20 0,14 0-22 16,22 0-31-16,30-5-14 31,0-4-3-31,5-5-15 16,-1 0 0-16,-19 2-2 15,2-2 0-15,-16 2 1 16,-17 5 5-16,-16 0-3 15,-16 3-2-15,-11 4 0 0,-9 0-1 16,-2 0-2-16,0 0-3 16,0 0-10-16,0 0-25 15,-6 0-67-15,2 4-123 0,-1 0-282 16</inkml:trace>
  <inkml:trace contextRef="#ctx0" brushRef="#br0" timeOffset="142126.7601">27601 15783 1275 0,'0'0'365'0,"0"0"-266"16,0 0-33-16,0 0-14 0,0 0-27 31,-142-56-25-31,99 56 25 16,-4 0 19-16,-6 17 15 15,-1 6-7-15,2 3 0 16,8 6-2-16,7 0-25 0,8 2-19 15,10-7 7-15,9 0-12 16,10-4-1-16,0-5-8 16,4-4-1-16,23-6 8 15,8-8 1-15,9 0-11 16,8-8-9-16,2-19-27 0,-3-1 15 16,-4-8-8-16,-10 1 10 15,-8 0 14-15,-8 12 16 16,-11 6 17-16,-4 11 24 15,-4 6-6-15,-2 0-33 0,0 0-2 16,0 14-14 0,0 12 14-16,0 3 6 0,4 4 0 31,11-1-6-31,12 0-12 16,9-5-52-16,13-10-43 15,11-8-30-15,7-9-82 0,29 0-80 16,-18-18-219-16,-11-5-94 0</inkml:trace>
  <inkml:trace contextRef="#ctx0" brushRef="#br0" timeOffset="142527.6312">28167 15779 593 0,'0'0'539'15,"0"0"-311"-15,0 0 23 0,0 0-102 16,0 0-83-16,0 0-25 16,-141-21-11-16,99 42 30 15,3 11-8-15,0-2-4 16,8 6-13-16,6 2-23 0,8 1-12 15,6-7 0-15,6-6-1 16,5-9 0-16,0-2-24 16,14-15-62-16,10 0 50 31,10-10 25-31,8-24-35 0,7-11-30 16,0-9-65-16,0-14-21 15,-5-4-57-15,-10-6 42 16,-10 6 121-16,-8 8 57 15,-9 16 158-15,-7 11 59 16,0 19 7-16,0 15-56 16,0 3-99-16,-9 9-62 0,-9 21 2 15,-2 6 13-15,-2 13 34 16,-1 5-21-16,3 4 10 16,3 0-14-16,3-3-16 0,1 3-5 15,4-11-10-15,2-5-3 16,7-8 2-16,0-7-41 15,2-12-85-15,18-2-183 16,-1-13-172-16</inkml:trace>
  <inkml:trace contextRef="#ctx0" brushRef="#br0" timeOffset="143310.37">28365 15848 1560 0,'0'0'258'0,"0"0"-221"16,0 0-37-16,0 0-47 15,0 0 34-15,0 0-18 16,0 0-7-16,34 47 38 16,-34-29 59-16,0 1-7 0,-3-1-28 15,-5 0-8-15,1-6-4 16,1-2-12-16,4-5 0 15,-1-5 12-15,3 0-11 16,0-1-1-16,5-22-28 16,12-7 21-16,8-5 0 0,2-2-30 15,2-3-5-15,-3 8 42 32,-1 10 3-32,-8 5 33 15,-5 12-1-15,-5 1-1 16,-5 4-34-16,-2 9 3 0,0 10 48 15,0 11 12-15,-5 4-34 16,-1 4-7-16,-1-4-20 16,4-6 2-16,1-6-4 15,2-7 0-15,0-7-11 0,0-8-32 16,12 0-8-16,5-10 50 16,10-12-6-16,6-9-17 15,3-5-45-15,3 0-26 16,-6 1-23-16,-4 9 118 15,-7 6 64-15,-9 13 29 0,-8 7-24 16,-3 0-46-16,0 4-23 16,-2 12 36-16,2 8 15 15,3 2-19-15,1-2-23 32,8 0-1-32,1-6-8 0,5-4-8 15,7-4 8-15,7-10 11 16,5 0-11-16,7-14-7 15,2-8-45-15,1-8 3 16,-7-2-50-16,-5 0 20 16,-10 2 38-16,-14 8 41 0,-7 8 82 15,-4 10 34-15,-2 4-25 16,0 0-62-16,-4 14-13 16,-7 10-6-16,-3 5 21 15,1-3-9-15,3 6 10 0,0-6-17 16,3-3-15-16,3-7 2 15,2-2-2-15,2-9-1 16,0-5-81-16,0 0-69 16,6-26-47-16,7-5-175 15,-1-7-643 1</inkml:trace>
  <inkml:trace contextRef="#ctx0" brushRef="#br0" timeOffset="143426.2974">29324 15502 320 0,'0'0'1332'0,"0"0"-1145"16,0 0-187-16,0 0-49 16,0 0 5-16,0 0-117 15,0 0-120-15,47 99-48 0</inkml:trace>
  <inkml:trace contextRef="#ctx0" brushRef="#br0" timeOffset="144009.2117">29447 15829 1644 0,'0'0'235'0,"0"0"-169"16,0 0-27-16,0 0-24 15,0 0-14-15,0 0 2 32,0 0-2-32,-3 107 13 15,3-106-14-15,0-1-7 16,0 0-11-16,0 0-39 0,3 0 25 15,13-5 23-15,5-12-16 16,4-3-69-16,2-1-53 16,0-5-1-16,-5 7 82 15,-4 1 66-15,-7 11 74 16,-4 2 49-16,-5 5-24 0,-2 0-70 16,0 8-4-16,0 6 62 15,0 6-24-15,0 4-22 16,0 2-27-16,2-4-11 15,7-3-3-15,2-6-2 0,0-3 1 16,2-8-24-16,5-2 15 16,5 0-11-16,4-16-36 15,6-10-38-15,5-6-72 32,2-3-64-32,0-2-21 15,0 3-82-15,-4 10 334 16,-3 6 147-16,-4 6 22 15,-4 12-1-15,-5 0-16 0,-3 8-57 16,-3 10-8-16,-5 8 8 16,-3 6 4-16,-3-2-38 0,-3 2-11 15,0-4-12-15,0-2-19 16,-9-12 6-16,-9-1-17 16,-2-8 12-16,0-5-20 15,-3 0-9-15,6-10-54 16,3-36-67-16,6 2-124 0,5 0-136 15</inkml:trace>
  <inkml:trace contextRef="#ctx0" brushRef="#br0" timeOffset="144226.7492">30464 15395 1390 0,'0'0'394'16,"0"0"-299"-16,0 0-60 15,0 0-1-15,-14 135-12 16,1-72-10-16,-3 3-3 0,-7 2 0 16,2-2 2-16,-4-8-3 15,2-3-7-15,3-16 0 16,7-8-1-16,0-12-56 16,3-11-57-16,0-8-99 15,3-22-94-15,3-2-413 0</inkml:trace>
  <inkml:trace contextRef="#ctx0" brushRef="#br0" timeOffset="144876.9323">30269 15816 139 0,'0'0'138'0,"0"0"213"16,0 0-113-16,100-116 18 16,-61 95-75-16,1 3-30 0,-1 8 3 15,2 4-27-15,-3 6-24 32,-3 0-28-32,-1 18-35 15,-8 10-10-15,-3 8-8 16,-8 4 3-16,-3 0 0 15,-10-6-9-15,-2-1 9 0,0-12-6 16,0-7-13-16,-10-3 19 16,0-8-9-16,-1-3 8 15,-1-3 1-15,6-18-15 16,-1-9-10-16,7-6-8 0,0-7 5 16,2 2-6-16,23 1 4 15,8 8-14-15,9 6-31 16,8 12 6-16,1 4-28 15,2 8-41-15,1 2-62 16,-5 0-42-16,-7 12-28 0,-4 2 13 16,-11-6 50-16,-11-2 182 31,-14-2 26-31,-2-4 198 16,-4 0 6-16,-21 0-63 15,-6 4-36-15,-5 3-11 16,-2 8-31-16,0 2-23 0,5 6-3 15,1 0-26-15,8 3-15 16,6 1 1-16,7-2-16 16,6-4-7-16,5-4-1 0,0-8-14 15,3-5 14-15,15-4 1 16,7 0 0-16,6-4-8 16,2-14-28-16,3-4-24 15,-3 0 20-15,-4 0-24 16,-7 4 55-16,-6 7 9 15,-10 8 46-15,-1 3 5 0,-5 0-51 16,0 0 9-16,0 16 29 16,0 8 3-16,2-2-15 15,5 0-17-15,2 1-9 0,-1-10 0 32,6-5-35-17,-1-8-12-15,7 0-32 0,16-26-79 16,-5-6-179-16,-4-1-536 15</inkml:trace>
  <inkml:trace contextRef="#ctx0" brushRef="#br0" timeOffset="145141.7341">31444 15370 1558 0,'0'0'374'0,"0"0"-295"15,0 0-68-15,0 0-11 16,0 0 3-16,-4 124 8 15,-4-80-5-15,-2 2 43 16,-3 3-2-16,-3-5-6 16,0 0 0-16,0-4-20 15,1-2-9 1,1-8-5-16,4-4-7 16,1-7 0-16,4-10-34 15,5-1-48-15,0-8-35 16,2 0-60-16,20 0 84 15,10-12-30-15,23-19-74 0,-3-1-71 16,-6 6-376-16</inkml:trace>
  <inkml:trace contextRef="#ctx0" brushRef="#br0" timeOffset="145659.954">31636 15709 378 0,'0'0'629'0,"0"0"-318"16,0 0-5-16,0 0-116 0,0 0-107 16,0 0-24-16,0 0-6 15,-25 54-8-15,8-20 6 16,0-2-20-16,7 4-9 15,3-6-1-15,7-5-21 16,0-5-5-16,0-6-7 0,11-5 12 16,12-9 32-16,3 0-24 15,6-4-8-15,-1-15-16 32,0-12-2-32,-4-4-21 15,-10-6 4-15,-5 1-15 16,-10 0 44-16,-2 4 6 0,0 10 22 15,0 8 22 1,0 8-16-16,0 6-17 0,0 4-11 16,0 0-30-16,0 0-2 15,4 4-9-15,11 13 30 0,12 8 2 16,7 7-3-16,6 6 12 16,5 3-1-16,0-2 0 15,-8-3 0-15,-6 0-9 16,-4-9 10-16,-12-10-2 15,-5-2 1-15,-8-11 1 0,-2-4 6 16,0 0 67-16,0 0 15 16,-5-19-48-16,-4-11-3 15,1-5 23-15,6-6-15 16,2-8 51 0,0-4 16-16,2 7-41 15,18 2-32-15,6 4-39 16,1 10-15-16,2 6-26 15,-2 6-55-15,-5 5-31 16,-7 8-57-16,-15 2-29 16,0 3-178-16,-19 0-499 0</inkml:trace>
  <inkml:trace contextRef="#ctx0" brushRef="#br0" timeOffset="145884.2607">31158 15524 1620 0,'0'0'348'15,"0"0"-256"-15,0 0-28 16,0 0-63 0,0 0 5-16,126-20-5 15,-78 10 6-15,8-2 7 16,4 3-14-16,9-2-34 15,29 7-69-15,-13 0-200 16,-13 0-613-16</inkml:trace>
  <inkml:trace contextRef="#ctx0" brushRef="#br0" timeOffset="146125.8504">32679 15923 1750 0,'0'0'310'16,"0"0"-228"-16,0 0 26 0,0 0-47 15,0 0 14-15,0 0-5 32,0 0 25-32,13 17-16 15,-13-17-40-15,0 0-23 16,2 0-16-16,5 0-6 0,3 0-183 15,5-27-64-15,1 1-237 16,-5-4-1159-16</inkml:trace>
  <inkml:trace contextRef="#ctx0" brushRef="#br0" timeOffset="146741.7491">32931 15686 1197 0,'0'0'246'16,"0"0"-107"0,0 0-74-16,0 0-40 15,0 0 14-15,0 0 31 16,0 0 63-16,-105 147-27 15,67-83-23-15,-6 7-16 16,-6 5-10-16,-3 0-27 0,0-2-6 16,-1-2-17-16,3-8 6 15,9-11-13-15,8-9 6 16,10-16-6-16,8-14 0 16,9-6-29-16,7-8-57 15,0 0-36-15,31-41-72 0,3 2-380 16,5-12-362-16</inkml:trace>
  <inkml:trace contextRef="#ctx0" brushRef="#br0" timeOffset="147026.476">33107 15677 1824 0,'0'0'226'0,"0"0"-190"15,0 0-35-15,-91 139 0 0,44-68 10 16,-7 5-11-16,-4 5 19 16,-2-1 28-1,-1 0-11-15,4-3 4 16,6-5-5-16,6-6-25 0,9-4 7 16,7-14-11-16,12-11-5 0,3-5-1 15,10-15-9-15,4-8-22 16,0-9-32-16,0 0-20 15,0 0 8-15,4 0-35 16,8-12-58-16,-1-11-225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19:1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16950 9418 163 0,'0'0'110'16,"0"0"-76"-16,0 0-26 15,0 0-7-15,0 0 15 16,0 0 23-16,0 0 30 0,-11 0-17 16,9 0-10-16,2 0-3 15,0 0-26-15,-2 0-13 16,2 0-2-16,0 0-31 0,-3 0 20 16,1 0 5-16,-2 0-17 15,-1 0 24-15,0 0 1 16,3 0 1-16,-2 0-1 15,0 0 1-15,1 0 7 16,-1 0-8-16,2-2 0 16,0 2-1-16,-1 0 2 0,0-2 4 15,1 2 10-15,2-1 23 32,-2 1 14-32,2-2-10 15,-2 2-2-15,2-2 15 16,-2 2 7-16,2-3-10 15,0 3-20-15,-2 0 5 0,2 0 18 16,0 0-27-16,-3 0-12 16,3 0-8-16,-2 0-7 15,0 0 8-15,-2 0-9 16,0 0 0-16,-4 0 4 0,2 0-3 16,-1 0 0-16,-1 0 4 15,-2 0-4-15,3 0 8 16,-1 0-7-16,-2 0-1 15,2 0 12-15,1 0-5 0,-2 0 0 16,2 3-8-16,-2-3 1 16,3 2 8-16,2-2-8 15,-3 2 11-15,0-2 2 16,0 1-12 0,1 1-1-1,1 0 5-15,1 1-5 0,-1-1 11 16,3 0-11-16,-3-1 0 15,3 1-1-15,-2 1 1 16,2 1-1-16,-3 0 0 16,3-3 0-16,0 2 6 0,2-2-5 15,-2-1-1-15,2 2 2 16,0-2 6-16,0 0 8 16,0 0-6-16,0 0-4 15,0 2 11-15,-3-2-17 16,3 0 9-16,0 0 3 0,0 0 2 15,0 0 17-15,0 0-4 16,0 0 1-16,0 0 11 16,0 0-12-16,0 0 2 15,0 0-4-15,0 0-2 0,0 0 8 32,0 0-11-32,0 0-7 15,0 0 11-15,0 0-14 16,0 0-3-16,0 0 9 15,0 0-15-15,0 0 23 16,0 0-9-16,0 0-9 0,7 0 7 16,4 0-13-16,0-4 1 15,3 0-1-15,-1 0 1 16,-2 0 3-16,2 0-4 16,-2 2-1-16,1 2 1 0,-1-1 0 15,1 1 0-15,-2-2 0 16,1 0 1-16,1 2 0 15,1 0-1-15,-1-3-1 16,0 3 1-16,-1 0 0 16,3-2 0-16,1 2 0 0,-1 0 0 15,-3 0 1-15,3 0-1 32,-5 0 0-32,-1 0 0 15,1 0-5-15,-2 0 5 16,2 0 0-16,0 0 0 0,2 0 3 15,0 0-3-15,0 0-1 16,3 0 1-16,-1 0 0 16,3 0-1-16,-5 0 1 15,3 0-2-15,-4 0 2 0,1 0 0 16,1 0 0-16,-4 0 0 16,3 0 0-16,-1 0 0 15,-1 2 0-15,1-2 0 16,0 3 0-16,-1-3 0 15,-1 0 0-15,3 2-1 16,1-2 0-16,-2 0 0 0,4 2 1 16,-1-2 0-16,1 0-7 15,-1 1 8-15,0-1-1 32,1 2 0-32,-1 1 1 15,1-2 1-15,-3 2-2 0,-3-3-6 16,4 1 6-16,1-1 0 15,1 3 0 1,1-3 0-16,1 1-1 0,1-1-5 16,0 0 6-16,-2 0 0 15,1 0 0-15,-6 0-2 0,4 3 2 16,-3-3-2-16,0 1-2 16,3-1 3-16,-1 0 1 15,1 2 0-15,-3-2-1 16,1 0 2-16,0 2-2 0,-3-2 1 15,3 0-5-15,-4 2 5 16,1-2 1-16,0 3-1 16,4-3 0-16,-2 0 0 15,3 2 5-15,1-2-5 16,-3 0-1 0,1 2 1-16,0-2-1 15,-1 0 0-15,1 0 1 16,1 1 0-16,1-1 4 15,-1 0-4-15,1 0-1 16,-1 0 0-16,1 0 2 0,-1 0-1 16,-1 0 0-16,0 0 0 15,0 0-3-15,3 0 3 16,0 0 0-16,1 0 8 16,-1 0-8-16,-1 0 0 15,1 0 0-15,2 0-1 0,-3 0 0 16,2 0 1-16,-2-1 0 15,1 1-1-15,-1 0 8 16,1 0-14-16,1 0 7 16,-1 0 0-16,4 0 0 0,-2 0 1 15,0 0-2-15,2 0 1 32,-4-2 0-32,1 2-1 15,1 0 1-15,0 0 0 16,0 0 0-16,0 0 0 15,1 0 1-15,0 0-1 0,-1 0 0 16,1-2 3 0,-3 2-3-16,2 0 2 15,0-3-2-15,-1 3 0 0,1 0 1 16,-2 0-1-16,-1 0 0 16,2 0-1-16,-2 0 1 0,1 0 0 15,-1 0 0-15,3 0 8 16,-3 0-14-16,3 0 6 15,0-2 0-15,0 2-1 16,-2 0 1-16,1-2 0 0,-1 2-1 16,-3 0 2-16,1 0 0 15,-1 0-1-15,-2 0 0 32,1 0 1-32,1 0-1 15,1-2 0-15,1 2 0 0,3 0 0 16,-3 0 0-1,1 0-1-15,-1 0 1 0,-1-1 1 16,1 1-1-16,-1 0 0 16,-1 0-1-16,3 0 1 15,1 0 0-15,-1 0 0 0,2 0 0 16,-2 0 2-16,-1 0-2 16,3 0-1-16,-3 0 1 15,1 0 0-15,-1 0 2 16,4-3-2-1,-1 3-1-15,-1 0 1 16,4 0-1-16,-1 0 1 0,4 0-1 0,0 0 1 16,1 0 2-16,2 0-2 15,0 0 0-15,-2 0-1 16,0 0 1 0,2 0 0-1,-2 0 0-15,2 0 0 0,0 0 1 16,-3 0-1-16,0 0-1 15,-1-1 0-15,-1 1 2 16,1 0-1-16,-4 0 0 16,2-3 0-16,-1 3-1 15,2 0 1-15,-2 0 0 16,3-1 0-16,-2 1 0 0,2 0 1 16,-1-3-1-16,-1 3 0 15,0 0 1-15,0 0-1 16,-1 0 0-16,-1 0 1 0,0 0-1 15,1 0 1-15,-1 0-1 16,4 0 1-16,0 0 14 16,-2 0-15-16,4 0 0 15,0 0-7-15,-3 0 15 0,3 0-9 16,-4 0 1-16,4 0 0 31,-2 0 0-31,1 0 0 16,-2 0 1-16,3 0-1 15,-3 0 6-15,1 0-4 16,-2 0-2-16,2 0-1 0,-1 0 0 16,1 0 1-16,-2 0-3 15,4 0 3-15,2 0 0 16,-2 0 4-16,-1 0-4 16,0 0-1-16,1 0 0 0,-3 0 2 15,3 0-1-15,0 0 0 16,-1 0 2-16,0 0 5 15,1 0-7-15,0 0 0 16,-1 0 0-16,-2 0 0 16,3 0 1-16,2 0-1 0,-1 0 1 15,1 0 6-15,0 0-7 32,0 0 0-32,0 0 6 15,-3 0-5-15,3 0 9 16,-1 0-10-16,-1 0 0 0,2 0 10 15,0 0-9-15,0-1-1 16,1 1 0-16,1 0 7 16,0 0-7-16,-2 0 0 15,0 0 0-15,-3-3 1 16,1 3-1-16,-2 0 0 16,0 0 0-16,2 0 1 0,0-2 4 15,2 2-5-15,2 0 8 16,0-1-8-16,2 1 0 15,2 0 0-15,-2 0-6 0,3 0 6 16,-1 0 6-16,-2 0-6 16,2 0 1-16,-1-2 0 15,1 2 0-15,-2 0 0 16,0 0 5 0,4 0-5-1,-4 0 0-15,0 0-1 0,2 0 0 16,-4 0 0-16,3-2 0 15,-1 2 2-15,0 0-2 16,0 0 0-16,2 0 0 16,3-3 0-16,-3 3 0 0,1 0 0 15,-1 0-1-15,-4 0 1 16,-2-2 0-16,0 2 0 16,0 0 3-16,-3 0-3 15,3 0 0-15,-1-2-1 16,-1 2 1-16,-1 0 6 0,3 0-6 15,0 0 0-15,0 0-1 16,0 0 1-16,0 0 0 16,1 0 0-16,1 0 0 15,2 0 4-15,0 0-4 0,4 0-1 16,-6 0 1-16,2 0 0 31,0 0 0-31,-5 0 0 16,3 0 1-16,-4 0 5 15,-1 0-6-15,1 0 0 16,0 2-2-16,2-2 4 0,-4 0-1 16,2 2-1-16,0-2 1 15,-1 3 6-15,3-3-7 16,-3 0 1 0,3 2-2-16,2-2 1 15,-2 0 0-15,2 0 1 0,-2 0 0 0,2 0 1 16,-2 0-1-16,-1 0-1 15,1 0 1-15,-1 0 9 16,1 0 3-16,0 0-13 16,2 0 1-16,-4 0-1 0,1 0 1 15,-1 0-1-15,0 0 0 32,-4 0 1-32,4 0 18 15,-4 0-19-15,0 0 0 16,0 0 2-16,-1 0-1 15,-3 0 7-15,1 0-8 0,3 0 1 16,-4-2 2-16,3 2-3 16,-2-3 2-16,2 3 4 15,1 0-5-15,0 0-1 16,-1 0 0-16,1 0 0 16,1 0 4-16,-2 0-4 0,2 0 0 15,-1 0 0-15,0 0 1 16,-2 0-1-16,1 0 0 15,-5 0 0-15,3 0 4 16,0 0-4-16,0 0-1 0,-1 0 1 16,3 0 0-16,3 0 0 15,0 0 0-15,0 0 0 16,2 0 2-16,-2 0-2 16,-1 0 0-1,2 0-1 1,-4 0 2-16,1 3 3 0,-2-3-4 15,-1 0 0-15,1 2-2 16,-2-2 2-16,1 0-1 16,1 0 1-16,2 2 0 15,-1-2 5-15,0 0-5 0,2 0 0 16,-1 0-2 0,1 0 2-16,-2 0 0 15,2 0-2-15,-1 0 2 0,0 1 3 16,4-1-3-16,-1 0-1 0,3 0 1 15,2 0 1-15,3 0-1 16,-1 0 0-16,0 0 0 16,2 0 5-16,1 0-5 15,1 0 1-15,1 0-4 32,2 0 10-32,0 0-4 0,0 0-3 15,-1 0 1-15,0 0 1 16,-4 0-1-16,0 0-1 15,-1 0 0-15,-1 0 0 16,-2 0 1-16,2 0-1 16,0 0 1-16,-2 0 6 0,0 0-7 15,0 0 0-15,-2 0 0 16,2 0 1-16,-3 0-2 16,1 0 1-16,0 0-1 15,0 0-1-15,-1 0 3 0,3 0-1 16,3 0 0-16,-1 0 1 15,0 2 6-15,-2 1-7 16,2-2 0-16,-2 2-1 16,-2-2 1-16,0 2 0 15,-2-3 0-15,0 1 1 0,0-1 2 16,2 0-3-16,0 0 1 31,2 0 2-31,0 0-3 16,-2 0-1-16,2 0 0 15,-2 0 1-15,2 0-1 0,0 0 1 16,-1 0 0-16,-1 0 1 16,0 0 6-16,-3 0-8 15,1 0 1-15,-2 0 0 16,-2 0 0-16,2 0 0 16,-1 0 0-16,-2 0 2 15,2 0 4-15,1 0 0 16,1 0-6-16,3 0-3 0,-3 0 3 15,1 0 2 1,2 0-1-16,-3 0-1 0,3 0 2 0,0 0 3 16,0 0-5-16,-1 0 1 15,3 0-1-15,0 0 0 16,-2 0 14-16,0 0-11 31,-3 0 5-31,1 0-3 16,-3 0-4-16,0 0-1 0,-4 0 2 15,2 0 5-15,0 0-5 16,-2 0-2-16,2 0 0 16,0 0 8-16,1 0-6 15,-4 0-2-15,1 0 1 16,3 0 0-16,-4 0-1 0,3-1 0 16,3-2 1-16,-2 2 8 15,2-2-9-15,-1 2 0 16,3-4 7-16,-1 2-7 15,1-2 0-15,-1 1-1 0,-1 1 1 16,1-4 3-16,-4 2-3 16,2-2-1-16,1 3 1 15,-4-2 0-15,4 2 0 32,0 0 0-32,-2 0 0 15,2 1 2-15,-1 1-2 0,-1 0 0 16,0-1 0-16,0 1 0 15,-1 2 1-15,-3 0-1 16,1 0 0-16,0 0 8 16,-2 0-7-16,-1 0 0 0,-1 0 0 15,-1 0 12-15,1 0-1 16,-6 0-6-16,-1 0 2 16,-3 0-6-16,-2 0 7 15,-2 0-9 1,0 0 1-16,0 0 0 0,0 0 8 15,0 0-9-15,-35-18-47 0,-1 2-102 16,-6-6-346-16</inkml:trace>
  <inkml:trace contextRef="#ctx0" brushRef="#br0" timeOffset="4882.8234">6747 10261 87 0,'0'0'145'0,"0"0"-101"15,0 0-28-15,0 0-3 16,0 0-13-16,0 0 0 16,-2-28 0-16,0 24 2 15,-3-1-1-15,1 2 19 16,2 1 31-16,-3-2 18 0,3-1-26 16,-1 3-7-16,1-1-10 15,0 1 0-15,2-3 12 16,-2 3-4-16,0-1 2 15,2-1 9-15,0 0 14 0,0 1-15 16,-3-1 8-16,3 2 5 16,0 1-12-16,-2-1-6 15,2 0-17-15,-2-3-6 16,2 3 8-16,-2 2-13 31,2-2 0-31,-2 2-9 0,2 0 9 16,0 0-10-16,0 0 0 15,0 0-1-15,-2 0 0 16,-1 0 0-16,-1 0 0 16,-1 0 1-16,1 0 0 15,-3 0 7-15,1 0-8 0,1 0 0 16,-2 0 9-16,2 2-9 16,1-2 0-16,-2 2-2 15,1-2 4-15,1 2-3 16,2 1 2-16,-1-3-1 0,3 2 0 15,-2-2 2-15,-1 2-1 32,1-2 0-32,0 1 5 0,-2 1 7 15,2 1-13-15,0-2 3 0,-1 2 6 16,1-3-1-16,2 1-7 0,0-1 14 31,0 0-14-31,0 0 7 16,0 0-8-16,0 0-1 15,0 0 1-15,0 0-2 16,0 0 2-16,0 0-6 0,0 0 6 16,0 0 19-16,0 0-18 15,0 0 5-15,7 3 13 16,1-3-6-16,8 0 13 16,2 1-9-16,4-1 12 15,5 0-13-15,2 0 7 0,2 0-8 16,3 0-1-16,1 0-14 15,-2 0 18-15,1 0-18 16,0 0 0-16,-6-1 10 16,-1-2-10-16,-2 2 1 0,-5-2-1 15,0 3 0-15,-4-1 5 16,0 1-5-16,-1 0 0 31,3-3 0-31,-1 3 1 16,4 0 5-16,1-2-6 15,0 1 1-15,0-1 0 0,3 2-1 16,2-2 1-16,0-1-1 16,-3 1 9-16,0 0-7 15,-1 0-2-15,-3 0 1 16,-3 2-1-16,0-1 1 0,-5 1-1 16,2 0 0-16,-5 0 0 15,2 0 8-15,-2 0-8 16,2 0 0-16,2 0 4 15,3 0-2-15,1 0-2 16,2 0 0 0,-1-3 0-16,1 3 0 15,0-2 0-15,-4 2 6 0,3 0-5 0,0 0 5 16,-1 0 1-16,2 0-6 31,-2 0-1-31,-1 0 1 16,1 0 0-16,-1 0 1 0,-3 0 7 15,1 0-9-15,-3 0 0 16,-1 0 0-16,0 0-6 16,3 0 6-16,1 0 1 15,1 0 2-15,4 0-2 0,-2 0 6 16,1 0-6-16,-2 0 4 16,1 0-4-16,0 0 4 15,-2 0-5-15,1 0-1 16,-1 0 1-16,-1 0 0 0,1 0 1 15,-1 0-1-15,-1 0-1 16,0 0 1-16,1 0 0 16,1 0-1-16,1 2 2 15,-1-2-1-15,-1 3 0 16,1-3 0 0,1 1 0-16,-1-1 1 15,5 2 1-15,1-2-2 16,0 2 0-16,2-2 1 15,0 0 1-15,-1 0-2 16,3 0 7-16,-4 0-7 16,0 0 0-16,1 0 1 0,0 0-2 15,-2 0 3-15,3 0 4 16,-4 0-6-16,2 0 0 16,-1 0 0-16,-3 0 0 15,2 0 0-15,-1 0 0 0,-1 0 0 16,1 0 6-16,-1 2-6 15,4-2 0-15,1 0 0 16,2 2 0-16,3-2 2 16,-2 0-2-1,2 3 0-15,2 1 6 16,-2-3-6-16,-1 4-5 0,3-4 5 0,-4 2 7 31,1 1-7-31,-1-3 0 16,-1 3 0-16,-1-2-3 15,0 2 3-15,-6-1 0 0,3 1 0 16,-5-3 0-16,3-1 9 16,-2 2-9-16,0 0-10 15,-1 1 10-15,-1-1 5 16,1 0-5-16,3 1 0 16,-3-1 0-16,6 0 0 0,-3 1 0 15,3-3 0-15,2 0 1 16,-1 0 2-16,3 0-3 15,2 0 0-15,-3 0 0 16,0 0 10-16,1 0-10 0,0 0 0 16,0 0-1-16,-2 0 1 15,2-3 0-15,-2 1 0 16,-3 2 0-16,2-2 4 16,-2 1-4-1,2-1 0 1,-2 0-1-16,0 2 2 0,1-2-1 15,-2-1 0-15,2 3 0 16,1-2 6-16,1 2-6 16,0 0-1-16,2 0 1 15,0 0 0-15,-1 0 0 0,1 0 0 16,-1 0 0-16,1 0 1 16,1 0-1-16,1 0 0 15,0 0 0-15,2 0 0 16,0-2 2-16,0 2-2 15,0 0-3-15,2-1 2 16,-1-1 1-16,1 0-3 0,0 2 3 16,0-3 0-16,0 1 4 31,0 2-4-31,1-2 0 0,1 0-1 16,-2 1 1-16,0-2 0 0,0 2 0 0,1 1 0 31,-3-3 0-31,0 2 0 15,2 1 0-15,-2-3 0 16,2 3 0-16,2-1 0 16,1 1-2-16,-1 0 4 15,3-3 1-15,0 1-3 0,0-1 0 16,-3 1 0-16,2-3 3 16,1 3-9-16,-1 0 6 15,2 2 0-15,-2-2 10 0,3 2-10 16,-5-1-1-16,3-2 1 15,-3 3-1-15,1 0 0 16,0 0-1-16,-1-2 2 16,3 2 4-16,-1 0-4 15,3 0 0-15,-3 0-5 16,4 0 5-16,-1 0 1 0,-1 0-1 31,-1 0 1-31,0 0 0 16,0 0-1-16,-3 0 0 15,0 0-1-15,1 0-5 16,-3 0 6-16,2 0 0 0,-2 0 5 16,-2 0-6-16,3 0 1 15,-1 0-1-15,0 0 1 16,0 0 0-16,0 0-1 16,3 0 1-16,2 0 0 15,-2 0-1-15,-1 0 2 0,-2 0-1 16,0 0 0-16,0 0 0 15,3 0 1-15,-1 0-1 16,3 0 0-16,-1 0 0 16,2 0-1-16,-2 0 1 0,-2 0 0 15,3 0 0-15,-1 0 3 32,-1 0-1-32,1 0-2 15,0 0 0-15,-4 2 0 16,2-2 5-16,0 0-5 15,1 3 1-15,-3-3 15 0,0 0-16 16,0 0 0-16,0 0 2 16,1 0 0-16,1 0 17 15,0 0-10-15,1 0-8 16,2 0 20-16,0 0-13 0,1 0-2 16,1 0 1-16,0 0-6 15,0 0 13-15,0 0-14 16,-5 0 1-16,3 0 18 15,-3 0-13-15,2 0 0 16,0 0 5-16,-4 0-2 0,0 0 16 16,0 0-24-16,-4 0 7 15,-5 0 12-15,-2 0-8 16,-5 0-2-16,-3 0 2 31,-3 0-12-31,-5 0 25 0,-2 0-18 16,0 0-5-16,-2 0 6 15,0 0-8-15,0 0 0 16,0 0-9-16,0 0-73 16,0 0-112-16,0-3-179 0</inkml:trace>
  <inkml:trace contextRef="#ctx0" brushRef="#br0" timeOffset="10231.6031">13911 10182 198 0,'0'0'118'0,"0"0"-88"31,0 0-8-31,0 0 7 15,0 0 4-15,0 0 10 0,0 0-14 16,-17-26 26-16,13 22 4 16,-1 1-13-16,0-2 1 15,1 3-4-15,0 2-7 16,-3 0-7-16,1 0-23 0,-4 0 2 16,4 0-7-16,-3 0 0 15,-1 0 9-15,2 0-10 16,1 0 0-16,3 5 11 15,0-3-11-15,-2-2 1 16,4 1 16-16,2-1 5 0,0 0 7 16,0 0-10-16,-2 0 14 15,2 0 13-15,0 0-11 16,-2 0-14-16,2 0-21 16,0 0 6-1,-2 0-6-15,-1 0 2 16,3 0 24-16,-2 0 26 15,2 0-26-15,0 0-10 16,-2 0 4-16,2 0-18 16,-2 0 24-16,2 0-23 15,0 0 10-15,0 0 1 0,0 2-5 16,0-2-8-16,0 0-1 16,0 0 0-16,0 0 2 15,0 2 8-15,9 0 3 16,5 1 3-16,3 0 8 0,8-1 4 15,4-2-11-15,2 2-4 16,4-2 12-16,3 0-18 16,5 0-1-16,-1 0 1 15,3 0-6-15,1 0 5 0,1 0-6 16,-2 0 7-16,0 0-10 16,-6 0 5-16,-1 0-2 31,-5 0 0-31,-1-2 0 15,-3 2 5-15,0-2-5 16,-2 0 1-16,-1 1-2 16,6-2 2-16,-3 1 0 0,4 0-1 15,0 2 1-15,1-2-1 16,2 2 5-16,0 0-5 16,-3-1-1-16,-2 1 1 15,0-2 0-15,-2 2 1 0,-2-3 1 16,-2 3-4-16,-4-2 2 15,2 2 0-15,-3 0 0 16,0 0 8-16,0 0-8 16,3 0-1-16,-4 0 1 0,4 0 7 15,-1 0-6-15,-2 0-1 16,0 0 0-16,1 0 1 31,-2 0 3-31,1 0-4 16,3 0 0-16,-1 0 3 15,0 0-3-15,1 0 1 0,1 0 0 16,-1 0 0-16,-2 0 8 16,2 0-9-16,0 0 0 15,-1 0 3-15,-3 0-3 16,4 0 0-16,0 0 0 0,-4 0 1 16,1 0 4-1,-1 0-5-15,0 0 0 0,-1 0 9 16,0 0-9-16,2 0 1 15,0 0-1-15,0 0 1 16,2 0 10-16,1 0-11 16,-1 0 0-16,0 0 1 0,3 0-1 15,2 0 1-15,-1 0-1 16,1 0 0-16,0 0 4 16,2 0-4-16,-5-2 0 0,3 2 8 31,-3 0-7-31,-1 0-1 15,-3 0 0-15,-2 0 0 16,2 0 2-16,-3 0-2 16,2 0 0-16,1 0 0 15,-1 0 1-15,4 0-1 16,-1 0 0-16,3 0 9 0,-3 0-10 16,2 0 2-16,1 0-1 15,2 0 0-15,-2 0 7 16,1 0-7-16,-2 0 0 15,1 0 0-15,0 0-7 0,-3 0 8 16,0 0-1-16,-2 0 0 16,-1 0-1-16,-2 0 1 15,1 0 0-15,-1 0 2 16,4 0-4-16,-1 0 4 16,2 0-2-16,2 0 0 0,1 0 0 31,2 0 2-31,-2 0-2 15,2 0 0-15,-2 0 0 16,2 0 0-16,0 0 1 0,0 0-1 16,0 2 0-16,2-2-1 15,0 0-1-15,2 2 2 16,0-2 0-16,0 0 0 16,1 0 0-16,-6 0 0 15,1 0 0-15,0 0 6 16,-3 0-6-16,3 0-7 0,2 0 7 15,0 0 0-15,2 0 1 16,2 0-1-16,2 0 2 16,-2 0 5-16,0 0-6 15,1 0-1-15,-1 0 1 0,0 0 1 16,1 0 9-16,1-2-9 16,-1 2-1-16,-1-2 14 31,3 0-15-31,-2 2 0 15,1-2 2-15,1 2-2 16,-1-1 18-16,1-2-18 0,0 3 0 16,-2-1 9-16,1 1-8 15,-4-3 5-15,3 2 2 16,-3 1-7-16,0-3 18 16,2 1-19-16,3 2 0 0,0-2 9 15,0 0-1-15,-3 2-6 16,3-1-2-16,-3 1 1 15,0-2 3-15,1 2-3 16,-1 0-1-16,1-2 2 16,0 2 6-16,1-3-8 0,-2 3 1 15,3-2 0-15,-5 0-2 16,0 0 1-16,0 2-2 16,-2-3 2-16,0 3 0 31,0 0 1-31,0 0-1 0,3-3 1 15,-1 3 2-15,2 0-3 16,1-2 0-16,-1 2 0 16,2-2 0-16,2 2 1 15,-2 0-1-15,1-2 0 16,-1 2 3-16,1-2-3 0,0 2 0 16,0 0 0-16,1 0 1 15,1 0 5-15,0 0-6 16,0 0 0-16,0 0 0 15,0 0 0-15,-3 0 0 0,4 0 0 16,-4 0 1-16,1 0 5 16,-1 0-6-16,3 0 2 15,-2 0-4-15,2 0 4 16,2 0-2-16,-2 2 0 16,2 0 1-16,-2 2-1 0,0-1 0 31,-1-3 1-31,2 3-1 15,1-1 0-15,-3 0 1 16,4 0-1-16,-3 1 1 16,2-1-1-16,-5 1 1 0,4-1-1 15,-6 0 8-15,3 0-8 16,-1 1-1-16,-2-2 0 16,3 2-4-16,0-2 4 15,0-1 1-15,-1 0 0 16,-1 3 0-16,1-3 0 0,1 0 0 15,-1 1 0-15,4 1 0 16,-2 0 0-16,3 0 0 16,1 3 0-16,1-3 0 15,2 1 1-15,1-1 6 0,3 3-7 16,-2-2 0-16,-1 1 0 16,-1 1 0-16,-4-3 0 31,1 0 0-31,-4 1 1 15,-1 0 6-15,-1-2-6 16,1 2-1-16,0-2 1 16,0 2-1-16,1-2 10 15,3 2 7-15,1-3-16 0,-1 0 17 16,0 1-17-16,3-1 6 16,-4 2 3-16,1 0-10 15,3 3 6-15,-1-3-6 0,3 0 0 16,1-1 7-16,4-1-7 15,-2 2 0-15,0-2 0 16,1 2 0-16,-5-2 0 16,0 0 0-16,1 0 1 0,-3 0 5 15,-1 0-5-15,1 0-1 16,-2 0 6-16,3 0-6 16,-3 0 2-16,-1 0-2 31,2 0 1-31,-1 0 6 15,0 0-7-15,1 0-1 0,-2 0 1 16,-1 0 0-16,-2 3 5 16,0-1-5-16,-3-2 0 15,-1 0 4-15,1 2-3 16,-2-2 6-16,2 2-6 16,1-2-1-16,-1 1 8 0,5 1-8 15,0 0 6-15,0 1-5 16,0-1 0-16,2 0-1 15,0-2 2-15,0 2 5 16,0-2-10-16,1 1 4 0,-1-1-1 16,-1 3 8-16,2-2-8 15,-1 2 0-15,-2-2 0 16,2-1 1-16,-2 0 0 16,0 3-1-16,-1-3 1 0,0 0-2 31,-2 0 1-31,-1 0 0 15,-1 0 0-15,0 0 0 16,1 0 11-16,1 0-11 16,1 0 3-16,2 0 3 15,2 0-5-15,-2 0 5 0,0 0-2 16,-2 0-1-16,-1 0 6 16,-1 0-8-16,-1 0 13 15,0 0-14-15,-1 0 6 16,1 0 9-16,0 0-11 0,2 0 5 15,-2 0-9-15,-2 0 6 16,2 0-5-16,-1 0-1 16,-3 0 0-16,2 0 5 15,0 0-5-15,0 0 0 16,3 0 2-16,-5-3-2 0,0-1 0 16,0 3 2-16,-3-3 8 31,-2 2-5-31,3-2-5 15,-2 1 0-15,-1 1-1 16,-1 0 2-16,2 1 8 16,-4-1-9-16,4 2 0 0,2 0-1 15,-2 0 5-15,-1 0-4 16,0 0 0-16,3 0-3 16,-2 0 3-16,1 0 2 15,-1 0 4-15,0 0-4 0,1 0-2 16,1 0 0-16,-1 0 0 15,4 0 0-15,-1-2 5 16,0 2-5-16,0-2 0 16,-3 2-2-16,1 0 10 15,0 0-14-15,0-3 6 0,-3 3 0 16,-2 0 0-16,3-2 0 16,-2 0 0-16,-2 1 4 31,2-1-4-31,-3 0 0 15,0-1 1-15,0-1-1 16,0 2 8-16,0-2-8 0,0 3 0 16,-2-2 4-1,0 2-4-15,2-2 0 0,-3 2 1 16,4 1-1-16,-1 0 1 16,-3-3-1-16,4 3 1 0,-5 0-2 15,1 0 1-15,-1 0 0 16,-1 0 0-16,-1 0 9 15,1 0-7-15,-1 0-2 16,1 0 0-16,1 0-6 16,-1 0 7-16,-1 0-1 0,1 0 6 15,2 0-5-15,-2 0 5 16,-1 0-6-16,-1-2-10 16,-1 2 10-16,2 0 0 0,-3-1 1 31,3 1-1-31,-1-2 3 15,1 2-4-15,1 0 1 16,5-2 0-16,0 2-1 16,2-3 8-16,3 3-12 15,0-2 5-15,0 2 0 16,-2-2 0-16,2 2 0 0,0 0 0 16,-3 0 0-16,-4 0 0 15,-2 0 0-15,-3 0 0 16,-7 0 2-16,-3-2-1 15,-3 2-1-15,0 0 0 0,0 0 1 16,0 0 1-16,0 0 4 16,0 0-5-16,0 0-1 15,0 0 0-15,0 0 5 16,0 0-5-16,0 0 0 16,0 0-6-16,0 0 6 0,0 0 2 31,0 0-2-31,0 0 0 15,0 0 1-15,0 0-1 16,0 0 0-16,0 0 0 16,0 0 0-16,0 0 0 0,0 0 0 15,0 0 0 1,0 0 0-16,0 0 0 16,0 0-1-16,0 0 2 0,0 0-12 15,0 0 11-15,0 0-7 16,0 0-21-16,0 0-32 0,0-6-38 15,0-1-146-15,0-6-344 0</inkml:trace>
  <inkml:trace contextRef="#ctx0" brushRef="#br0" timeOffset="14847.6409">26799 10207 162 0,'0'0'145'0,"0"0"-106"16,0 0-24-16,0 0-8 16,0 0 25-16,0 0 34 15,10-7 15-15,-7 7 3 0,-3-2 11 16,0 2 9-16,2 0-39 16,-2 0-23-16,0 0-2 15,0 0 4-15,0 0 6 16,0 0-18-16,0 0-3 15,0 0 3 1,0 0-13-16,0 0 7 0,0 0-10 16,0 0 5-16,0 0 17 0,0 0-3 15,0 0 4-15,0 0-7 16,0 0-22-16,0 0 6 0,0 0-15 16,2 0-1-16,0 0 7 31,5 0-6-31,0 0 8 15,4 0 10-15,7 2 0 16,2 3 8-16,6 0-11 16,3 2-7-16,5-2 5 0,4 4-8 15,0-4 7-15,4 3-8 16,-1-1-4-16,1-2 13 16,-3 2-14-16,2-3 1 15,-1-1 6-15,-4 4-5 16,-3-5 5-16,-4 1-7 0,-4-3 0 15,-3 0 12-15,1 0-12 16,0 0 7-16,0 0-7 16,4 0 9-16,2 0-12 15,0 0 3-15,4 0 0 0,1 0 1 16,1 0 1-16,1 0-2 16,2 0 1-16,0 0-1 15,2 0 2-15,-5 0-1 31,2 0-1-31,-6 0 13 16,-4 0-13-16,-8 0 0 0,-1 0 22 16,-7 0-6-16,0 0 20 15,-1 0-14-15,-4 0 1 16,0-3-2-16,1-1-21 16,0-1 6-16,0 0-4 0,-1 1-2 15,1-1 18-15,-3 2-18 16,4-1 0-16,-4-1 7 15,0 4-7-15,0-2 1 16,-1 2-1 0,-1 1 0-16,-2-3 0 15,2 3 0-15,-2 0 1 0,0 0-1 0,0 0 1 16,0 0 5-16,0 0-6 16,0-1-13-16,-7 1-12 15,-30-13-101-15,-1 1-159 31,-7-5-845-31</inkml:trace>
  <inkml:trace contextRef="#ctx0" brushRef="#br0" timeOffset="18097.4748">6607 11018 538 0,'0'0'140'15,"0"0"-99"-15,0 0-41 16,0 0-6-16,0 0 5 0,0 0 1 15,9-1 16-15,-5-3 11 16,0-1 27-16,-2 1 18 16,1 3-4-1,-3 1 0-15,2 0-13 16,-2-2-22-16,0 2 18 0,0 0-12 0,0 0 3 16,0 0-3-16,0 0-7 15,0 0 13-15,0 0-22 31,0 0-7-31,0 0 13 0,0 0-15 16,0 0 7-16,0 0-1 16,0 0-20-16,0 0 13 15,0 0-7-15,0 0-6 16,0 0 5-16,0 0-5 16,0 0 0-16,3 0-1 15,3 0 1-15,3 0-1 0,7-2 1 16,8 2 0-16,7-5 5 15,8 4-5-15,5-3 2 16,3-2-2-16,4 2 1 0,-2-3 2 16,0 2-3-16,-2-2 0 15,-7 4 0-15,-2-1 1 16,-7 1-1-16,-4 3 0 16,-5 0 0-16,0 0 4 15,-1 0-4 1,0 0 0-16,2 0 0 15,-3 0 0-15,3 0 0 16,-6 0 0-16,1 0 1 16,0 0-1-16,-2 0 0 15,-1 0 1-15,-1 0-2 16,-1 3 2-16,3-1 1 0,-3 0-2 16,1-1 0-16,-1-1 7 15,0 2-7-15,3-2-7 16,-4 0 6-1,5 0 1-15,1 0 9 0,-1 0-9 16,3 0-1-16,3 0 0 0,-1 0 1 16,0-3-1-1,3 1 1 1,-3-3 0-16,2 1-1 0,-1 2 1 0,-3 1-1 16,-1-2 1-16,0 3 1 0,-1 0-1 15,-3 0-1-15,1 0 1 16,-1 0 1-16,-1 0 0 31,-1 0-1-31,3 0 1 16,4 0-1-16,0 0 0 15,5 0 0-15,2 0 1 0,2 3 3 16,2 0-4-16,0-1-6 16,4-2 6-16,-1 2 0 15,1-2 0-15,-4 0 0 16,1 3 0-16,-3-1 0 0,-2 0-1 15,-1-1 0-15,1 3 1 16,-3-2 0-16,3 2 0 16,0-1 0-16,2-2 0 15,2 2-1-15,0-3 1 0,2 1 0 16,1-1 0-16,0 3 0 16,4-1 2-16,-1 0-2 15,3 0 0-15,3-1-1 31,3-1 1-31,4 0 0 16,1 0 0-16,0 0 0 0,1 0 2 16,-5 0-2-16,-1 0-1 15,-4 0 1-15,1 0 0 16,-5 0 0-16,2 0 0 16,-2-3 0-16,0 1-1 15,-1-3 1-15,1 4 0 0,1-3 0 16,-2 0 0-16,-1 1 0 15,2-1 0-15,-5 2 0 16,3-1 2-16,-2 1-1 16,-3-1 0-1,2 3 1-15,1-2-2 16,-1 2 5-16,2-2-5 0,1 0 0 0,0 1 0 16,-2-2 0-16,-1 2-9 15,0-3 9-15,1 1 0 16,-3-1 0-1,0 2 0-15,-4 1 0 16,-2-2 0-16,-4 3 0 16,2 0 0-16,-1 0 0 15,3-1 1-15,0 1 2 16,1-3-3-16,0 3 0 0,1 0-1 16,0 0 0-16,2 0 1 15,0 0 0-15,0 0 1 16,0 0 0-16,-2 0-1 15,2 0-1-15,0 0 1 16,-2 0 0-16,2 0 0 0,-1 0 0 16,1 0 1-16,0 0-1 15,2 0 0-15,-2 0 0 16,0 0 0-16,-2 0 1 16,2 0 5-16,-2 0-6 0,2 0 0 15,0 0 7-15,-2-1-5 16,0 1-2-16,0-3 0 31,0 3 0-31,-4-2 6 16,4 0 0-16,0 1-5 15,0 1-1-15,0-3 0 16,2 1 6-16,-2 2-6 0,0-2 0 16,2 2 8-16,-1 0-8 15,3-2 0-15,1 2 5 16,-1-1-5-16,0 1 0 15,3-2-1-15,-1 2 1 0,0-3 7 16,1 3-7-16,-3 0 0 16,2 0 0-16,-2 0 0 15,1 0 0 1,-1-2-6-16,0 2 15 16,0 0-4-16,0 0-5 0,-2-2 0 0,-2 2 5 15,0 0-4-15,0 0 0 31,-2 0-1-31,-6 0 1 16,2 0 9-16,-5 0-10 16,-3 0 0-16,2 0 0 0,1 0 0 15,-1 0 1-15,1-2 0 16,2 2 0-16,-3 0 12 16,1 0-13-16,-3 0 1 15,-2 0 0-15,-1-2-1 16,-2 2 10-16,-1 0 0 0,-5-1 9 15,0 1 20-15,0 0-8 16,-2 0 4-16,0-3 6 16,0 3-28-16,0 0 11 15,0 0-16-15,0 0-7 0,0 0 9 16,0 0-10-16,0-2 1 16,3 2-1-16,-3 0-16 15,0-2-60-15,0-4-117 16,0 2-76-1,0-4-752-15</inkml:trace>
  <inkml:trace contextRef="#ctx0" brushRef="#br0" timeOffset="25230.3184">12240 10926 185 0,'0'0'210'0,"0"0"-149"15,0 0-39-15,0 0-21 0,0 0 9 16,0 0 16-16,0 0 40 16,0 0 50-16,0 0-24 15,0 0-31-15,0 0-15 16,0 0-13-16,0 0 0 0,0 0 2 15,0 0 3-15,0 0 6 16,0 0-16-16,0 0 2 16,0 0-1-16,0 0-16 15,0 0 19-15,0 0 0 16,0 0-13-16,0 0 20 0,0 0-4 16,0 0-18-16,0 0 3 15,0 0-8-15,0 0 2 31,0 0-8-31,0 0 0 16,0-1-6-16,0 1 0 16,0 0-1-16,2 0 1 0,7 0 0 15,6 0 0-15,6 0 9 16,0 0-8-16,8 0 10 16,3 0-10-16,4 0 1 15,4 0 4-15,0 0-6 0,3 0 15 16,1-3-15-16,-1 3 0 15,-3-1 1-15,-1 1-1 16,-1-3 2-16,1 3-2 16,-2-1 0-16,-1-2 4 15,-1 1-4-15,1 0 0 0,-2 1-1 16,-3 1 1-16,0-3 0 16,-5 3 5-16,1 0-4 15,-2 0 3-15,0 0-4 16,-3 0-2-16,0 0 2 0,0 0 0 31,1 0 0-31,-1 0 0 16,2 0-5-16,-3 0 5 15,1 0 0-15,-2 0 0 16,0 0 0-16,2 0 6 16,1 0-2-16,-1 0-4 0,2 0-8 15,1 0 7-15,0 0 2 16,-3 0-1-16,2 0 0 15,-1 0 1-15,1 0-4 16,-1 0 3-16,1 0 0 0,-2 0 0 16,1 0 1-16,-1 0-1 15,-2 0 0-15,2 0 0 16,1 0 0-16,4 0 0 16,-4-2 0-16,4 0 3 15,-2 2-3-15,0 0-2 0,-3 0 2 16,0 0 0-16,0 0 0 31,1 0 0-31,-1 0-4 16,0 0 4-16,-2 0 0 15,1 0 0-15,-2 0 0 0,2 2 0 16,1 0 2-16,0-2-2 16,2 3 0-16,-1-2 0 15,-1 1 0-15,0-2 0 16,1 2 0-16,1-2 0 15,1 3 0-15,0-2 0 0,-2 2 0 16,2-2 0-16,-2 2 0 16,4-3 0-16,-3 1 0 15,3-1 0-15,2 2 3 16,2 0-3-16,3-2 0 16,1 0-1-16,1 2 7 0,1-2-12 15,4 0 6-15,-3 3 0 16,2-3 0-16,-3 1 0 31,2-1 1-31,-1 0 0 16,-1 3-1-16,-1-3 8 0,-1 0-8 15,2 0 0-15,-4 0 0 16,0 0 0-16,3 1 0 16,-3-1 0-16,0 3 0 15,3-3-8-15,0 0 9 16,0 1-1-16,-1-1 0 0,3 0-1 15,3 0 1-15,-3 0-1 16,1 0 2-16,-1 0 0 16,3 0-1-16,-1 0 0 15,-1 0-1-15,4 0 3 0,-1 0-2 16,3 0 0-16,2 0 1 16,0 0 7-16,-1 0-8 15,2 0 0-15,-4 0 1 16,-1 0 0-16,-1 0 0 15,-3-1-1 1,2-2 0-16,1 2 5 16,-4-2-3-16,3 2-2 15,-4-2 0-15,1 1 1 16,-1 0-1-16,4 0 0 16,-3 2 0-16,2-1 12 0,1-2-12 15,1 2 12-15,-3 1-5 16,4-3-7-16,-3 3 7 15,2 0-6-15,3-1-1 16,-1 1 18-16,1-3-17 16,2 3 7-16,2-2-7 0,-3 2 7 15,4-2 8-15,-3 2-16 16,-3 0 0-16,3 0 5 16,-2-1-4-16,0 1 0 15,1 0 8-15,3-3-9 0,0 3 17 16,2 0-10-16,3 0 1 31,0 0 6-31,1 0-14 16,-2 0 1-16,1 0-1 15,-2 0 1-15,-2 0 9 16,0 0-10-16,-1 0 0 0,0 0 1 16,-2 0 9-16,-1 0-4 15,1 3 0-15,0-3-5 16,0 0 18-16,1 0-17 15,2 0 5-15,1 0 7 0,3 0-8 16,-1 0 4-16,3 0-10 16,0 0 1-16,-3 0 6 15,1 0-7 1,-1 0-1-16,-2 0 1 0,1 0 1 16,-1 0 13-16,0 0-14 0,1 0 1 15,-4 0 3-15,2 0-4 16,-3 0 0-16,-3 0 0 31,0-3 2-31,1 3 3 16,-3 0-5-16,3-2 0 15,-3 2 8-15,3-2-7 16,-3 2 0-16,0-2-1 0,3 2 1 16,-3 0 8-16,4 0-9 15,-2 0 0-15,1-1 0 16,-3 1 0-16,3 0 2 15,-3-2-2-15,0-1 1 0,1 1 8 16,-3 2-9-16,-1-2 0 16,0 2 0-16,-1-2 2 15,-1 2-2-15,3-2 3 0,1 1 4 16,-1-2-6-16,-1 1-1 16,0 2 1-16,1-2-1 15,-5 1-1-15,1 1 1 16,-3-3-2-16,2 3-5 15,-4 0 7 1,2-2 1-16,-2 2-1 16,0 0 0-16,1 0 0 15,1 0 6-15,2 0-6 16,-1 0-1-16,1 0 1 16,1 0-1-16,0 0 1 0,-2 0 0 15,1 0 1 1,-2 0 1-16,1 0-2 0,-1 0 0 15,-2 0-1-15,0 2 1 16,1-2 0-16,-3 3-1 16,-2-3 1-16,-1 1 3 15,1-1-3-15,-2 2-1 0,0-2 0 16,-2 2 1-16,2 1 0 16,-2-3 0-16,1 1 0 15,3-1 3-15,-3 2-2 0,3 0-1 16,0-2 0-16,0 2 0 31,-3 0 6-31,3 1-6 16,-2-1-7-16,-1-1 7 15,-2-1 0-15,1 2 0 16,-1 0 0-16,0 0-1 16,0 1 2-16,3-3-2 0,0 1 2 15,2 1-1-15,-1 3 1 16,3-4 0-16,-3 2-1 15,3-2 2-15,3 2 1 16,-1 0-3-16,0-1 0 0,2 3 1 16,1-4-1-16,0 3-9 15,1 0 9-15,-1-2 0 16,1 2 1-16,3-1-1 16,1 1-1-16,-2-3 0 15,1 1 1-15,0 0 0 0,-1 0 0 16,2 1 1-16,-2-2 5 31,1-1-5-31,1 3 0 16,-2-2 12-16,1 2-12 15,2-2 9-15,1-1 5 0,-2 0-14 16,3 3 26-16,4-3-26 16,-4 0-1-16,3 0 10 15,-1 0-9-15,-1 0 6 16,-1 0-7-16,-3 2 1 0,2 0 9 15,-1 0-10-15,0-2 1 16,-2 1-1-16,-2-1 1 16,0 3 0-16,-1-2-1 15,-2 3 0-15,1-1 3 16,1-1-3 0,2 0 0-16,0 1 1 0,1 1 0 0,2 1 11 15,3-1-12-15,-3-3 0 16,-1 4 0-16,2-1 0 15,-3-2 0 1,-1-1 0-16,1-1-3 16,1 2 3-16,-4 1 0 15,-1-3 0-15,-1 2-3 16,-2-2 3-16,0 0 0 16,0 0 0-16,1 0 1 15,-1 0 3-15,-2 2-4 0,2 0-1 16,0 1 1-16,-2 0-4 15,0-2 4-15,-2 3 0 16,0-1 1-16,0-1 5 16,0-2-6-16,2 2-2 15,-2-2 2-15,-2 0 0 0,2 0 0 16,-2 0 0-16,2 0 0 16,0 0 3-16,0 0-3 15,2 0 0-15,0 0 0 16,-2 0 0-16,-2 0 0 0,4-4 0 15,-4 1 4-15,2-1-4 32,-2 0 0-32,-1 3-1 15,0-3 1-15,1 2 0 16,2-3 9-16,0 3-9 16,-1-1 0-16,4 1 4 0,-1-2-4 15,0 0 0-15,0 2 0 16,0-2 1-16,-3 1 22 15,-2 1-22-15,1-1 7 16,0 1 8-16,-1 0-16 0,3-3 1 16,0 4-1-16,-1-2 10 15,1 2-11-15,0-2 2 16,0 2 5-16,-1-3 1 16,1 2-6-16,0-1 8 15,4-1-9-15,1 3 1 0,-1-3 9 16,2 1-10-16,-2 1-6 31,3 2 6-31,-3 0 0 16,0-2 2-16,0 2-2 15,2-2 0-15,1 1-2 16,-1-1 2-16,-2 0 0 16,0 2 0-16,2-3 0 15,-4 3 2-15,2 0-2 0,-3 0 0 16,4 0 0-16,-4 0 0 0,3 0 0 15,-2 0 0-15,2 0 1 16,-2 0-1-16,0 0 0 16,1 0 0-16,-1 0 0 15,-3 3 1-15,3-1-1 16,-2 0 0-16,-2-1 1 16,2-1 3-16,-2 2-4 0,-2-2-6 15,2 0 6-15,2 2 0 16,0-2 1-16,-3 0-1 31,3 0 0-31,-3 0 3 16,-1 0-2-16,-1 0-1 0,-1 0 0 15,-4 0 1-15,1 0-1 16,-1 0 0-16,4 0 0 16,-3 0 8-16,1 0-8 15,2 0-10-15,-4 0 10 16,3 0 6-16,-3 0 16 0,0 0-11 15,-1 0-11-15,-1 0 19 16,-1 0-18-16,1 0 3 16,3 0-4-16,-3 0 0 15,4 0 7-15,-2 0-7 0,3 0 0 16,1 0 0 0,-4-2 0-16,1 0 9 0,0-1 0 15,-3 1-9-15,1-1 12 16,0 1-12-16,2 0 0 15,-1 0 9 1,1 1-9-16,3-2 0 16,-2 2 0-16,2 1 1 15,-2 0 6-15,-1 0-7 16,0 0 0-16,-2 0 7 16,2-3-7-16,-3 3 0 15,3 0 0-15,-1 0 1 16,-1 0 2-16,0 0-3 0,0 0-1 15,2 0 1-15,-1 0-1 16,1 0 1-16,4 0 0 16,-2 0 1-16,5 0 2 0,-2 0-3 15,0 0-1-15,2 0 0 16,0 0 2-16,-1 0 5 16,-1 0-6-16,-1-1 0 15,-4-2 0-15,0 1 0 16,-5 0 0-16,0 2 0 0,-3-2 0 15,-2 2 0-15,-1-1 0 32,-1 1 0-32,2 0 10 15,-4 0-10-15,0 0-2 16,-2 0 1-16,0 0 2 0,3 0-2 16,-1 0-13-16,4 0-17 15,-2 0 16-15,3 0-35 16,-3 0 3-16,-1 0-4 15,-5-3-69-15,0-1-71 0,-3-4-183 16</inkml:trace>
  <inkml:trace contextRef="#ctx0" brushRef="#br0" timeOffset="28494.6713">6520 11733 329 0,'0'0'114'0,"0"0"-74"15,0 0-1-15,0 0-24 16,0 0-15-16,0 0 17 15,6 2-2-15,-3-2 18 32,-1 2 20-32,2-2-1 15,-2 0 19-15,4 0-5 0,-4 2-15 16,-2-2-9-16,2 0-16 16,-2 0 8-16,2 0-3 15,-2 0-14-15,2 1 8 16,2-1 2-16,1 0 4 0,-1 3-7 15,0-3-1-15,4 0-13 16,-4 1 14-16,3-1-4 16,1 3 13-16,2-3-10 15,-1 1-2-15,1-1 0 16,2 0-5-16,1 0 3 0,0 0-10 16,3 0-8-16,0 0 23 15,1 0-17-15,4 0-6 31,-2 0 0-31,4-4-1 16,1 0 1-16,1 3 0 0,2-3 7 16,0-1-6-16,-3 1-1 15,2 3 0-15,-3-2 0 16,-3 3 0-16,-4-1-1 16,-3 1 1-16,-2 0-1 15,-2 0 0-15,-3 0 1 0,0 0 0 16,0 0 0-16,3 0-1 15,-1 0 0-15,6 0 0 16,1 0 1 0,4 0 10-16,-1 0-11 15,-3 0 0-15,3 0 0 0,-1 0 0 0,0 0 1 16,0 0-1-16,1 0 0 16,2 0 0-16,-2 0 0 15,-2 0 0-15,1 0 0 16,-1 0 0-16,1 0 5 0,-1 0-5 15,2 0-3-15,2 1-2 32,1-1 5-32,-2 0 1 15,3 0-1-15,1 0 0 16,-3 0-1-16,2 0 1 16,-2 0 0-16,3 0 6 0,-2 0-6 15,2 0 0-15,0 3 0 16,-6-2 0-16,3 2 0 15,-1-2 0-15,-2 2 0 16,1 1 0-16,2-2 0 0,0 2 0 16,2 0 0-16,-1 0 0 15,0-1 0-15,2-1 0 16,2 3 0-16,-1-3 0 16,1 0 0-16,-1 0 3 15,0-2-3-15,3 0 1 0,-2 0 8 16,0 0-9-16,-2 0 0 31,2 0 0-31,-2 0 0 16,1 0 1-16,-1 0-1 15,-1 0 1-15,2 1 4 0,1 2-4 16,2-3-1-16,0 2 2 16,2-2-1-16,0 0 14 15,2 0-15-15,-2 0 0 16,2 0 10-16,-2 0-4 15,-3 0 8-15,3 0-13 0,-2 0-1 16,0 0 1 0,0 0 0-16,2-2 0 15,0-1 6-15,0 0-6 0,-2-1-1 16,-1 1 1-16,3-1 10 0,-3 1 2 16,3 0-3-16,-2-1 4 15,2 0-6-15,0 3-8 16,2-3 11-16,1-1-6 15,-3 4-4-15,2-6 15 16,-2 3 3 0,-2 0-4-16,0 2-14 15,-3-2 12-15,-1 3-13 16,-2-1 9-16,0 0-8 16,-1-1 10-16,0 1-4 15,0 0 5-15,-3 0 4 0,4 2-15 16,-3-1 9-16,-1-2-9 15,1 2-1-15,0-2 6 16,0 1 5-16,0 0-5 16,-1 0-4-16,2 2 6 15,-2 0 0-15,1 0-8 0,0 0 0 16,2-1 14-16,2 1-8 16,3 0 1-16,0-3-7 15,-1 3 0-15,2 0 6 16,-3-3-5-16,-3 3-1 15,-2 0 9-15,-4-1-9 0,-4 1 0 32,-1 0 2-32,-4 0-2 15,0 0 21-15,-5 0-8 16,2 0 6-16,-2 0 21 16,0 0-11-16,0-1 2 0,0 1-11 15,0-3-19-15,0 3 17 16,0 0-18-16,0-1-3 15,0-6-48-15,0-1-150 16,-5-2-555-16</inkml:trace>
  <inkml:trace contextRef="#ctx0" brushRef="#br0" timeOffset="30361.6763">5717 9200 652 0,'0'0'247'0,"0"0"-176"16,0 0-28-16,0 0 21 15,0 0-41-15,0 0 26 16,0-55-1-16,0 46 33 0,0 1-1 16,4 2-35-16,2-2-15 15,-4 2 18-15,0 2-17 16,0-1 27-16,-2 2-4 15,2 1-19 1,-2-2 17-16,0 1-4 16,2 3 2-16,-2 0-19 15,0 0-9-15,0 0 23 16,0 0-24-16,0 0-14 16,0 0 0-16,0 0-6 15,0 0 8-15,0 0 9 16,2 0-17-16,-2 0 15 0,0 0-16 15,0 0-9-15,0 0 9 16,5 9-13-16,-1 6 13 16,4 7 1-16,0 2 1 0,1 5 11 15,3-1-13-15,1 0 0 32,-3-2 5-32,2-1-4 0,-1-6-2 15,0-3-4-15,-2-4 5 0,-2-1 10 16,-3-6-10-16,-2-3-1 0,0 0 0 15,-2-2 1-15,3 0 2 32,-3 0-1-32,2 0 9 15,5 0-4-15,8-16-6 16,8-12 0-16,8-6 0 16,9-10 0-16,11-5-1 0,7-4-7 15,7-1 8-15,2 4-6 16,5-1 7-16,-1 7-1 15,0 6 0-15,-5 4-1 16,-6 6 1-16,-10 6-15 0,-17 8 11 16,-10 6 2-16,-15 4 4 15,-5 4 5-15,-3 0 9 16,0 0-15-16,0 0 20 16,0 0-21-16,0 0-5 15,0 0 4-15,0 0 1 0,0 0-1 16,0 0-5-16,2 0-57 15,2 0-53-15,3 0-197 16,-4 0-816-16</inkml:trace>
  <inkml:trace contextRef="#ctx0" brushRef="#br0" timeOffset="37110.5297">17126 5400 411 0,'0'0'91'0,"0"0"-63"16,0 0-15-16,0 0-13 15,0 0 7-15,0 0 41 16,0 0 27-16,0 0 7 15,0 0-12-15,0 0-27 0,0 0 15 16,-2 0-16-16,2 0 8 16,-2 0-4-16,-1 0-12 15,1 0-4-15,2 0-14 16,-2 0-15-16,0 0 15 0,-2 0-4 16,-4 0-6-16,2 0-5 15,-3 0 1-15,0 0 11 16,-2 0-12-16,0 0 0 15,-3 0 20-15,3 0-20 16,3 0 15 0,-2 0-7-16,4 0 11 15,-1 0 5-15,3 0-11 16,2 0 1-16,2 0 2 16,0 0-4-16,0 0 3 15,0 0 0-15,0 0-9 0,0 0 19 16,0-2-20-16,0 2 7 15,0-3 6-15,4 0-10 16,7 1-8-16,7-5-1 16,2 4 0-16,4-2 0 15,5 4 1-15,2-3 0 0,0 2 0 16,3 0-1-16,0-1 0 16,-1 3 0-16,-1-3 1 15,-1 1-1-15,-2 2 0 16,-2 0 1-1,2 0-1-15,-1 0 0 16,1 0 1-16,2 0-1 0,3 0 0 0,-3 0 0 31,3 0 0-31,-1 0 1 16,3 0 0-16,-3 0 0 16,0 0 1-16,-2 0-2 0,1 0 0 15,-5 0-2-15,2 0 4 16,-3 0 3-16,-1 0-5 15,2 0 1-15,-3 0-2 16,0 0-4-16,-1 0 5 16,-3 0 2-16,0 0-1 0,2 0-1 15,1 0 0-15,2 0 0 16,-2 0 0-16,2 0 1 16,0 0-1-16,-1 0 0 15,1 0 2-15,-3 0 0 0,0 0-2 16,-3 2 0-16,-2-2 0 15,1 0 0-15,-1 3 0 16,2-3 0-16,-1 3 0 16,-1-1 0-1,3 0 0 1,3 0 0-16,-4 0-1 0,4-1 0 16,-1 4 0-16,0-3 0 15,3-1 1-15,-1 2-2 16,1 1 2-16,0-2-2 15,2 1 0-15,-1 0 2 0,3-1 0 16,0-2-1-16,2 0 2 16,0 0-6-16,2 0 5 15,-4 0-1-15,3 0 1 16,-3 0-1-16,-3 0 1 16,3 0 0-16,1 0 0 0,-1 0 1 15,0 0-1-15,0 0 0 16,0 0 0-16,0 0 1 15,0 0-1 1,-2 0 0-16,2 0 0 16,2 0 0-16,0 0 0 15,2 0-1-15,1 2 1 16,-1-2 2-16,0 0-2 16,1 2 0-16,-1-2 1 15,1 0-2-15,-3 2 2 16,3-2-1-16,-1 0 0 0,0 3 1 15,3-3-1-15,-1 0 1 16,3 0-1-16,1 0 11 16,1 0-10-16,-1 3 0 15,4-1 0-15,1 0-1 0,2 0 9 16,-2 1-9-16,1-3-7 16,-3 3 7-16,3-1 0 15,-5 0 0-15,-1 2 0 16,-1-2 1-16,-1 0-2 15,-4 0 1-15,0 2 0 0,-2-2 5 16,3 0-5-16,-3 0 0 31,0 0 0-31,-2-2 1 16,2 3 2-16,1-3-3 16,1 0-7-16,0 0 7 0,1 0 0 15,4 0 0-15,0 0 3 16,2 0 6-16,3 0-9 15,1 0 1-15,-2 0-1 16,1 0 0-16,-1 0 0 16,1 0 0-16,-2 0 0 0,1 0 0 15,-1 0 1-15,-1 0 0 16,0 0 9-16,1 0-6 16,-2 0-2-16,1 0 8 15,1 0-9-15,-1 0 0 0,-2 0 9 16,1 0-10-16,2 0 13 15,1 0 5-15,1 0-12 32,1 0 13-32,1 0-11 15,-1 0-7-15,4 0 8 16,-4 0-9-16,0 0 0 16,-1 0 0-16,1 0 1 0,1 0 7 15,-3 0-8-15,3 0 0 16,-3 0 5-16,3-3-5 15,-5 3 0-15,2-2-1 0,-3 0-3 16,0 0 4-16,1 0 0 16,-2 1 0-16,3-2 1 15,-4 1-1-15,1-2 1 16,0 2-1-16,2 0 0 16,0 0 8-16,3 2-8 0,1-2 2 15,4 2-6-15,-2-3 12 16,3 3-5-16,0 0-3 15,-2-3 1-15,1 1 0 16,0 0-1-16,-1 0 0 0,-1 2 0 31,-1-3 0-31,-1 3 1 16,1 0-1-16,-3 0 1 16,3 0 4-16,0 0-5 15,-3 0 0-15,1-3 0 16,-1 3 0-16,0-2 7 0,1 0-7 15,-2-2 6-15,-1 1 14 16,1 3-10-16,-1 0-8 16,-2 0 8-16,0 0-10 15,0 0 16-15,-1 0-16 16,-1 0 1-16,3-3 2 0,0 1-1 16,-1 2-2-16,0 0 1 15,0 0 5-15,-2-2 1 16,-1 2-7-16,3 0 0 15,-3 0 9-15,4 0-9 16,-3 0 10-16,-1 0-10 0,3 0 0 31,-3 0 4-31,2 0-4 16,-2 0 2-16,1 0-2 16,-1-2 0-16,1-1 1 15,-1 2-1-15,2 1 1 0,-2-2 11 16,-1 0-12-16,-3-1 0 15,0 0 0-15,2 1 0 16,-2-2 5-16,1 1-5 16,-1 0 0-16,2-1 12 15,-2-1-12-15,0 3 0 0,1 2 6 16,1-1-6-16,1 1 8 16,2 0-8-16,-1 0 1 15,1 0 3-15,-1 0-3 16,-1 0-1-16,2 0 6 0,-3 0-4 15,-1 0 3-15,-1 0-5 16,0 0 0-16,0 0 3 31,-2 0-3-31,2 0 0 16,1 0-7-16,-3 0 7 16,2 0 4-16,0 0-3 0,-2 0-1 15,2 0 0-15,0 0 5 16,3 0-11-16,-1 0 6 15,2 0 0-15,-1 0 0 16,1 0 1-16,0 0-1 0,-2 0 0 16,-2 1 0-16,2 1 0 15,-3 1 5-15,1-3-4 16,0 2-2-16,0-2-1 16,-2 0 2-16,0 0 0 15,-2 0 8-15,-1 0-5 0,1 0-3 16,-3 0-1-16,5 0 1 15,-2 0 2-15,4 0-1 16,1 0-1-16,-1 0 2 31,0 0 4-31,2 0-6 0,-1 0 0 16,1-2 4 0,0-1-4-16,4 3 0 0,-2-2 0 15,-1 2 0-15,-1-1 11 16,0 1-11-16,-2 0 8 15,3 0 11-15,-1 0-18 0,0 0 7 16,4 0-7-16,-2 0 1 16,1 0 20-16,-1 0-15 15,1 0-6-15,2 0 11 16,-2 0-12-16,-1 0 8 0,-1 0 1 16,-3 0-9-16,-2-2 2 15,-2 2-1-15,0-2 1 16,0 2-2-16,-4-2 0 15,4 2 10-15,0 0-9 16,2 0-1-16,0 0 1 0,4 0-1 16,5 0 9-16,1 0-9 31,3 0-1-31,3 0 1 16,-3 0 1-16,2 0 0 15,-3 0 14-15,-4 0-6 0,-1 0 0 16,-5 2 3-16,-2 0 1 15,-6-2-1-15,-3 2-2 16,-7-2 5-16,-4 0 7 16,-2 0-3-16,-5 0 14 15,0 0-15-15,-2 0 4 0,0 0 10 16,0 0-17-16,0 0-14 16,0 0 9-16,0 0-10 15,0 0-9-15,0 0-41 16,-22 0-38-16,-7-2-57 15,-9-12-500-15</inkml:trace>
  <inkml:trace contextRef="#ctx0" brushRef="#br0" timeOffset="42442.8672">6622 6150 123 0,'0'0'219'0,"0"0"-171"16,0 0-35-16,0 0-3 31,0 0 0-31,0 0 63 16,-11 4 49-16,11-4-31 15,0 0-16-15,0 0-29 0,-2 2-29 16,2-2-5-16,0 0-12 15,-2 0 0-15,0 1-1 16,2-1 1-16,-2 2 5 16,2-2-5-16,-3 3-1 0,3-3 1 15,0 0 0-15,-3 2 13 16,1-2 10-16,0 0 15 16,0 0 4-16,0 2-3 15,0-2 1-15,0 2 2 16,-1-2-10-16,-1 3 1 0,2-3-10 15,-3 0 5-15,0 0 7 16,3 0 5-16,0 0-12 16,0 0-9-16,2 3-11 31,0-3 0-31,0 0-1 0,0 0-6 16,0 0 9-16,0 0-1 15,0 0 3-15,0 0-12 16,0 0-1-16,0 0 1 15,0 0 0-15,0 2 0 16,0-2 11-16,8 0-11 16,6 2 6-16,4 0 6 15,2-2-11-15,5 2 6 0,4-2-7 16,2 0 6-16,0 0 7 16,5 0-12-16,-1 0 7 0,1 0-6 15,2 0-1-15,0 0 10 16,-3 0-11-16,-1 0 0 15,-1 0 8-15,-2 0-7 16,-4 0-1-16,0 0 0 16,-2 0 0-1,-1 0 4-15,3 0-4 16,-1 0-5-16,1 0 5 16,4 0 1-16,2 0-1 15,2 0 0-15,-2 0 1 16,1 0 3-16,-3 0-4 0,0 0 0 15,0 2 1-15,-2 0 6 16,2-2-14-16,-2 0 5 16,2 2 2-16,1-2 1 15,-3 0-1-15,-2 0 8 16,-1 0-7-16,0 0-1 0,-1 0 1 16,0 0 0-16,-1 3-1 15,-1-3 6-15,1 0-6 16,-2 0-1-16,1 0 1 15,1 0-1-15,3 0 0 16,-3 0-5-16,3 0 6 0,2 0 9 16,0 0-9-16,0 0 0 31,0 0 0-31,0 0-1 16,0 0 1-16,-2 0 0 15,2 0 0-15,0 0 0 0,0 0 0 16,2 0-7-16,-2 0 7 15,2 0 1-15,-2 0-1 16,0 0 0-16,-2-3 0 16,-1 1 2-16,3-2-2 15,-2 2-1-15,0 2 0 16,2 0 2-16,0-2 3 0,4 2-4 16,1-2 0-16,-1 0 0 15,4-1 0-15,0 3 0 16,1 0 3-16,-1 0 5 0,4 0 3 15,-1 0-11-15,2 0 0 16,1 0 8-16,-1 0-7 16,-2 0-1-16,-2 0 6 31,0 0-5-31,-2 0 7 16,1 0-7-16,4-3-1 0,-3 3 1 15,1 0 8-15,2 0-3 16,-3 0-6-16,2-2 0 15,-1 2 2-15,0 0-2 16,-1 0 0-16,-3 0 8 0,3 0-7 16,1 0 7-16,-4 0-8 15,1 0 0-15,1 0 8 16,-1 0-2-16,2 0 1 16,0-2 1-16,0 2-8 15,1 0 7-15,2-2-7 0,-1 2 0 16,3-3 7-16,-1 3-7 15,0-2 9-15,3 2 1 16,-3-1-8-16,3 1 15 16,-3-2-16-16,0 0-1 15,1 2 10 1,-1-2-10-16,-1 2 1 16,-1-2 4-16,-1 2-4 15,1-3 10-15,3 3 2 16,-5-5-13-16,2 3 13 15,0-3-11-15,-2 4 4 0,0 1-5 16,0-2 11-16,0 2-6 16,-3 0-6-16,1 0 8 15,-3 0-4 1,1 0 2-16,-1 0-6 16,-2 0 0-16,0 0 1 0,4 0 9 0,-2 0-4 15,0 0-5-15,3 0 7 16,-1 0-7-16,3 0 6 15,1 0-7-15,-2 0 0 16,-1 0 4-16,1 0-4 0,2 0 0 16,-3 0 4-16,1 0-3 31,3 0 6-31,1 0-7 16,-1 0-10-16,-1 0 10 15,2 0 0-15,-1 0 0 0,-5 0 0 16,1 0 1-16,-3 0 8 15,1 0-9-15,2 0 0 16,-3 0 13-16,1 0-12 16,1 0 0-16,3 0-1 15,-3 0 0-15,4 0 8 0,-1 0-8 16,2 0 0-16,0 0-1 16,0 0 2-16,2 0 4 15,1 0-5-15,-5 0 1 16,-1 0 9-16,-1 0-10 0,0 0 0 15,-4 0 2-15,1 0 5 16,-2 0-5-16,2 0-2 16,1 0 0-16,-1 0 2 31,3 0-2-31,-3 0 0 16,2 0 3-16,2 0 4 15,-4 0-2-15,3 0-5 0,-1 0 0 16,-2 0 3-16,1 0-3 15,-3 2 0-15,2-2-7 16,2 0 7-16,-4 0 10 0,2 0-10 16,-2 0 0-1,1 0-11-15,1 0 13 16,-2 0-3-16,0 0 1 16,3 0 0-16,-3 0 5 0,2 1-5 15,0-1 0-15,5 3 3 16,1-3-2-16,1 2-1 0,-3-2 0 15,4 2 0-15,-1-2 7 16,-3 0-7-16,1 2 0 16,-1-2 6-16,-2 0-6 15,-4 0 0 1,3 0 5-16,-5 0-4 16,2 0 9-16,0 0-10 15,-2 0 0-15,2 0 4 16,0 0-3-16,1 0 4 15,-1 0-5-15,0 0 0 16,0 0 6-16,2 0-6 0,3 0 1 16,-3 0 9-16,2 0-3 15,-4 0-5-15,0 0-2 16,0 0 7-16,0 0 2 16,0 0-8-16,1 0 12 0,1 0-2 15,0 0-10-15,1 0 14 16,1 0-15-16,1 0 1 15,-1 0 12-15,2 0-5 16,-2 0 14-16,-2 0-13 16,3 0-7-16,-3 0 18 0,1 3-20 31,1-3 0-31,-1 0 13 16,2 0-12-16,2 0 0 15,-5 0 0-15,2 0 0 16,-1 0 19-16,-5 0-20 0,2 0 1 15,-4 0 15-15,2 0-15 16,0 0 11-16,0 0-6 16,0 0-3-16,0 0 5 15,0 0-8 1,0 0 0-16,0 0 10 0,-2 0-10 16,-2 0 15-16,-6 0-8 0,-1 0-6 15,-7 0 21-15,-5 0-14 16,0 0-1-16,-6 0-6 15,2 0 0-15,-2 0 8 0,0 0-9 16,0 0 1-16,0 0 0 16,0 0-1-16,0 0 0 15,2 0 0-15,-2 0-16 32,0-3-25-32,0-3-64 15,0-2-87-15,0-2-372 0</inkml:trace>
  <inkml:trace contextRef="#ctx0" brushRef="#br0" timeOffset="46942.3744">15791 6152 370 0,'0'0'336'0,"0"0"-245"0,0 0-78 16,0 0-11-16,0 0-2 16,0 0 0-16,0 0 26 15,0 0 42-15,0 0-26 32,0 0-12-32,0 0-5 15,0 0 7-15,0 0 18 0,0 0-17 16,0 0 5-16,0 0-16 15,0 0-11-15,0 0 27 16,0 0-5-16,6 0 6 16,4 0-1-16,-2 0-18 0,1 0 1 15,3 0-10-15,1 0-9 16,3 0 12-16,1 0-1 16,3 0-13-16,3 0 19 15,-1 0-19 1,4 0 9-16,3 0 0 15,5 0-8-15,-1-2 19 0,4 2-19 0,0 0 5 16,3-2 4-16,0 2-8 16,1 0 14-16,-2-3-16 15,3 3 0-15,-3 0 2 16,-1 0-1 0,-1 0 8-16,-3 0-9 15,-1 0 0-15,1 0 8 16,0 0-8-16,-1 0 1 15,0 0-1-15,1 0 5 16,-5-3-4-16,2 3-1 0,-2 0 1 16,0 0 12-16,0 0-13 15,0 0-3-15,0 0 3 16,0 0 0-16,-2 0 0 16,1 0 0-16,1 0 0 15,0 0-3-15,0 0 3 0,2 0 0 16,-2 0 1-16,0 0-1 15,0 0 0-15,2 0-1 16,3 0 1-16,4 0 3 16,0 0-3-16,4 0 0 0,1 0-1 15,-1 0 4-15,-2 0-5 32,-2 0 2-32,-2 0 0 15,-1 0 5-15,-3 0-5 16,-1 0-1-16,0 0 1 0,-2 0 0 15,0 0 4-15,0 0-4 16,0 0 0-16,0 0 1 16,0 0 0-16,0 0 5 15,0 0-4-15,0 0 5 16,2 0 14-16,1 0-11 0,-1 0-9 16,2 0 4-16,-2 0-4 15,0 3 5-15,-2-3-6 16,-2 3 0-1,2-1 5-15,-2 2 8 16,2-2-12-16,-1-1 7 0,1 1-7 0,-2 1-1 16,2-1 0-16,0 2 8 15,0-1-9-15,2-3 1 32,1 3 0-32,1-1 3 15,0 0-3-15,4 0 0 16,-2 0 0-16,1 0 1 0,1-2 5 15,1 2-6-15,1 0-1 16,-2-2 1-16,3 0-9 16,-1 3 9-16,1-3 0 0,-1 0 1 15,4 0 5-15,1 0-6 16,-2 0-1-16,1 0 0 16,-1 0 2-16,1 0-1 15,1 0 0-15,1 0 0 16,0 3 3-16,-1-3-3 0,3 0 0 15,-5 0 0-15,3 0 0 16,-3 0 6-16,1 2-6 16,-3-2 7-16,2 0-4 15,-1 0-3-15,1 0 1 16,3 0 0 0,-1 2 0-16,3-2 13 15,-1 0-13-15,-1 0 5 16,0 0 0-16,0 0-4 15,-1 2 8-15,-2-2-9 16,1 0-1-16,-1 0 10 16,-3 0-10-16,4 0 0 0,-3 0 0 15,3 0 0-15,-3 0 0 16,2 3 0-16,-3-3 1 16,-2 0 11-16,1 0-12 0,-3 0 1 15,-1 0 0-15,2 0 0 16,-3 0-1-16,1 0 0 15,-1 0 0 1,3 0 9 0,-3 0-9-16,0 0 0 0,3 0 0 0,0 0 6 15,0 0-6 1,1 0 0-16,3 0 0 16,-1 0 2-16,3 0-1 15,0 0-1-15,1 0 0 16,1 0 1-16,1 0-1 15,-1 0 0-15,1 0 0 0,-1 0 5 16,1 0-3-16,0 0-4 16,0 0 4-16,-1 0-2 15,0 0 1-15,1 0-1 16,-1 0 6-16,-1 0-4 16,1 0-2-16,3 0 0 0,-2 0 0 15,0 0 0-15,-3 0 4 16,1 0-4-16,-4 0-1 15,3 0 1-15,4 0-9 16,-2 0 9-16,1 0 0 0,1 0 0 16,1 0 0-16,0 0 0 15,-2 0 0-15,-1 0-1 32,3 0 1-32,-5 0 0 15,3 0-1-15,-1 0 1 16,-2 0 3-16,3 0-3 0,-3 0-6 15,3-3 6-15,2 1 2 16,-4 0-1-16,1 0-1 16,-1-1 1-16,-1 3 1 15,0-3-2-15,3 3 0 0,-1-2 0 16,3 2 1-16,-1 0-1 16,4-2 5-16,1 2-5 15,0 0 0-15,1-2 1 16,-1 2-1-16,3 0 1 15,-1 0 0-15,0 0 4 0,1 0-5 32,0 0 0-32,-1 0-7 15,-2 0 3-15,-1 0 4 0,-2 0 0 0,-1-2 0 32,-3 0 5-32,1 0-5 0,0 0-1 15,0-1 0-15,-1 3 1 16,1-3-1-16,-1 1 1 15,-2 2 0-15,-1-2 0 16,1 2 0-16,-1 0 0 16,-2 0-1-16,3 0 1 0,1 0 0 15,-1 0-1-15,0 0 4 16,3 0-4-16,-3 0 2 16,1 0-1-16,1 2 0 15,-1 0 0-15,1 1 8 0,2 0-8 16,0-1 0-16,1 0 2 15,-1 0-2-15,-1 0-2 16,-3 0 2-16,3 0-1 16,-2 0 1-16,-2-2 0 15,5 0 0-15,-2 0 0 0,3 0 0 32,-3 0 0-32,3 0-2 15,-3 0-1-15,2 0 2 16,-2 0 1-16,-1 0 0 15,-1 0 1-15,0 0-1 16,-4 0-1-16,2 0 1 0,0 0 0 16,1 0 3-16,-2-2-3 15,1 0 0-15,1 0-1 16,-1 0 1-16,0-2 0 16,-3 2-1-16,4-1 6 0,-3 0-6 15,-1-1 1-15,1-1 0 16,1 3 18-16,-2-1-18 15,1 1 1-15,-3 0 12 16,2 0-13-16,-4-1 0 16,-2 3-1-1,1 0 0-15,-5 0 1 16,2-3 0-16,-6 3 2 16,4 0-2-16,0 0 7 15,-2 0-2-15,-1 0-5 16,1 0 0-16,-1 0-1 0,3 0 1 15,0 0 6-15,-1 0-6 16,1 0 0-16,-2 0 4 16,2 0-4-16,-3 0 0 15,2 3 0-15,-1-3 0 16,2 3 4-16,0-1-4 0,0 0-6 16,0 0 6-16,-4 0 0 15,2-1-1-15,-2-1 1 16,1 2 0-16,-2-2 2 15,-2 0-2-15,3 0 0 0,-1 0 2 16,-2 0-2-16,2 0 0 16,-1 0 0-16,0 0 0 15,2-2 0-15,-1 1 0 32,1-3 1-32,1 0-2 15,0 1 0-15,1 0 1 0,-2-1-1 16,-2-1 2-16,0 4 2 15,-3 1-3-15,-1-2 0 16,1 2 0-16,1 0 0 16,-2-2 0-16,1 2 0 0,-1 0 0 15,4 0 1-15,-1 0-1 16,0-3 1-16,-2 3-1 16,-3-1 1-16,1-1 1 15,-3 0-2-15,1 2 1 16,-5-2 7-16,-1 0-8 0,0-1 0 15,-4 3 1-15,-2-2 6 16,0 2 14-16,-2 0 5 16,0 0-19-16,0 0 10 31,0 0-17-31,0 0-1 0,0 0-21 16,-8-7-47-16,-11-1-151 15,-5-2-837-15</inkml:trace>
  <inkml:trace contextRef="#ctx0" brushRef="#br0" timeOffset="51841.8666">6711 6920 54 0,'0'0'343'0,"0"0"-215"0,0 0-92 15,0 0 11-15,0 0-11 16,0 0-10-16,-10 0 26 31,7 0 4-31,1 0 29 16,0 0-20-16,-3 0-10 15,3 0-23-15,-3 0-22 0,1 0-1 16,0 0 11-16,-3 0-6 16,2 0 1-16,-2 0-7 15,1 0-8-15,-3 0 14 16,0 0-14-16,0 0 18 16,-2 0 1-16,3 0-5 0,0 0 8 15,2 0-14-15,2 0 0 16,-1 0 2-16,1 0-9 15,2 0 21-15,-1 0 11 16,3 0-1-16,-3 0-1 0,3 0-14 16,0 0-1-16,0 0 4 15,0 0-10-15,0 0 11 32,0 0-21-32,0 0 0 15,0 0 13-15,0 0-13 16,0 0 0-16,0 0 0 0,0 0 1 15,0 0 0 1,0 0-1-16,0 0-1 0,0 0 1 16,14 0 0-16,1 0 1 15,8 0 14-15,4 0-14 0,6 1 11 16,3-1-6-16,7 0-6 16,-1 0 10-16,5 0-10 15,1 0 6-15,0 0-4 16,0 0-2-16,-3 0 11 15,-3 0-11-15,-6 3 0 0,-3 0 0 16,-6-2 0-16,-3 3 0 16,-1-2 1-16,-3 0 0 15,0 0 6-15,2-2-5 32,3 2-2-32,0-2 1 0,1 1-1 15,1 2 0-15,-1-3 0 16,6 2 0-16,-1-2 4 15,2 2-4-15,-2 0-1 16,0 1 1-16,1 0 0 0,-5-1 7 16,-1-2-7-16,1 2 0 15,-2 0 2-15,2 0-2 16,0-1 0-16,-4 4 0 16,4-3-1-16,-2 2 0 15,2-2 1-15,-2-1 0 0,1 2 6 16,3 1-6-16,1-2-7 15,1 0 7-15,0 0 0 16,2 0 9-16,1 0-9 16,1 1 0-16,1-2 7 15,-1 1-6-15,4 0-1 0,-6 2 0 16,0-1 1-16,1-3 12 31,-5 0-13-31,0 3 0 16,-5-3 3-16,-2 2-3 15,-2-2 6-15,-1 0-5 16,-2 0 0-16,1 0 14 16,3 0-8-16,-2 0-6 15,4 0 16-15,-1 0-17 0,2 0 0 16,0 0 1-16,6 0 0 16,-1 0 13-16,4 0-14 0,0-2 1 15,6-1 12-15,-1 0-12 16,-1 1 9-16,-1 0-10 15,-3 0 1-15,-2 2 14 16,3-2-14-16,-4 2-1 16,1-1 7-16,-3-2-6 0,1 3 5 15,0-2-6-15,0 0-2 32,0 2 1-32,2-2 2 15,0 0-1-15,3 2 10 16,0-2-9-16,3 2 0 15,1-2 0-15,2 2-1 0,1-2 18 16,-1-1-17-16,-1 2-1 16,0-1 1-16,-4 2-1 15,1-2 12-15,2 0-12 16,-1 0-1-16,2 2 1 0,-1 0 1 16,-1 0-1-16,1 0 0 15,1 0 1-15,-2 0 3 16,1 0-4-16,-1-3 0 15,4 1-6-15,1 2 6 16,1-1 0-16,-1-1 0 0,-2 0 1 16,3 2-1-16,-3-2 0 15,2 2 0-15,-2-2 1 32,0-1-1-32,0 3 1 0,1-3-1 15,-1 3 1-15,-3-2 0 16,4 2-1-16,1-2-1 15,-2 2 1-15,3 0-1 16,-1 0 1-16,-2 0 0 16,3 0 0-16,-4 0-1 15,3 0 2-15,3 0-1 16,0 0 0-16,0-2 0 0,-1 2 1 16,1 0-1-16,-1 0 0 15,-1 0 3-15,-1 0-3 0,0-3-1 16,1 3 1-16,-1 0 1 15,1-1-1-15,-1 1 0 16,-2-2 0-16,2 2 6 16,0 0-6-1,1-2 0-15,-1 2 0 0,-2 0-5 16,3-2 5 0,-3 0 0-16,2 0 0 15,-1 0-1-15,-2 1 1 16,1 1 0-16,1-3 0 15,-3 3 0-15,-1-3 4 16,1 3-4-16,1 0 12 0,-2 0 5 16,1 0-16-16,0 0 17 15,2 0-9-15,0 0-9 16,0 0 18-16,1 0-18 16,-1-1 1-16,-1 1 9 15,0 0-9-15,-3 0 7 0,-1 0-8 16,1 0 8-16,-5 0-8 15,0 0 0-15,-2 0 0 16,0 0 1-16,0 0 1 16,-2 0 7-16,2 0-8 0,-2 0 2 15,0 0 10-15,0 0-12 16,-2 0 11-16,2 0 8 31,0 0-20-31,2-2 10 16,-2 2-10-16,2 0 1 15,-2 0-1-15,2 0 0 0,-2 0 10 16,2 0-5-16,0 0-4 16,0 0 10-16,-3 0-11 15,1 0 9 1,-3 0 0-16,-1 0-9 0,2 0 0 16,-4 0 6-16,6 0-4 0,0 0 8 15,0 0-10-15,-3-2 0 16,1 2 6-16,-5-2-6 15,0 2 6-15,-2 0-6 16,-1-2 0-16,2 2 10 0,-4-3-10 16,3 1 0-16,-3 2 0 15,1-1 0-15,1-1 8 16,2 0-8-16,-1 0 0 16,-3 0 4-16,3-1-4 15,0 3 0 1,-2-3 0-16,-1 1 0 15,1 2 1-15,-1-2-1 16,1 2 0-16,-5-2 4 16,1-1-4-16,-8 3 9 15,0-1 10-15,-2 1-2 0,-2 0 7 16,0 0-18-16,0 0-6 16,0 0 11-16,0 0-11 15,0-2-3-15,-13-6-67 16,-7-1-164-16,-3-5-788 0</inkml:trace>
  <inkml:trace contextRef="#ctx0" brushRef="#br0" timeOffset="54190.9496">5739 4988 398 0,'0'0'148'16,"0"0"-42"-16,0 0 12 15,0 0-31-15,0 0-19 0,0 0 30 16,0 0-16-16,-2-9-5 31,2 9-28-31,0-3-17 16,0 3 23-16,-2-1-17 15,2 1-16-15,0-2 30 16,-2 2-16-16,2-2 5 0,-2 0-18 16,0 0 0-16,0-3 9 15,-1 2-23-15,0-2-7 16,1 0 14-16,0 1-15 16,0 0 9-16,0 0-10 15,-1 2 6-15,1-3 15 16,0 2-12-16,-2-1-7 0,2-1 5 15,0 1 2-15,2 1 11 16,-3 1 18-16,3-3-9 16,-2 4-5-16,2-3-2 15,0 1 14-15,0 2 9 0,0-2-17 16,0 2 3-16,0 1-15 31,0 0-7-31,0 0 22 16,0 0-22-16,0 0-3 0,0 0-6 15,0 0 0-15,0 0 0 16,0 5-15-16,2 12 15 16,11 2 17-16,3 8-9 15,-1-1 0-15,4 2-8 16,-2 0 1-16,-1-3 10 0,-1-2-11 16,-1-1 0-16,-1 0 9 15,1-5-8-15,-3 3 7 16,-3-6-8-16,2-2 0 15,-4-2 12-15,-1-3-12 0,-3-3 0 16,0 0-1-16,-2-1 2 16,2-3 0-16,-2 0 0 15,0 0-1-15,2 0 19 16,-2 0-13-16,0 0 3 31,3 0 6-31,1-4 0 16,5-15 63-16,2-11-53 0,10-8-25 15,3-8 10-15,12-7-9 16,6-6-1-16,7-3 0 16,5 4 0-16,1 1 0 0,3 8-6 15,-2 6-10-15,-2 5 14 16,-3 6 2-16,-9 9 0 16,-4 6-6-16,-9 5 5 15,-11 6 1 1,-5 2-1-16,-9 2-2 15,-2 2 3-15,-2 0 0 0,0 0 1 0,0 0 7 16,0 0-7-16,0 0 9 16,0 0-10-16,0 0 0 15,0 0-6-15,0 0 6 16,0 0-17-16,0 0-43 0,0 0-62 31,0 0-80-31,0-2-343 0</inkml:trace>
  <inkml:trace contextRef="#ctx0" brushRef="#br0" timeOffset="66722.9591">5494 13413 1011 0,'0'0'154'0,"0"0"-108"16,0 0-27-16,0 0-8 15,0 0 4-15,0 0-1 0,23-79 52 16,-14 66 15-16,-1-3-29 16,2 2 11-16,-4-2 5 15,1 4-33-15,-1 2 26 31,-4 4-17-31,-2 1 10 16,0 2 7-16,0 1-11 0,0 2-23 16,-10 0-17-16,-15 0-4 15,-8 16 8-15,-9 7-14 16,-4 12 0-16,2 3 6 16,4 5-5-16,8 6 11 0,9-2-12 15,9-1 0-15,7-5 3 16,7-2-3-16,2-3-5 15,23-2 4-15,13-4 2 16,9 0 4-16,8-2-5 16,7 0 1-16,2 2 12 0,-7 0-13 15,-8 5 1-15,-11 0 0 16,-11 3 1-16,-11 5 8 16,-14 3 3-16,-2 2 13 15,-12 6 11-15,-23-1-11 0,-10 2-2 31,-8-3-1-31,-3-4-12 16,-2-6 9-16,7-7-20 16,6-8 1-16,12-4 6 15,10-11-7-15,10-2-7 16,11-6 6-16,2-4-11 0,7 2 5 16,24 0-2-1,9 3 8-15,13 2 0 16,10 9 1-16,3 7-1 0,-1 3 1 15,-7 15-1-15,-4 8 1 16,-9 9 0-16,-10 4 0 0,-8 6-1 16,-5 8 2-16,-8 3-1 15,-6 6 0-15,-1 0 0 16,-5 1 26-16,-2 7-24 16,0-3 14-16,0 2-4 0,-2 2 3 15,-9-4 7-15,0-6-15 31,-1-4-1-31,4-7 16 16,-1-11-21-16,2-4 5 16,2-14 3-16,1-3-3 15,2-14-4-15,2-5-2 0,0-4 0 16,0-6 1-16,0-1 0 16,0-4-1-16,6 3 10 15,8 3-3-15,8 1 20 16,5 0 0-16,6 3-12 0,6 2 16 15,-2-6-30-15,1 8 7 16,-5-7-7-16,-2-1 0 16,-4-2 13-16,-4-3-14 15,-10-4 0-15,-1-1 5 16,-6-3-5-16,1 0-22 0,-3-3-42 16,0-20-34-16,-1-35-39 15,2 5-145-15,-5-2-413 0</inkml:trace>
  <inkml:trace contextRef="#ctx0" brushRef="#br0" timeOffset="69488.6857">924 13171 1064 0,'0'0'181'15,"0"0"-124"-15,0 0 47 31,0 0-44-31,0 0-18 0,0 0 39 16,-33-107 23-16,33 95-1 16,0 3-19-16,0 2-5 15,0 5 0-15,0 2-45 16,0 0-4-16,-2 0-30 16,-1 9-9-16,-1 16 9 0,2 13 0 15,0 10 6-15,0 3-6 16,2 0 3-16,0-7-2 15,2-7-1 1,9-11-6-16,0-10 5 0,0-8 1 16,2-8-5-16,3 0 4 0,5-20-4 15,0-14 5-15,4-4 0 16,-3-6-2-16,-1 3 2 16,-8 7-6-16,-5 8 6 0,-3 9 0 15,-2 10 0-15,-1 5-1 31,0 2-7-31,7 0-9 16,4 12 17-16,9 6 0 16,3 7 9-16,6-4-7 15,3 0-2-15,3-8 6 0,4-5-5 16,-3-8 4-16,-3 0-3 16,-4-3-2-16,-6-19 12 15,-8-9-11-15,-7-5 5 16,-6 0 10-16,-4-3-14 15,0 4 4-15,-8 4-5 0,-4 7-1 16,1 7 38-16,5 7-8 16,1 6-14-16,2 1-16 15,3 3 0-15,0 0-22 16,0 0 3-16,12 0 17 0,10 5 2 16,7 3 0-16,9-1 0 15,4-4-1-15,7-3 2 16,5 0-1-16,-5-15 0 31,0-5-27-31,-7-6 17 16,-9-1-6-16,-6-1 8 0,-11 2 7 15,-9-1 1-15,-7 6 0 16,0 0 1-16,0 7 1 16,-7 6 22-16,-7 5-11 15,-1 3-2-15,-1 0-11 0,3 9-1 16,-3 14 1-16,3 4-1 15,1 8 1 1,6 0 6-16,4 6-6 16,2-1-5-16,0-4 5 0,0-4 10 15,6-5-10-15,6-8 4 0,-1-3-2 16,0-5 5-16,3-8-7 16,-1-3 0-16,3 0 1 15,4 0 0-15,4-10-1 16,0-10-53-1,10-28-58-15,-7 5-162 16,-11-3-556-16</inkml:trace>
  <inkml:trace contextRef="#ctx0" brushRef="#br0" timeOffset="70453.9376">2340 12548 1445 0,'0'0'310'0,"0"0"-227"16,0 0 27-16,0 0-67 0,0 0-42 16,0 0-1-16,0 0 1 15,-40 117 31-15,38-73-16 16,2 0-3-16,0-4-5 15,7-5-8-15,8-8 6 0,-1-6-6 16,1-6 0 0,1-6 5-16,-1-8-4 15,3-1-2-15,2-8 1 0,2-20-18 16,5-9 18-16,-2-10-18 16,-1-3-8-16,-1 4 6 0,-6 3 9 15,-5 14 11-15,-3 9 6 16,-5 8-5-16,-4 7 47 31,0 5-21-31,2 0-27 16,0 3 0-16,7 14-1 0,0 2 0 15,6 3 1-15,6 0 0 16,4-4 3-16,1-2-3 16,3-4-1-16,3-5 1 15,1-7 0-15,0 0 5 16,-1 0-5-16,-3-17-13 0,-3-1 12 15,-8-4-17-15,-4-4 18 16,-8-4 1-16,-6-3 0 16,0 4 8-16,-4 0-9 15,-15 4 13-15,4 4 2 16,1 7 1-16,6 5 4 0,4 2-14 16,4 5-5-16,0 1-2 15,0 1-21-15,0-5-6 16,17 2-8-16,7-4 15 15,8-1 20 1,1-3-34-16,4 1-44 16,-9-1 19-16,-4 3 13 15,-8 2 35-15,-9 4 12 16,-5 2 25-16,-2 0 51 16,0 0-10-16,0 0-45 15,0 13-1-15,0 8 2 0,0 5 13 16,0 4 5-16,0 2-21 15,9-4 2-15,2 1-10 16,0-7-11 0,0-5 13-16,-1-4-13 15,-6-6 0-15,0-4 0 0,-2-3-3 0,-2 0-8 16,0-23-39-16,0-38-84 16,0 3-65-16,-6-2-352 0</inkml:trace>
  <inkml:trace contextRef="#ctx0" brushRef="#br0" timeOffset="70555.2394">3069 12108 880 0,'0'0'358'0,"0"0"-163"16,0 0 29-16,0 0-94 15,0 0-66-15,0 0-36 16,0 0-26-16,-4-81-2 16,22 81-54-16,11 8-94 0,-5 11-101 15,-4 2-439-15</inkml:trace>
  <inkml:trace contextRef="#ctx0" brushRef="#br0" timeOffset="71171.5878">3337 12348 1045 0,'0'0'826'0,"0"0"-754"16,0 0-46-16,0 0-7 16,0 0-18-16,0 0 13 15,0 0 55-15,44-52-45 0,-35 18 15 16,0-4-28-16,-3-10-10 31,-1-5 1-31,-1-1-1 16,-4-4 0-16,0 6-1 0,0 6 1 15,0 12 5-15,0 10-6 16,-2 12 1-16,-2 8 33 16,4 4-33-16,0 1-1 15,0 22-22-15,0 11 15 16,0 12 7-16,0 10 9 0,0 4 0 15,0 0-9-15,9 1 8 16,4-6 3-16,0-10-11 16,3-9 0-1,-3-8 5-15,1-8-5 16,-5-10 0-16,-1-6 0 0,2-4 0 0,1-4 13 16,5-22-10-16,1-14-2 15,1-12-2-15,0-13-14 31,-5-9-11-31,-4-2 6 16,-5 0 0-16,-1 12 20 16,-3 12 0-16,0 17 2 0,0 18 43 15,0 9-5-15,0 8-29 16,0 2-11-16,0 23-18 16,0 14 18-16,0 11 9 15,0 4-9-15,4 6 25 0,12-4-19 16,4 0-6-16,4-5 3 15,1-9 4-15,-3-6-7 16,-1-10 2-16,-6-7-2 16,1-8-1-16,-5-5-84 15,-1-6-50-15,9-6-55 0,-3-17-121 16,-1-3-268-16</inkml:trace>
  <inkml:trace contextRef="#ctx0" brushRef="#br0" timeOffset="72572.6146">4103 11959 1054 0,'0'0'516'16,"0"0"-446"-16,0 0 46 15,0 0-26-15,0 0-36 16,0 0-26-16,0 0-5 16,0-4-22-16,-2 25 17 0,-4 8-2 15,-1 3 0-15,5 2 2 16,2 0-18-16,0-3 0 15,0-5 1-15,6-6 0 16,7-8-1-16,8-10 0 0,6-2-27 16,8-9-15-16,5-20-30 15,3-12-1 1,1-7-24-16,-1-4 1 16,-8 2 38-16,-10 6 40 0,-8 10 18 15,-8 12 130-15,-4 12 7 0,-5 8-8 16,0 2-60-16,0 2-59 31,0 18-9-31,0 8 12 16,0 6-4-16,0 0 16 15,0 1-24-15,0-6 0 0,13-5 16 16,3-3-16-16,2-7 5 16,0-6-6-16,1-7 6 15,4-1 0-15,-1-1 1 16,3-23 2-16,-6-10-8 15,0-9-1-15,-9-7-2 16,-7-2-24-16,-3 4 17 0,-3 6 9 16,-14 10 0-16,-5 9 17 15,-3 14 2-15,0 5-18 16,-4 4-1-16,2 1-8 0,2 16-2 16,0 1 9-16,7 1 1 15,9-1 0-15,7 0-10 16,2-3 7-16,0-4 3 31,15-2 0-31,10-9 0 16,6 0-8-16,4-4-25 15,4-21-14-15,3-3 21 0,-5-4-14 16,-3 3 24-16,-7 3 0 16,-9 4 16-16,-5 8 0 15,-7 7 14-15,-2 5 16 0,-4 2 15 16,0 0-29-16,2 13-7 15,2 11-7-15,5 7 5 16,1 8 1-16,6-1 1 16,3 0-8-16,-2-6-1 15,3-6 1 1,-5-10 4-16,4-6-5 16,-4-6 0-16,1-4 1 0,1 0 6 0,1-21 5 15,3-2-12-15,-4-7 0 16,1-7-6-16,1-1 6 15,-4-1-1 1,-2-3 1-16,-2 3 0 16,-2 4 1-16,-5 9-1 15,-2 6 0-15,-2 8 20 16,0 5 13-16,0 5-7 16,0 2-8-16,0 0-12 0,0 0-12 15,0 0-4-15,0 9 1 16,3 3 9-16,2 9 0 15,1 4 0-15,3 0 0 16,2-1 0-16,3-2 5 16,-4-5-4-16,4-4-1 0,-1-7 0 15,1-2 1-15,3-4 6 16,2 0-7-16,2-14 0 16,4-9 21-16,2-9-21 15,-5-7-1-15,1-5 1 0,-10-2-12 16,-4 4 10-16,-4 6-8 31,-5 8 10-31,0 13 13 16,0 8 2-16,0 7-3 15,0 0-12-15,-3 5-23 16,-2 18 15-16,-1 7 6 0,4 3-4 16,2 6 5-16,0 0 1 15,0-4-2-15,16-4 2 16,-1-8 0-16,3-5 0 15,-1-8 0-15,2-3-8 16,0-7 1-16,-1 0-15 0,1 0-2 16,-2 0 15-16,-1 0 7 15,-3 0 0-15,-1 0 2 16,-2 5-9 0,-3 8 9-16,1 0 0 15,0-2 0-15,-4-3 0 0,-2-4 0 0,3-4 8 16,1 0 2-16,6-8 22 31,7-19 74-31,8-10-77 16,4-6-17-16,5-3-12 15,-3 0 0-15,2 8 12 0,-6 4-12 16,-6 6-7-16,-2 10-42 16,-15 6-78-16,-4 6-131 15,-2 6-683-15</inkml:trace>
  <inkml:trace contextRef="#ctx0" brushRef="#br0" timeOffset="73538.2319">891 13912 1048 0,'0'0'284'0,"0"0"-202"15,0 0 0-15,0 0-8 0,0 0-26 16,0 0 12-16,0 0 39 16,0-20-38-16,0 23-26 15,0 16-20-15,0 13 17 16,0 11 20-16,0 11-22 0,0 8-5 31,0 1-9-31,0 2-1 16,0-1-14-16,0-11 4 0,5-8-4 0,2-10-2 15,-1-11-4 1,3-10-12 0,-3-6-58-16,4-8-55 0,7-35-147 15,1-5 15-15,-5-6-380 0</inkml:trace>
  <inkml:trace contextRef="#ctx0" brushRef="#br0" timeOffset="74571.0538">1100 13766 1144 0,'0'0'554'0,"0"0"-483"16,0 0 56-16,0 0-82 16,0 0-45-16,0 0-1 15,0 0 1-15,0 120 33 0,0-56-8 16,7 8 8-16,3 2-7 16,0-5-25-16,2-3 8 15,-1-10-8-15,-3-10 0 16,-1-10 11-1,-5-14-12-15,3-8-1 16,-5-10 0-16,0-4-9 16,3 0-2-16,-1-14-23 15,4-16-37-15,5-7 22 16,3-10-10-16,5 1 25 16,2 4 26-16,-1 8 3 0,-3 8 6 15,-1 12 15-15,-3 10-15 16,-1 4 29-16,-1 0-4 15,0 14-3-15,5 6 10 16,2 4-14-16,6 3-5 0,5-8-5 16,4-3-7-16,4-10 2 15,2-6-2-15,3 0-1 16,1-24 0-16,-5-10-19 16,-3-7 11-16,-8-5-22 15,-8-2-9 1,-15 4 14-16,-4 4 12 15,0 6 13-15,-16 13 25 16,-1 7 19-16,-2 9 10 16,1 5-32-16,3 6-21 15,-1 20-1-15,5 7 2 0,0 4 2 16,7 4 24-16,4-1-16 16,0-5 3-16,0-2-12 15,11-9 3-15,6-6-7 16,6-10 2-16,-1-8 4 15,7 0-5-15,5-18-35 16,1-14 19-16,3-8-22 0,0-4-10 16,-2 0 1-16,-3 7 22 15,-2 7 23-15,-4 8 1 16,-2 12 1-16,-8 8 7 0,-1 2 14 16,-1 6 1-16,-1 17-2 15,-1 3-1-15,-1 4 2 16,-3-1-14-16,-5 0-6 31,-4-4 17-31,0-2-17 16,-4-6 18-16,-12-3 0 15,-2-6-10-15,-2-1 16 0,5-5-25 16,3-2 1-16,6 0 6 16,6 0-6-16,0 0 7 15,8-14-8-15,19-10 1 16,9-5-3-16,11-7 2 0,4-1 0 15,4-3 0-15,1-2-23 16,-4 1-3-16,-8 4-6 16,-11 0 2-16,-12 7 29 15,-13 8 2-15,-8 7-1 16,0 8 40-16,-13 7-14 0,-11 0-13 16,-3 6-13-16,-2 14 7 15,2 4 17-15,3 4 4 31,8 2 0-31,7 0 0 16,9 1-21-16,0-4 3 0,11-1-10 16,14-6 0-16,10-5 3 15,6-10-2-15,3-5 8 16,6 0-9-16,0-23-31 16,-2-8-45-16,-11-21-82 15,-10 7-203-15,-18 4-670 0</inkml:trace>
  <inkml:trace contextRef="#ctx0" brushRef="#br0" timeOffset="75188.3644">419 14142 1083 0,'0'0'163'0,"0"0"-103"16,0 0-39-16,0 0-12 16,0 0 1-16,0 0-1 0,0 0 36 15,-87 7 22-15,80-7-8 31,5 0 2-31,0 2-17 16,-1-2-5-16,3 0-12 16,0 0-20-16,0 3-7 15,0-3-8-15,16 0 8 16,17 0 8-16,23-7 45 0,33-21-9 16,36-15-19-16,31-12-15 15,-11-2 0-15,-27 11-9 16,-38 14 0-16,-26 10 7 0,2 2-8 15,-3 1 0-15,-9 2 0 16,-15 7 0-16,-17 5 7 16,-10 3 11-16,-2 2 43 15,0 0-42-15,-18 0-19 16,-2 7-30-16,-9 9-76 16,5-2-180-16,4 0-499 0</inkml:trace>
  <inkml:trace contextRef="#ctx0" brushRef="#br0" timeOffset="76104.056">3221 13389 446 0,'0'0'874'0,"0"0"-753"16,0 0 28-16,0 0-26 15,0 0-77-15,0 0-46 32,0 0 31-32,-13 56 39 0,13-22 1 15,0 4-11-15,0 0-28 16,0 0-15-16,0-5 2 16,6-4-19-16,-2-4 1 15,1-7 4-15,-3-4-5 16,0-5-6-16,-2-9-74 0,0-5-81 15,0-17-123-15,-4-4-948 0</inkml:trace>
  <inkml:trace contextRef="#ctx0" brushRef="#br0" timeOffset="76287.7392">3210 13138 1724 0,'0'0'198'16,"0"0"-144"-16,0 0-54 15,0 0-58 1,0 0 22-16,0 0-18 16,0 0-21-16,64 101-55 15,-46-69-107-15,-5-6-440 0</inkml:trace>
  <inkml:trace contextRef="#ctx0" brushRef="#br0" timeOffset="76671.3296">3426 13360 1478 0,'0'0'378'16,"0"0"-292"-16,0 0-86 0,0 0 8 16,0 0-8-16,0 0 1 15,29 136 12-15,-23-105 18 16,-1-1-6-16,1-5-8 16,-1-6-17-16,2-3 12 15,-5-7-12-15,2-6 0 16,-1-3 0-16,-1 0 6 0,2-7 13 15,2-19-19-15,8-11-18 32,5-2 4-32,0-5-17 15,1 7 30-15,-2 9 1 16,-7 9 0-16,-2 11 32 0,-5 7-17 16,-1 1-2-16,1 1 14 15,5 19-8-15,4 1 9 16,8 4 1-16,1 1-13 15,2-6 5-15,3-5-19 16,2-6 5-16,2-9 5 0,3 0-5 16,-1-17 11-16,3-15-18 15,0-9-49-15,-11-43-56 16,-13 10-134-16,-12 0-868 0</inkml:trace>
  <inkml:trace contextRef="#ctx0" brushRef="#br0" timeOffset="77737.9314">1152 15025 1013 0,'0'0'362'0,"0"0"-275"16,0 0-57-16,0 0-8 16,0 0-6-1,0 0 12-15,0 0 33 0,-71-30 35 16,61 30-17-16,0 0-22 0,-3 13-19 15,-6 12-20-15,-1 8 14 16,-3 2-3-16,4 5 8 16,1 5-1-16,7-5-23 15,2-3-7-15,7-2 2 16,2-3-8-16,0-5 11 0,0-10-11 16,11-5 0-16,6-6-1 15,4-6-5-15,8-2-25 16,18-44-63-16,-7 4-133 15,-5-6-298-15</inkml:trace>
  <inkml:trace contextRef="#ctx0" brushRef="#br0" timeOffset="78337.903">1148 14596 1500 0,'0'0'286'0,"0"0"-215"15,0 0-47-15,0 0-24 16,0 0-21-16,0 0 21 16,0 0 0-16,-5 86 25 15,5-48 14-15,0 8 1 0,0 0-11 16,0 7 12-16,0-2-16 16,5 2 1-16,1 3-20 15,1-10 10-15,2 2-15 16,0-8-1-16,0-5 18 0,-1-3-18 15,0-8 0-15,-2-7 6 32,-2 0-5-32,3-11-1 15,-5-2 0-15,0 0 0 16,0-4 0-16,-2 0 1 16,6 0 0-16,4 0-1 15,11-14 0-15,10-8 2 0,11-10-2 16,7-3-7-16,4-9-9 15,5-2-20-15,-4-5 0 16,-5 0-1-16,-9 3 21 16,-11 6 15-16,-11 8 0 0,-11 10 1 15,-7 10 19-15,0 7 7 16,-10 6-5-16,-11 1-21 16,-4 1-4-16,-4 18 4 15,-2 7 0-15,4 4 15 0,2 0 7 16,8 4-13-16,3 1-2 15,8-3-7-15,3-3-3 32,3-5 3-32,0-4 0 15,9-6 0-15,9 0 1 16,3-8-1-16,2-2 0 0,6-4-1 16,5 0-7-16,4-1-29 15,6-13-50-15,12-17-92 16,-9 1-208-16,-11 2-849 0</inkml:trace>
  <inkml:trace contextRef="#ctx0" brushRef="#br0" timeOffset="78720.8909">1937 14408 1624 0,'0'0'211'0,"0"0"-118"0,0 0-83 15,0 0-9-15,0 0-1 16,0 121 28-16,-4-58 15 16,4 4-1-16,0 6-8 15,0 2-3 1,0-1-21-16,4-5-3 0,2-11-6 0,3-5-1 16,-5-17 0-16,-1-8-41 15,-3-12-78-15,-3-16-76 16,-14 0-148-16,-3 0-483 0</inkml:trace>
  <inkml:trace contextRef="#ctx0" brushRef="#br0" timeOffset="79404.115">1819 14877 230 0,'0'0'1163'0,"0"0"-967"16,0 0-78-16,0 0-62 15,0 0-39-15,140-89-11 0,-73 76 2 16,2 0-8-16,-2 5 0 15,-3-2 0-15,-6 3-1 16,-8-4-1-16,-13 2-32 16,-8 0-3-16,-15-1 21 0,-10 3 16 15,-4 2 15-15,0 1 26 16,-22 4-3-16,-5 0-3 16,-4 0-16-16,-5 16 4 15,1 8 18-15,2 6-5 16,4 2 15-16,8 3-18 0,8-3-20 15,6-4 1-15,7-6-14 32,0-7 0-32,0-4-1 15,9-8 1-15,9-3 0 16,4 0-7-16,7-17-6 0,2-9 7 16,1-8-44-16,-3-4-11 15,-5 2-23 1,-4 6-5-16,-9 1 69 0,-4 13 20 15,-5 8 72-15,-2 6 32 16,0 2-42-16,0 0-37 0,0 6-25 16,0 12 0-16,0 3 7 15,0 1-5-15,4 0 7 16,3-3-2-16,5-5-6 16,1-1-1-16,3-12 0 15,5-1 1-15,6 0-2 0,4-19-4 16,0-9-27-16,3-6-15 15,-5-7-42-15,-5 1-39 32,-7-2 21-32,-7 10 54 15,-7 8 53-15,-3 9 91 0,0 8 57 16,0 7-50-16,0 0-64 16,-3 6-21-16,-1 15-13 15,-2 11 1-15,1 1 48 16,3 3-3-16,2 0-16 15,0 1-16-15,0-6-13 0,0 0 6 16,2-13-7-16,5-6-7 16,-3-10-58-16,-4-6-117 15,0-19-111-15,0-5-682 0</inkml:trace>
  <inkml:trace contextRef="#ctx0" brushRef="#br0" timeOffset="79536.5763">2645 14270 667 0,'0'0'1168'16,"0"0"-1030"-16,0 0-138 15,0 0-29-15,0 0-128 16,0 0-79-16,0 0-128 0</inkml:trace>
  <inkml:trace contextRef="#ctx0" brushRef="#br0" timeOffset="79986.6216">2880 14674 1751 0,'0'0'224'0,"0"0"-160"0,0 0-64 16,0 0-9-16,0 0-8 15,0 0 17-15,108-134-9 16,-89 88 9-16,-1-9 4 15,-5-1-2-15,-5 1-2 0,0 6 0 32,-6 3-13-32,-2 13 5 15,0 10 8-15,0 9 17 16,0 10 33-16,0 4-30 16,0 0-14-16,0 0-6 0,-2 18-13 15,-3 5 13-15,0 10 7 16,3 9 2-16,2 6 22 15,0 6-1-15,0 5-8 16,2-7-12-16,8 0 0 16,1-5 4-16,-1-10-4 0,4-7-9 15,-1-8 15-15,1-7-16 16,-1-8 9-16,1-2-9 16,1-5 1-16,1 0-2 15,1-9-16-15,4-11-65 0,-2-26-43 16,-3 5-200-16,-9-5-778 0</inkml:trace>
  <inkml:trace contextRef="#ctx0" brushRef="#br0" timeOffset="81437.214">2693 14275 1625 0,'0'0'228'0,"0"0"-167"16,0 0-50-16,0 0-11 16,0 0-1-16,0 0 1 15,0 0 20-15,17 14 4 0,-15-14 27 16,-2 0-6-16,2 0-5 15,-2 0 17-15,0 0-30 16,0 0-5-16,0 0 6 16,0 0-26-16,0 0 14 15,0 0-15-15,0 0-1 0,0 0 0 16,0 0-49-16,0-10-76 16,2-4-80-16,-2-2-696 0</inkml:trace>
  <inkml:trace contextRef="#ctx0" brushRef="#br0" timeOffset="82986.9447">3706 14226 567 0,'0'0'170'0,"0"0"-79"16,0 0 16-16,0 0-35 0,0 0-26 31,0 0 25-31,0 0 19 16,0-60 24-16,0 53-12 16,0-1-11-16,0 2 8 15,0 2-2-15,0-4-23 16,0 4-13-16,0 2-20 0,0 2 28 15,0 0-13-15,0 0 10 16,0 0-13-16,0 0-27 16,0 7-9-16,0 13-17 15,0 11 11-15,0 9 29 0,0 5-25 16,0 1 0 0,0-3-8-16,3-7-5 0,1-9 4 15,0-8-6-15,-1-12-21 16,0-7-85-16,-3-25-49 15,0-12-186-15,-8-10-386 0</inkml:trace>
  <inkml:trace contextRef="#ctx0" brushRef="#br0" timeOffset="83159.9546">3646 13858 1597 0,'0'0'291'0,"0"0"-221"15,0 0-57-15,0 0-13 16,0 0-22-16,0 0 21 16,0 0-11-16,21 22 2 15,-4 10-30-15,1-3-150 16,3-6-291-16</inkml:trace>
  <inkml:trace contextRef="#ctx0" brushRef="#br0" timeOffset="83552.9021">4001 14119 1395 0,'0'0'557'0,"0"0"-503"31,0 0-53-31,0 0-1 16,0 0 7-16,19 120-7 16,-15-84 0-16,-2-6 6 0,0-6-5 15,0-6 16-15,0-6-12 16,0-6-4-16,-2-6 7 15,5 0-7-15,-1-6 4 0,8-21 3 16,5-14-8-16,6-7-28 16,1-8-31-16,0 2 5 15,1 8 54-15,-5 9 0 16,-5 13 20-16,-3 13 17 16,-6 11-12-16,-1 0 7 15,1 6-12-15,4 10-5 0,3 8 28 16,3-2-18-16,3-2-2 15,6-4-3-15,0-8-12 16,4-6 10-16,4-2-3 31,3-7-14-31,-1-19-1 0,8-32-54 16,-10 9-92-16,-12-6-218 16</inkml:trace>
  <inkml:trace contextRef="#ctx0" brushRef="#br0" timeOffset="84536.3487">900 15936 684 0,'0'0'185'31,"0"0"-123"-31,0 0-1 0,0 0-37 16,0 0-17-16,0 0 22 16,0 0 45-16,53-57 1 15,-43 47 18-15,-2 3-13 16,-3 0-2-16,-1 0-8 15,-2-2 3-15,-2 6 30 0,2 0 4 16,-2 3-21-16,0 0-4 16,0 0-33-16,0 18-29 15,2 8-12-15,-2 15 15 16,4 9 15-16,0 8-9 16,0 3-15-16,3 2 2 0,-3-5-16 15,0-8 0-15,-1-6 0 16,0-7 0-16,-3-15-6 15,0-8-7-15,0-6-49 16,0-8-37 0,0 0-48-16,0-32-150 15,0-8-114-15,0-5-538 0</inkml:trace>
  <inkml:trace contextRef="#ctx0" brushRef="#br0" timeOffset="85119.8495">1214 15749 1415 0,'0'0'263'16,"0"0"-108"-16,0 0-86 16,0 0-46-16,0 0-10 15,0 110 2-15,0-54 23 16,-4 5 0 0,0-1-4-16,4-2-17 0,0-2-15 15,0-12 11-15,0-6-13 0,4-8 0 16,-2-16 1-16,3-2-1 15,-3-12-12-15,0 0-21 0,4-7-19 16,6-22 40-16,7-11-20 31,11-7-34-31,4-8-35 16,3-3-19-16,-1 9 69 16,-5 5 38-16,-6 17 13 15,-8 10 32-15,-7 11 7 0,-2 6-17 16,-1 0 58-16,1 18-31 15,9 9-8-15,1 0-9 16,3 4-18-16,8-9 1 16,3-2-15-16,3-8-1 0,4-8 1 15,3-4 0-15,1-12 0 16,-4-17-34-16,-3-5-18 16,-5-4-5-16,-8-4-35 15,-10 4 28-15,-9 2 45 16,-4 11 19-16,0 6 51 0,0 6 105 15,0 12-36-15,0 1-50 16,0 0-62-16,-2 24-7 31,2 6 11-31,0 8 16 16,0 7 15-16,2-2-8 0,12-3-26 16,-1 1 3-16,1-15-12 15,-4-4 1-15,-1-8 6 16,-1-8-7-16,-4-6-58 15,-2-2-73-15,-2-42-17 16,-4 4-246-16,-12-10-735 0</inkml:trace>
  <inkml:trace contextRef="#ctx0" brushRef="#br0" timeOffset="85269.7601">1879 15504 1731 0,'0'0'242'0,"0"0"-183"0,0 0-59 15,0 0-80-15,0 0-28 16,0 0-46-16,0 0-36 16,4 115-82-1,-2-83-849-15</inkml:trace>
  <inkml:trace contextRef="#ctx0" brushRef="#br0" timeOffset="85686.0734">2342 15721 1513 0,'0'0'118'15,"0"0"-55"-15,0 0-24 16,0 0-29-16,0 0-8 0,0 0 2 16,0 0 25-16,-104 37 20 15,86-20 8-15,5 5-40 16,3-3-15-16,8-2-1 15,2-2 0-15,0-6 4 16,4-1-5-16,12-4 0 0,9-4 5 31,8 0-5-31,9 0-1 16,6 0 0-16,0-4-12 16,-1-2-6-16,-7 4-3 15,-9 2 8-15,-8 0 14 0,-12 0 0 16,-8 8 11-16,-3 1 22 15,-6 8 15-15,-15-2 5 16,-10 6-28-16,-8 2-10 16,-3-2 7-16,-7 3-14 15,-2-2-7-15,2-3-1 0,-1-3 0 16,-14-2-34-16,13-5-128 16,4-9-414-16</inkml:trace>
  <inkml:trace contextRef="#ctx0" brushRef="#br0" timeOffset="86185.8802">624 16098 833 0,'0'0'719'0,"0"0"-645"15,0 0-53-15,0 0-21 0,0 0-21 16,0 0 21-16,0 0 0 15,7 0 32-15,3 0 38 16,6-2-5-16,6-10-13 31,9-6-25-31,12-4-21 0,13-9 5 16,9-2-9-16,10-6-1 16,5 4-1-16,3-2-6 15,-3 4 4-15,-6 4-14 16,-10 12-12-16,-12 2 21 15,-14 3-6-15,-14 7 12 0,-11 5 0 16,-8 0 1-16,-5 0 24 16,0 0 1-16,0 0-14 15,0 0-11-15,0 0-22 16,-7 0-81-16,1 0-101 16,-4 0-187-16</inkml:trace>
  <inkml:trace contextRef="#ctx0" brushRef="#br0" timeOffset="87785.7272">3143 15337 1224 0,'0'0'354'16,"0"0"-255"-16,0 0-57 15,0 0-33-15,0 0 8 16,0 0 18-16,0 0 19 15,0 117 1-15,0-77-14 0,4 0 1 16,3-4-30-16,-1-8-11 16,3-3 8-16,-2-10-9 15,-2-2 1-15,-3-10-1 16,0-3 0-16,0 0 12 16,2 0-3-16,1-9-8 0,4-16-1 15,4-2-10-15,6-9-14 16,0-5-11-16,6 1 18 15,-3 5 17-15,1 2 0 32,-4 8 0-32,-7 12 0 0,-6 6 3 15,-3 7 13-15,-1 0 0 16,0 7-14-16,2 13 17 16,5 5 4-16,5 1-12 15,3-1-10-15,3-4 2 16,5-6 4-16,2-5-7 0,0-10 1 15,0 0-2-15,-1-10-6 16,-2-16 5-16,-1-9 1 16,-5-11-15-16,-7 1-3 15,-9-3 0-15,-2 4-12 0,-2 7 30 16,-14 3 1-16,1 12 3 16,4 8 29-16,1 8-10 15,6 6 5-15,4 0-27 16,0 0-22-16,0 9 21 15,0 9 0 1,7 0-5-16,9 1 6 16,4 2 0-16,6-6 1 0,5-2-1 0,6-8 0 31,0-5 0-31,5 0-32 16,1-11-23-16,-3-11-13 0,-5-4-8 15,-3-8 27-15,-10 1-27 16,-7 3 10-16,-7 6 58 15,-8 7 8-15,0 5 70 16,-8 7 23-16,-7 5-44 16,-5 0-6-16,0 20-33 0,0 4 0 15,0 7 12-15,2 0 13 16,4 5 14-16,4 3-18 16,5-3-20-16,5 0 10 15,0-10-21-15,0-3 1 16,13-4 0-16,3-6 0 0,4-10 0 15,4-3-1-15,5 0-4 16,5-12-11-16,7-11 5 31,-2-3-6-31,5-1-30 16,-1-9-8-16,-3 0 9 0,-4-3-24 16,-7-1 15-16,-7 2 35 15,-7 0 11-15,-7 4 8 16,-8 5 1-16,0 9 34 15,-4 5 36-15,-13 9-31 16,-1 6-11-16,1 0-7 0,-1 0-6 16,3 15-10-16,-1 6 7 15,5 5-5-15,2 2 19 16,4 2-3-16,3 2-4 16,2-6 2-16,0-1-16 15,0-4 2-15,14-4-8 0,3-7 1 16,8-7 9-16,4-3-10 31,6 0 1-31,6-17-1 16,3-12-22-16,3-5-41 0,-5-12-73 15,2-32-113-15,-11 11-81 16,-14 4-614-16</inkml:trace>
  <inkml:trace contextRef="#ctx0" brushRef="#br0" timeOffset="88335.2322">4489 14529 1207 0,'0'0'186'0,"0"0"-150"16,0 0-26-16,0 0-8 16,0 0 15-16,0 0 73 15,9 104 31-15,-9-79 13 16,2 8-43-16,0 2-18 15,2 9-13-15,0 7-19 16,0 7 14-16,-4 4-23 0,0 5-17 31,0-9 19-31,0-5-25 16,0-9 2-16,0-12-5 16,0-9-4-16,0-9 5 0,0-6-7 15,0-8 0-15,0 0-6 16,2-8 5-16,9-16-20 15,7-12-16-15,9-11-16 16,4-7-16-16,2-6-7 16,5 4 38-16,-5 5 29 15,-1 8 9-15,-10 12 0 0,-7 12 13 16,-5 8-4-16,-6 9 24 16,-4 2 18-16,0 0-17 15,0 17-21-15,0 7 12 16,-2 6 9-16,0 2 18 0,2 4-20 15,0 0 10-15,0-1-19 32,8-6-2-32,8-5 10 15,0-2-7-15,-3-12-6 16,3-2-18-16,-3-8 1 16,5 0-1-16,0-6-49 0,6-28-73 15,-6-2-116-15,-7-1-614 0</inkml:trace>
  <inkml:trace contextRef="#ctx0" brushRef="#br0" timeOffset="88452.0726">5060 14887 1942 0,'0'0'295'16,"0"0"-130"-16,0 0-161 16,0 0-4-16,0 0-68 15,0 0-96-15,0 0-20 0,0-12-400 0</inkml:trace>
  <inkml:trace contextRef="#ctx0" brushRef="#br0" timeOffset="91451.8783">6074 13840 1219 0,'0'0'265'16,"0"0"-204"-16,0 0-27 31,0 0-34-31,0 0 1 16,0 0 9-16,-44 113 3 15,46-90 38-15,17 0 0 0,6-7 0 16,4-5-7-16,4-7-26 15,1-4-2-15,1 0-6 16,0-8 0-16,-6-12-5 16,-10-2-5-16,-5-5-21 15,-12-2 11-15,-2 0 9 0,-2 0-8 16,-23 3 9-16,-2 11 0 16,-6 0 14-16,-3 10-8 15,1 5 6-15,-4 7 0 16,4 18-6-16,-1 9 26 0,7 4-12 31,5 3 2-31,11-1 22 0,8 0-43 0,5-8 5 16,0-3 4-16,15-10-10 15,12-9 2 1,5-8-2 0,5-2 1-16,4-7-2 0,1-17-24 15,-4-6-16-15,-5-6-4 16,-8-5 4-16,-15 3 13 15,-6 1 11-15,-4 6 8 16,-6 9 9-16,-13 8 35 0,-6 9-10 16,0 5-8-16,-4 7-11 15,3 17 7-15,1 4-2 16,5 5 14-16,6-4 5 16,8 0-19-16,4-8-4 15,2-3-7-15,0-6 1 0,11-5 8 16,7-7-9-16,4 0 1 15,1-2-1-15,1-16-21 16,-4-5-27-16,-5-4-1 16,-7-4-8-16,-8 5 5 0,0 3-18 31,-12 6 61-31,-8 7 9 16,-4 10 28-16,-1 0-11 15,2 6 5-15,2 15-9 16,3 2 11-16,7 3-4 15,7 1-1-15,4-6 7 16,0-2-15-16,6-5 0 0,16-6-9 16,4-8-2-16,8 0 14 15,2 0-14-15,0-17-29 16,-5 0-18-16,-4 0-5 0,-10 6 24 16,-5 2 19-16,-8 2 9 15,-4 5 62-15,0 2-16 16,0 0-25-16,-12 2-21 15,-5 10 6-15,-3 0-7 16,3 1 1-16,-2-3 0 16,3 1 13-1,-1-3-6-15,-3-4 5 16,-2-3 4-16,-3-1-6 16,-2 0 8-16,-4-1 4 15,0-16-12-15,-2-4 30 16,-1-4-5-16,3-5 9 15,0-2 3-15,4-2 10 0,0-2 0 16,5-1 5-16,1 2-11 16,8-2-3-16,7 0-26 15,6-1 3-15,0-7-20 16,21-2-5-16,22-10-11 0,13-5-46 16,55-27-77-16,-12 15-60 15,-8 12-393-15</inkml:trace>
  <inkml:trace contextRef="#ctx0" brushRef="#br0" timeOffset="93317.8697">6246 16325 1166 0,'0'0'288'16,"0"0"-220"-16,0 0-8 0,0 0 1 15,0 0-48-15,0 0-5 16,0 0 34-16,-10 0 32 16,10 0 8-16,0 0-23 15,0 0-31-15,-6 14 4 16,-3 3-19-16,1 5 22 0,-4 1-10 15,5-5-24-15,1-1 10 16,4-8-11-16,2-4-1 16,0 0 1-16,0-5-6 31,6 0 0-31,9-5-15 16,10-14 3-16,0-8 10 0,1-8-37 15,-5-2-45-15,-10 3 4 16,-11 2 39-16,0 6 47 15,-13 9 3-15,-14 6 43 16,-2 10 27-16,-4 1-26 0,-1 7-14 16,0 19 0-16,3 6-17 15,2 3 23-15,7 2-4 16,6 2-1-16,5 1 9 16,7-5-36-16,4-6-6 15,0-3-1-15,21-8-1 0,6-10 1 16,4-8-34-16,3 0-8 15,0-12 9-15,-6-11-40 16,-5-8-29-16,-9-5-8 16,-12-1-12-1,-2 8 56-15,-7 0 66 16,-13 12 15-16,-3 8 76 16,-1 5-3-16,2 4-30 15,0 4-17-15,-1 15-16 16,6 7 12-16,1 1-6 15,5 4 4-15,7-7 11 16,4-4-37-16,0-2 3 0,0-8-12 16,4-2-1-16,7-8 1 15,2 0-8-15,3-4-11 16,-1-14 6-16,3-8-36 0,-2-2-36 16,-3-2-23-16,-6 2-39 15,-5 2 94-15,-2 12 53 16,0 1 67-16,-2 8 51 15,-5 5-47-15,-2 0-30 16,3 1-27-16,-4 16-14 0,6 2 28 16,0 2-2-16,2 0-1 31,2 0 8-31,0-3-23 16,0-2-4-16,8-11-6 15,6 4 0-15,1-6 0 16,3-3 0-16,0 0 1 0,0 0-2 15,-3 0-4-15,-5 0 4 16,-4 0 1-16,-4 0-6 16,-2 0 6-16,0 0 0 15,0 0 18-15,-2 0 6 0,-12 0-18 16,-3 5 4-16,-6 1-9 16,3-6 25-16,-4 0 24 15,2 0-2-15,-1-14 0 16,1-9-14-16,2-4-16 15,4-13 50-15,5-9-20 0,5-9 5 16,6-13-23-16,0-10-29 16,19-3 11-16,18-10-12 31,9-1-10-31,14 2-54 16,7 0-72-16,29-20-64 0,-18 23-148 15,-13 20-587-15</inkml:trace>
  <inkml:trace contextRef="#ctx0" brushRef="#br0" timeOffset="134144.9485">28350 13662 561 0,'0'0'117'0,"0"0"-63"16,0 0 15-16,0 0-4 15,0 0-32-15,0 0 2 0,-2-31 36 16,2 29 2-16,0 2-3 16,0 0 11-16,0 0-26 15,0 0-19-15,0 0-7 16,0 0-13-16,0 0 23 0,0 0-5 15,0 0-11-15,0 0-1 32,0 0-3-32,0 0 2 15,0 0 1-15,0 0-21 16,0 4 12-16,0 13 3 16,0 6 16-16,-2 8-1 0,-3 9-17 15,0 6-2-15,-1 6 6 16,-1 6-16-16,3 4 17 15,-3 2-18-15,3 3-1 16,-1 1 26-16,0 0-10 0,1 0-4 16,0-3 4-16,4-2-16 15,0-3 13-15,0 1-12 16,0-3 0-16,0-3 26 16,0 4-16-16,2 2 5 15,4-3-5-15,4 2-2 0,-3-2 4 16,-1-2-12-16,3-1 1 15,-3-2-1-15,-1-4 0 32,2 1 0-32,-5-5-1 15,2 0 1-15,-2-3 4 0,1-4 4 16,1-2-10 0,0-2 1-16,2-4 0 0,0 2 0 15,-4-5-1-15,2 1 1 16,-1-2 10-16,-1 0-10 15,0 1 6-15,0-1 3 0,0 3-9 16,1 0 10-16,2 8 0 16,-1-1-4-16,0 1 15 15,3 2-10-15,-1 1-9 16,2 1 5-16,-4-6-6 0,0 6 11 16,-1-1-12-16,-1-4 2 15,0 4-2-15,2-6 0 16,0 4 1-16,2 0 11 15,-2-1-6-15,0-1 5 16,-1-1-11 0,-3 2 2-16,0-3 20 15,2-2-16-15,-2-5 0 16,0 5-6-16,0-6 6 16,0-3-1-16,0 3 1 15,0 0 3-15,0 6 3 0,0-1-3 16,0-4-3-16,0 4-6 15,0 1 0-15,0-4 11 16,-2 2-10-16,-1 1 0 16,1-4 14-16,0 4-2 15,2-4 1-15,-2-5-14 0,2 0 1 16,-2-8 6-16,2-2-7 16,-2-2 0-16,2-1 2 15,-4-8-2-15,4 3 2 16,0-4-2-16,0 4-4 15,0-4 2-15,0 0-26 0,0 0-35 16,0-40-59-16,0 1-131 31,0-12-235-31</inkml:trace>
  <inkml:trace contextRef="#ctx0" brushRef="#br0" timeOffset="135561.4404">28528 13888 423 0,'0'0'277'0,"0"0"-120"16,0 0-30-16,0 0-64 16,0 0-43-1,0 0-9-15,0 0-10 16,-6-70 18-16,6 62 33 16,0-2 9-16,0 3 3 15,0 0-24-15,0 0 1 16,0 2 2-16,0 1-6 0,0 0-2 15,-2-3-15-15,-1 2-8 16,1-2 6-16,-1 2 4 16,3-2 3-16,-2 2-3 15,2 1-6-15,0-4 19 0,0 2-16 16,0-1-8-16,0 3 32 16,0 3-7-16,0-1 11 15,0 2-22-15,0 0-2 16,0 0-2-16,0 0-8 15,0 0-13-15,0 7 9 0,0 16-9 16,0 8 22-16,0 15-6 31,0 5-4-31,0 15 1 16,5 1-12-16,-3 8 0 16,3 8 20-16,-5-1-20 15,0 5 7-15,0-8-8 0,0 2 6 16,0-5-1-16,0-2-4 15,0 0 0-15,0 1 12 16,0-4-13-16,0-1 1 16,0-1-1-16,0-7 6 15,2-2-1-15,2-4-5 0,1-6 1 16,-1 0 0-16,0-1 1 16,1-1 0-16,2-2-1 15,0 2 0-15,-3-2 11 16,2 1-11-16,1-1 0 0,-2-1 8 15,0 3-8-15,-3-3 6 16,0-1-6-16,-2 0-1 31,0 2 7-31,0-5-7 16,0-6 0-16,0 2 2 16,0-2-2-16,0 0 0 0,0 1 0 15,0 0 0 1,0 4 0-16,0-4 0 0,-2 3 0 15,0-4 0-15,-1 2 0 16,1-5 6-16,2-1-6 0,0 3 0 16,0-5 1-16,0 5 0 15,0-2 1-15,0-4 7 16,0 2-3-16,0 0 10 16,0-2-10-16,0 2-6 15,2-5 10-15,3 4-8 0,-3-5 7 16,2 6-7-16,-2 1 5 15,0 5 6-15,1 0-1 16,-1 3 0-16,0 2 3 16,0-1-15-1,-2-4 2 1,3 0 4-16,-3-4-5 0,0-1 5 16,0-4-6-16,0 0 0 15,0-6 7-15,0-2-7 16,0-1 1-16,0-6 7 15,0 2-7-15,0-5 5 0,0-4-6 16,0 2 0-16,0-7-1 16,0 5 1-16,0-5-15 15,0 0-41-15,5 0-32 16,7-38-19-16,-1 1-143 0,-1-7-405 16</inkml:trace>
  <inkml:trace contextRef="#ctx0" brushRef="#br0" timeOffset="137661.3099">29054 13759 705 0,'0'0'227'0,"0"0"-136"16,0 0 6-16,0 0 4 16,0 0-11-16,0 0-35 15,0 0 23-15,-22-77 39 16,19 75-14-16,3-1-27 0,-2 3-18 15,2 0-24-15,0 0-12 16,-2 9-21-16,-2 17 5 31,-5 14 43-31,0 10-10 0,0 6-10 16,0 4-8-16,3-3-18 16,1-6 13-16,0-6-15 15,3-11 0-15,2-12 8 16,-2-8-8-16,2-8-1 15,0-6 8-15,0 0-2 16,-2-16 22-16,0-22-28 0,-3-12-36 16,-1-13 4-16,-8-3 2 15,1 3 24-15,-3 8 6 16,1 13 0-16,3 9 17 0,3 13-2 16,5 10 4-16,2 5-2 15,2 5-17-15,0 0-1 16,0 0-18-16,0 5 3 15,6 12 16-15,15 3 3 16,6 4-2-16,8-2 0 16,3-3 0-1,-1-2 7-15,-3-7-8 16,-7-5-5-16,-9 0 5 16,-9-5-19-16,-7 0 19 15,-2 0 10-15,-2 0 9 16,-18 0-10-16,-12 0-9 0,-6 0 0 15,-1 0 2-15,-3 0-2 16,5 0 11-16,13 0-5 16,6 0-6-16,12 0 0 15,3 0 0-15,3 0-12 0,0 0 11 16,16-5-25-16,13-10 14 16,8-7 11-16,8-7-38 15,7-4-21-15,-1-6-33 16,0-1 12-16,-5 0-5 15,-3 6 38-15,-7 4 48 0,-9 9 8 16,-10 4 29-16,-5 9 42 31,-8 4-13-31,-4 4-15 16,0 0 5-16,0 3-42 16,-2 14-8-16,-12 7 12 15,1 5-4-15,2 2 11 0,2-1-17 16,4-2 0-16,3-6 1 15,0-5-9-15,2-6 0 16,0-2 0 0,0-7 1-16,0-2 5 0,0 0-5 0,0 0-2 15,6-20 1-15,8-8-45 16,6-14 4-16,-2-2-24 16,2-4 7-16,-2 7 46 15,-2 5 12-15,-3 9 17 16,-5 8 18-16,2 9 1 0,-6 8 1 15,3 2-28-15,5 0-9 16,-2 14 48-16,5 12-8 31,8 4-15-31,2 6-9 16,4-2-15-16,2-2 8 0,0-6-9 16,-2-6 0-16,-6-6 9 15,-10-5-9-15,-7-8-13 16,-6-1 2-16,0 0 11 15,-2-1 0-15,-23-17-6 0,-6-3-10 16,-9 2 16-16,-2-2 0 16,-3 3 6-16,5 4 30 15,7 0-19-15,8 4-6 16,7 2-9-16,9 0-2 16,9 0 15-16,0-6-15 0,9-3 0 15,20-10-13-15,8-4-6 16,4-1 10-16,4-2-36 15,-2 3-5-15,-4 4 26 16,-7 6 13-16,-10 6 5 31,-9 9 6-31,-3 5 0 0,-8 1 13 16,-2 0-3-16,0 17 3 16,0 9 7-16,0 3-7 15,-5 0-12-15,2-2 5 16,1-8-4-16,2-7 8 0,0-5-10 15,0-7 8-15,0 0 13 16,0-4-3 0,0-18-3-16,0-12-15 15,0-6-34-15,2-2 6 0,-2 0 11 16,3 9 17-16,-3 9 9 0,3 10 4 16,-3 8 2-16,2 6-15 15,-2 0-2-15,0 3-8 16,2 20 10-16,0 7 8 15,0 6 4-15,5 5-11 0,1-2 5 16,6-7-6-16,7-8 0 31,2-7-2-31,11-11-22 16,4-6-29-16,2 0 7 16,0-9-17-16,-7-6 2 15,-8-1 14-15,-9 6 44 0,-9 5 3 16,-7 5 73-16,0 0-1 15,-23 13-47-15,-17 17-16 16,-16 16 14-16,-17 12 14 16,-28 24 1-16,-28 26 16 0,9-5-14 15,13-9-2-15,14-18-1 16,25-22-15-16,-3 1 5 16,-2-4-10-16,13-14-15 15,17-11 12-15,14-12-13 16,14-8-1-16,10-6 0 0,5 0-14 15,3-8-18-15,22-18-46 16,12-12-37-16,11-8 11 31,37-40-67-31,-8 15-117 16,-9 4-209-16</inkml:trace>
  <inkml:trace contextRef="#ctx0" brushRef="#br0" timeOffset="137961.3636">29859 13418 950 0,'0'0'223'0,"0"0"-62"16,0 0-42-16,0 0-28 16,0 0 15-1,0 0-25-15,0 0-5 16,3 55-18-16,-37-6 7 0,-15 9-10 16,-14 9 11-16,-11 12 9 15,-7 3-16-15,-4 8-6 0,0 4-11 16,2-2-20-16,10 1 7 15,6-12-20-15,11-7-8 16,9-11 1-16,11-14-1 31,13-11-1-31,5-12 0 16,9-8-8-16,7-10 7 0,2-4-42 16,0-4-56-16,0 0-3 15,15-4 16-15,16-30-86 16,-4 2-121-16,-2-6-336 0</inkml:trace>
  <inkml:trace contextRef="#ctx0" brushRef="#br0" timeOffset="144760.4936">17059 14245 251 0,'0'0'144'15,"0"0"-40"-15,0 0 12 16,0 0-40-16,0 0-37 16,0 0-21-16,2 0 54 0,-2 0-23 15,0 0-17-15,0 0-8 16,0 0 1-16,0 0 15 16,0 0 8-1,0 0-16-15,0 0-2 16,0 0-21-16,0 0-8 0,0 0-1 0,0 0 1 15,0 0 5-15,0 0-6 16,0 0-2-16,0 0 2 31,0 0 2-31,0 0 20 16,0 0-5-16,0 0-7 0,0 0 6 16,0 2-13-16,0 0 3 15,-2 0-6-15,-2 0 10 16,0 3 8-16,-6-5-2 15,1 3-15-15,-1-1 14 0,-4 0-14 16,3 0 10-16,0 1-1 16,-1-3-9-16,4 5 16 15,3-5-16-15,1 0 0 16,-1 0 18-16,5 0-10 16,0 0 8-16,0 0 3 0,0 0-2 15,0 0 5-15,3 0-22 16,8 0 12-16,6 0-12 15,6 0 0-15,1 0 4 16,5 0-4-16,0-5-1 16,2 5 7-16,1-5-7 0,-1 3 0 31,0-3-2-31,0 5 2 16,0 0 0-16,1 0 0 15,-1-5 2-15,-2 5-2 16,2 0 0-16,0 0-7 0,0 0 6 15,0 0-14-15,-2 0 4 16,3 0-5-16,-3 0-6 16,0 0 19-16,0 0-16 15,0 0-1-15,0 0 5 0,0 0-9 16,-2 0-4-16,-3 0 11 16,0 0 2-1,-1 0 15-15,-1 0-1 16,-1 0-8-16,-2 0 9 0,1 0-6 15,1 0 6-15,0 0-2 0,2 5-2 16,0-5 3-16,-2 0 1 16,2 0-7-16,-1 0 5 31,5 0 4-31,0 0-1 16,0 0-1-16,2 0-7 0,0 0-5 15,-1 0-17-15,1 0 12 16,-2 0 4-16,-3 0 3 15,1 0 10-15,0 0 0 16,0 0 0-16,0-5 0 16,4 3 0-16,1 0 0 0,1-2 2 15,0 2-1-15,2-2 8 16,4 0-4-16,-4 0-3 16,0 2 6-16,1-1-8 15,-1 3 0-15,0-1 1 0,3-1-1 16,-3-2 2-16,4 2-1 15,-4-3 11-15,3 2 2 16,-1 1-13-16,-2-2 11 31,3 1 11-31,-5 3-23 0,2-5 20 16,-4 5-3 0,3-2-15-16,-1 0 30 0,1 2-8 15,1-2-3-15,3 0-8 16,-1 0-3-16,3 2 19 15,0 0-28-15,0 0 19 0,0 0 2 16,2 0-16-16,-2 0 4 16,2 0-10-16,0 0 2 15,3 0 14-15,-3 2-16 16,2 2 0-16,3-2 3 16,-3 5-3-16,3-7 0 0,-3 0 0 31,-2 0 1-31,0 0 4 0,-2 0-5 15,-2 0 0-15,-1 3 1 0,0-3-1 16,0 0 0-16,-2 0 0 16,3 0 1-16,-3 0 3 0,2 0-3 31,1 0 0-31,-1 0 9 16,4 0-9-16,-6 0 21 15,3 0-9-15,-1 0-12 16,-1 0 22-16,-1 0-15 0,-2 0-8 15,6 0 15-15,-2 0-14 16,3 0 12-16,2 0-12 16,1 0 0-16,3 0 9 15,1 0-10-15,-1 0 1 16,-2 0 5-16,3 0-6 0,-1 0 10 16,-1 0-10-16,1 0 9 15,-1 0-5-15,-1 0-4 16,0 0 0-16,1 0 0 15,-1 0 8-15,1 0-7 0,1 0-1 16,-2 0 1-16,3 0 6 16,-3 0-7-16,-1 0-1 31,-1 0 1-31,-1 0 0 16,0 0-1-16,-3 0 1 15,1 0 0-15,-1 2 0 0,-1-2 1 16,4 0-1-16,-2 0 6 15,3 0-6-15,-2 0 13 16,1 0-12-16,-4 2-1 16,1-2 7-16,-1 2-7 0,-2 1 0 15,3-3 0-15,0 0 0 16,2 0 9-16,0 5-9 16,1-5 0-16,2 0 18 15,1 0-9 1,0 0 9-16,3 0-18 15,-1 0 10-15,2 0-11 0,-2 0 1 0,1 0 0 16,-1 0 2-16,3 0-1 16,-3 0-1-16,4 0 0 31,-4 0 0-31,3 0 11 0,-1 0-11 16,1 0 0-16,-2 0 0 15,2 0 0-15,-3 0-1 16,1 0 1-16,-1 0 0 15,1 0 4-15,-1 0-4 16,2 0-4-16,-2 0 3 0,1 0 1 16,1 0 0-16,1 0-1 15,0 0 1-15,2 0 6 16,-3 0-6-16,2 0 0 16,-3 0 0-16,-3 2 0 15,0 0 0-15,-2 0 0 0,-2 0 0 16,0-1 4-16,-1 2-4 15,0-3-1-15,0 2 1 16,-1 0 0-16,-1-2 1 16,3 2-1-1,-1-2-1-15,0 4 1 16,1-4-1-16,0 0 0 16,-3 0 2-16,4 0-1 15,0 2 0-15,1 0 0 16,3 0 0-16,1-2 0 15,-1 0 2-15,1 0-2 0,-2 0 2 16,1 0-2-16,-1 0 6 16,1 0-6-16,1 0-2 15,1 0 2-15,0 0 0 16,-2 0-1-16,1 0 1 0,-5 0 0 16,4 0-1-16,-3 0 1 15,0-2 0 1,1 0 0-16,-1 0 0 15,-1-4 0-15,0 4 0 0,1-3 0 16,-2 4 2-16,-3-3-2 0,1 2 0 16,-2 0 0-16,-3-3 3 31,0 5-3-31,0-5 1 16,-4 3-1-16,1 0 12 15,-1-1-12-15,-2 3 1 16,0-5 9-16,-1 3-10 0,1 0 1 15,-3 2 0-15,0 0 0 16,1 0-1-16,-1 0 8 16,2 0-7-16,1 0 6 15,2 0-7-15,-1 0-7 0,1 0 7 16,0 0 0-16,0 0 17 16,-3 0-17-16,0 0 0 15,1 0 16-15,-2 0-15 16,1 0-1-16,0 0 0 15,1 0 1-15,0 0 0 0,-1 0-1 16,-2 2 0-16,0 0 3 16,-1-2-3-16,-1 5 0 31,2-5 0-31,-2 0 0 16,1 0 6-16,2 3-6 0,0-3-2 15,2 0 2-15,-3 0 0 16,0 0 0-16,0 0 0 15,1 0 1-15,-1 0 5 16,-2 0-6-16,2 0 0 16,-1 0 0-16,-2-3-2 0,4 3 2 15,-1 0 0-15,1-7 0 16,-2 5-1-16,4 0 1 16,0 2 0-16,-3 0 0 15,2 0 0-15,3 0 5 0,-2 0-5 31,1 0 0-31,-3 0 6 16,2 0-6-16,-4 0 0 0,0 0 0 0,1 0 0 16,0 0 7-16,0 0-5 15,1 0-2 1,2 0 9-16,-2 0-8 16,0 0-1-16,2 2 2 15,-3 0-2-15,1 0 8 16,0-2-8-16,0 5 0 15,-3-5 3-15,2 0-3 0,-4 0 0 16,3 0 0-16,-4 0 1 16,1 3 2-16,-1-3-3 15,2 0 2-15,-1 0-2 16,1 0 1-16,2 0 0 16,1 0-1-16,0 0 0 0,2 0 0 15,-1 0 6-15,2 0-6 16,-1 0 1-16,0 0-1 15,1 0 1-15,0 0-1 16,-1-3 1-16,-1 3 7 16,-4-7-8-16,2 5 0 0,-6 0 2 31,-1 2-2-31,-4-2 14 16,2 2 0-16,-5 0-6 15,-1-2 18-15,1 0-14 16,-5 2 1-16,0 0 3 15,-2 0-10-15,0 0 4 0,0-3-10 16,0 2-6-16,-22-7-17 16,-9-2-49-16,-7-4-249 0</inkml:trace>
  <inkml:trace contextRef="#ctx0" brushRef="#br0" timeOffset="149492.7838">6696 15078 227 0,'0'0'190'15,"0"0"-134"-15,0 0-20 16,0 0 18-16,0 0 14 15,0 0-47-15,0-35 30 0,0 29 22 16,0 0-22-16,-2 0 21 16,2 1-18-16,0 2 25 15,0 1-28-15,-3 0-22 16,3 0 0-16,0 2-5 16,0-3-4-16,0 3 33 15,-2 0-6-15,2 0 0 0,0 0-15 16,0 0-15-16,0 0 6 15,0 0-11-15,-2 0-6 16,2 0 20-16,0 0-3 16,-2 0 5-16,-1 0-1 0,-1 0-8 15,-2 0-3-15,-4 0-10 32,1 0-5-32,1 0 4 15,-1 0-4-15,-1 0 5 16,4 0-5-16,0 0 0 15,1 0 6-15,1 0-6 0,-1 0-1 16,2 0 10-16,3 0-9 16,0 0 0-16,0 0 0 15,0 0-1-15,0 0 1 0,0 0-1 16,0 0 0-16,0 0 0 16,0 0 0-16,0 0-2 15,0 0 1-15,0 0 1 16,12 0 3-16,3 5-3 15,6-1 0-15,6-1 9 16,2 2-7-16,4-5 0 0,5 0 3 16,-1 0-4-16,4 0 4 31,-1 0-5-31,0 0 0 16,-2 0 0-16,2 0 0 15,-2 0 0-15,-3 0 0 16,1 0 0-16,-2 0 1 0,-1 0-1 15,-1 0-1-15,1 0 0 16,-2-5 1-16,0 5-1 16,3-3 0-16,-3 1-3 15,2 0-3-15,3-3 7 0,-3 5-2 16,-2 0 1-16,0 0-5 16,0-5 6-16,-4 5-1 15,2 0 1-15,0 0 1 16,0 0-1-16,3 0-8 0,-1 0 7 15,2 0 1-15,-2-4-6 16,3 2 4-16,0 0-7 16,-1 1 8-16,1-2-4 15,-5 0 4 1,2 3 0 0,-2-3 1-16,0 3 1 0,0-3-1 15,0 0-10-15,0-1 10 16,-1 2 0-16,1-2 7 15,2 2-8-15,-2-3 1 16,2 0 0-16,4 1-1 0,-4 1-3 16,2 3 3-16,1-9 1 15,-1 5-6-15,-2 3 6 16,0-2 0-16,0 0 1 16,1 3-1-16,-3 0 0 15,2 0 0-15,0 0 0 0,-2 0-1 16,2 0-4-16,0 0 5 15,3 0 7-15,-1 0-7 16,3 0 0-16,0 0 0 16,0 0 0-16,-1 0-1 0,1 0 0 15,-1 0 2-15,4 0 3 32,-4 0-4-32,1 0-3 15,-1 0 1-15,1 0 2 16,-1 0 0-16,-2 0 0 15,4 0 1-15,-4 0-1 0,1 0 0 16,-3 0-2-16,0 0 2 16,-4 0 0-16,0 0 0 15,-6 0-1-15,2 0 1 16,-1 0 0-16,-4 0 0 16,2 0 0-16,-2 0-1 0,2 0 1 15,0 0-1-15,5 0 1 16,0 0 0-16,4 0 0 15,0-1 0-15,0-1 8 16,0 2-6-16,-3 0-2 0,-2 0-1 31,1 0-5-31,0 0 12 0,-1 0-12 0,0 0 6 32,-1 0 0-32,1 0 0 15,-1 0 0-15,2 0 1 0,0 0-1 16,2 0 1-16,-2 0 3 15,2 0-4-15,0 0-1 16,-2 0 1-16,1 0 0 16,0 0-1-16,1 0 1 15,2 0 0-15,2 0 0 0,1 0 0 16,-1 0 0-16,2 0 0 16,1 0 1-16,0 0-2 15,-1 0 1-15,0 0 0 16,1 2 0-16,1-1 0 0,3 5 0 15,0-3 0-15,2 3 0 16,2-6 0-16,1 5 0 16,-1-5 1-16,3 0-2 15,-3 3 1-15,-2-3-1 32,-1 2 1-32,0 0 0 15,-1 3-4-15,2 0 4 0,3-3-1 16,1 2 1-16,3-2 2 15,2 2-2-15,0-1 0 16,3 0 1-16,-2-3 0 16,2 0 0-16,-1 0 0 0,-2 0-1 15,0 0 1-15,-1 0 0 16,-2 0-1-16,-1 0 1 16,-1 0 7-16,1-3-8 15,-1-3 0-15,0 3 9 16,2-1-9-16,-2 2 1 0,1-3-1 15,-3 2 1-15,-1 1 5 16,-4 0-6-16,-1 2-1 16,1-2 1-16,-3 2 0 15,2-3-1-15,-3 3 1 0,3 0 0 32,-1 0 4-32,1 0-4 15,-1 0 0-15,4 0 0 16,1 0 1-16,0 0-2 15,1 0 1-15,0 0 0 16,-1 0 0-16,1 0 0 0,-1 0 0 16,-2 0 0-16,-1 0 2 15,2 0-2-15,-4 0 0 16,3 5 0-16,0-3 0 16,0 3 0-16,0 0 0 0,2-5 0 15,-3 4 6-15,4-2 1 16,-1 0-7-16,2-1-12 15,-1-1 12-15,-1 3 5 16,-3 0-5-16,4 0 0 16,-3-3 0-16,-1 3 7 0,1-3-7 15,1 3 0-15,0 0 2 32,1-2-2-32,-1 1 1 15,1-2 0-15,-1 2 0 16,-1 2 9-16,-1-4-9 15,0 5 0-15,-1-5 14 16,-1 0-14-16,1 0 0 0,2 0 5 16,-2 3-6-16,1-1 8 15,1 0-6-15,1 0-2 16,1 1 9-16,-1-3-6 0,4 0 6 16,-1 0-2-16,-2 0-5 15,1 0 5-15,1 0-6 16,-2 0-1-16,0 0 14 15,0 0-13-15,2 0 4 0,1 0 5 16,1 0-10-16,-1 0 12 16,1 0-12-16,1 0 0 31,0 0 16-31,-3 0-15 16,3 0 27-16,-3 0-11 15,-2 0-16-15,0 0 10 0,0 0-11 16,1 0 0-16,-4 0 8 15,1 0-7-15,0 0 4 16,0 0-5-16,0 0 1 16,0 0 14-16,-3 0-13 0,4 0-1 15,-1 0 12-15,-1 0-13 16,1-3 6-16,-1 1-5 16,4 2-1-16,-1-2 10 15,3 2-10-15,-1 0 0 16,0-2 0-16,3 2 1 0,-3-3-1 15,5 3 0-15,-3 0 0 16,2 0 4-16,-5 0-3 16,-3 0 0-16,-5-5 15 15,-4 5-4 1,-8-4 11-16,-5 2-4 16,-7 2-18-16,-5-2 17 15,-2 2-17-15,-2 0 1 16,0 0-2-16,0-1 0 15,0-2-46-15,0-9-78 16,-11 0-211-16,-5-2-914 0</inkml:trace>
  <inkml:trace contextRef="#ctx0" brushRef="#br0" timeOffset="154325.8759">16446 15087 13 0,'0'0'139'0,"0"0"11"16,0 0-2-16,0 0-58 15,0 0 1-15,0 0-3 16,0 0-19-16,-4-9-30 16,4 6 6-16,0 1-24 15,0-2 5-15,0 1 18 0,0 3-10 32,0-5 23-32,0 1-8 15,0 2-1-15,0 1-11 16,0-2-8-16,0 1-29 0,0 0 10 15,0 2-1-15,0 0-8 16,0 0 6-16,0-4-7 16,0 4 6-1,0-3-6-15,0-3 12 0,0 5 28 16,-2-1-6-16,2-2-26 0,0 2 0 16,-3-3-7-16,3 2 12 15,0 1-13-15,0 0 38 16,0 2 7-16,0 0-23 15,0 0-6-15,0-2-3 0,0 2-3 16,0 0 25-16,0 0 0 16,0 0-3-16,0 0-11 15,0 0-13-15,7-3 21 16,6 3-13-16,8-9-15 31,1 5 12-31,4 0-11 0,3 1-2 16,0 0 1-16,4 3-1 15,2-3 6-15,2-3-6 16,1 5 0-16,2-1 6 16,-1 0-6-16,0 2-1 0,1-2 0 15,-1 2-6-15,-2 0 7 16,-1 0 0-16,-1 0 1 16,-3 0 4-16,-1 0-5 15,0 0 0-15,0 0 0 16,-2 0 0-16,2 0 0 0,0 0 0 15,-1 2 1-15,1 0-2 16,2 0-1-16,-2-1 2 16,3-1 1-16,2 3-1 15,-3 0 1-15,-1-3-1 32,-1 0-7-32,-4 3 6 0,-1-3 1 15,-2 0-2-15,-1 0 2 16,1 0-2-16,1 0 1 15,-1 0-6-15,1 0 5 16,-1 0-4-16,3 0 6 0,0 0 0 16,4 0 0-16,-2 0 0 15,2 0 0 1,1 0-8-16,-3 0 1 16,-2 0 6-16,-3 0-5 0,-2 0 6 15,-2 0-1-15,1 0 0 0,-2 0-7 16,4 0 8-16,-3 3 0 15,4 3-1-15,-2-5 1 16,3 3 0-16,0 0 0 16,-3-4 0-16,0 5 2 0,-2-5-2 15,3 0 0-15,-4 3-1 16,4-1 7-16,-3 0-8 31,5 0 2-31,-2 1 0 16,4-3-3-16,0 5 5 15,2-3-2-15,0 0 0 0,2 0-6 16,1 0 6-16,-1-2 1 16,0 0 0-16,-2 0-1 15,0 0 0-15,-2 0 0 16,2 0 0-16,2 0 0 0,0 0 5 16,0 0-5-16,3 0 0 15,-1-2-4-15,3-2 4 16,0 2 0-16,0-3 1 15,3 2 1-15,-1-1-1 16,3-1-1-16,-1 5 1 0,-3-5 0 16,-3-1-1-16,-1 4 0 15,0 1 0-15,0-5 0 32,-2 3 1-32,2 3-1 15,-2-6 0-15,0 2 0 16,1 0 0-16,-6 2 0 0,0 2 0 15,-1 0 0-15,2 0-1 16,-2 0 1-16,1 0 0 16,1 0 0-16,2 0 0 15,3 0 0-15,-1 0 0 0,2 0 0 16,-2 0 0 0,3 0 0-16,-1 0 0 15,0 0 0-15,1 0 1 0,-1 0-1 16,0-2-5-16,4 2 5 15,-2 0 2-15,3-5-1 0,0 5-1 16,0-3 1-16,0 1 0 16,-1 2-1-16,1 0 0 15,-1 0 0-15,-2 0 5 16,1 0-5-16,-5 0-13 0,2 0 13 31,-2 0 0-31,3 0 0 16,-1 0 0-16,2 0 1 15,4 0-4-15,-3 0 3 16,1 0-2-16,1 0 1 16,1 0 0-16,0 0 0 0,1 0 0 15,3 0 1-15,-1 0 0 16,2 0 0-16,-1 0-8 16,-3 0 8-16,3 0 0 15,-3 0 0-15,0 0-1 16,2 2-4-16,-2-2 5 0,0 3 2 15,1-3-2-15,-1 0 0 16,-1 0 0-16,4 0 0 16,2 0 0-16,0 0 0 0,-1 0 9 15,0 0-9-15,1 0 0 16,1 0 1-16,2 0-1 31,1 0 0-31,-3 0 0 16,2 0 0-16,-4 0 0 15,1 0 1-15,-1 0-1 16,-1 0 2-16,-1 0-1 0,-2 5 8 16,3-5-9-16,-4 0 0 15,3 0 0-15,1 0 1 16,-1 0-1-16,5 0 9 16,0 0 0-16,2 0 0 15,3 0-9-15,-2 0 2 16,2 0 4-16,-3 0-5 0,-2 0-1 15,0 0 0-15,-3 0 1 16,1 0 10-16,-3 0-10 16,-2 0-1-16,-1 0 7 0,-4 0-7 15,1 0 0-15,-1 0 0 32,3 0 0-32,0 0 13 15,2 0-13-15,2 0 1 16,1 0 1-16,1 0 6 0,-1 0-14 15,1 0 7-15,0 0-1 16,4 0 10-16,1 0-10 16,-1 0 0-16,6 0 0 15,-2 0 0-15,-4 0 0 16,4 0-1-16,-5 0 1 0,1 0-1 16,2 0-5-16,-2 0 6 15,2 0 0-15,-3 0 0 16,-1 2 0-16,2 0 0 15,-2 0 1-15,1 1 7 0,2 0-8 16,-2 0-1-16,-1 0 1 16,1 0 0-16,3-3 0 15,-4 3-1-15,1 0 1 32,0-3 2-32,-2 0-2 15,1 1 0-15,-1-1-1 0,-1 2 1 16,-1 0 0-16,-1 2 0 15,0 1 0-15,1-5 0 16,-1 3 0-16,-2-1 0 16,3 0 6-16,-3 0-5 0,-1 1-1 15,2-3 0-15,-1 0 1 16,0 5 3-16,-2-5-4 16,0 2-1-16,0 0 0 15,-1 0 1 1,0 0-1-16,0-2 0 15,-1 1-4-15,-1-1 5 0,3 3 0 0,-1-3 0 16,0 0 0-16,3 0 0 16,1 0 1-16,1 0-1 15,-2 0 0-15,0 0 0 0,2 0 0 16,-4 0 1-16,3 0-1 31,-6 0 0-31,3 0 0 16,-5 0 0-16,1 0 0 15,-3 0 5-15,0 0-5 16,-2 0 1-16,0 0 9 16,-2-3 5-16,2 3 2 0,2-1-7 15,-2 1-9-15,4-2 11 16,-1 2-11-16,1 0-1 16,-2 0 9-16,3 0-9 15,-3 0 2-15,0 0-2 0,-2 0 1 16,-2 0 9-16,2 0-9 15,-2 0 0-15,0 0 4 16,2 0-4-16,-3 0 5 16,3 0 0-16,3 0-5 15,-3 2 2-15,0-1 6 0,0-1-9 32,0 3 7-32,-3 3-7 15,0-6 13-15,-1 4-12 16,2-4 0-16,0 2 9 15,-2-2-9-15,-4 2-1 0,4-2 0 16,-3 0 0-16,3 0 2 16,-2 0-2-16,0 0 0 15,0 0 0-15,0 0 0 16,-1 0 0-16,0-2 0 16,0 0 1-16,1 2-1 0,-2-4 1 15,0 4-1-15,-1-3 7 16,0 0-7-1,0 0 1-15,0 0-1 16,5 1 1-16,1 0 6 0,3 0-7 0,0 2-2 16,0 0 2-16,2 0 0 15,-2 0 0-15,2 0 0 16,-2 0 0-16,-2 0-1 16,-2 0 1-1,-5 0 0 1,-5 0 0-16,-1 0 0 0,-7 0 1 15,-5 0 11-15,0-5 1 16,-2 5 18-16,2 0-22 16,-2 0-3-16,0 0-5 15,0 0-1-15,0 0 0 0,0 0-1 16,0 0-10-16,0 0-28 16,0-3-45-16,-6-3-132 15,-12-2-153-15</inkml:trace>
  <inkml:trace contextRef="#ctx0" brushRef="#br0" timeOffset="158058.0529">6732 15793 377 0,'0'0'197'16,"0"0"-146"-16,0 0-22 15,0 0 5-15,0 0-22 16,0 0 5-16,-5-9 87 16,3 8-11-16,-1-1-1 15,1 2-30-15,-2-2-17 0,-1 2-7 16,1 0-21-16,0 0-5 16,-1 0-4-16,1 0-2 15,1 0 1-15,1 0-6 16,-2 0 0-16,-1 0 17 15,1 0-8-15,-3 0-9 0,-2 0 0 32,2 0 0-32,-1 0 9 0,1 0 1 15,0 0 7-15,2 0 21 0,1 0-23 16,2 0-3-16,2 0-12 0,0 0 0 31,0 0 18-31,0 0-10 16,0 0 1-16,0 0 25 15,0 0-3-15,0 0-10 16,0 0-8-16,0 0-1 16,0 0 8-16,0 0-5 0,0 0 1 15,0 0 6-15,0 0-8 16,0 0-6-16,0 0 1 16,0 0 6-16,0 0 11 15,2 0-18-15,7 0-8 0,3 0 6 16,-2 0-7-16,6 0 0 15,0 0 0-15,4 0 0 16,5 0 5-16,1 0-5 16,4 0 0-16,3 0-1 15,2 0 1-15,1 0 0 0,1 0 0 32,1 0 1-32,1 0 0 15,-4 0-1-15,1 2 0 16,-1-2 0-16,-1 0 0 0,-3 0 1 15,0 0-1-15,-4 0-1 16,-2 0 1-16,-3 0 0 16,1 0 0-16,-6 0 0 15,3 2 0-15,0-2 1 16,0 1-1-16,3 5 1 16,-1-6-2-16,2 0 1 0,1 0-1 15,-1 0 1-15,3 0-7 16,0 0 6-16,0 0-7 15,0 0 7-15,-1 0-1 16,1 0 2-16,-3 0-1 0,3 0 0 31,0 0 1-31,0 0 0 16,0 0-1-16,-4 0-6 0,4 0 7 0,-2 0 0 31,0 0 0-31,-3 0 0 16,2 0-1-16,3 0 1 0,0 0-1 15,0 0 1-15,0 0 0 16,-1 0 0-16,-1 0 0 16,0 0-1-16,-4 0 1 15,4 0 9-15,-2 0-9 0,3 0-1 16,-2 0-2-16,3 3 3 16,0-3 0-16,0 0-1 15,-2 0 1-15,1 0 1 16,1 4-1-16,0-4-1 15,-1 0 1-15,1 0 0 0,0 0 0 16,0 0 0-16,2 0 0 16,-2 0 6-16,2 0 1 15,-3 0-5-15,1-4 5 16,0 1-7-16,-1-3 0 0,-1 5 0 16,2-1 1-1,-1 0 7 1,1 2-8-16,2-2 0 15,3 0 1-15,-1 2 0 16,2 0-1-16,0-5 0 16,-1 5 1-16,1 0 4 0,-2 0-5 15,0 0 0-15,3 0 1 16,-3 0-1-16,0 0 0 16,0 0 0-16,0 0 0 15,-2 0 0-15,3 0 0 0,-3 0 0 16,2 0 1-16,-2 0 1 15,-2 0 4-15,2 0 1 16,-2 0-6-16,-1 0 7 16,3 0-8-16,0 0 0 15,0 0 0 1,3 0 8-16,-1 0-8 16,2 0-2-16,-2 0 2 15,3 0 0-15,-1 0 3 16,0 0-3-16,1 0 0 15,2 0 0-15,-3 0 8 0,1 0-8 16,-5 0-6-16,0 0 6 16,-2 0 0-16,-4 0 0 15,2 0 1-15,0 0 7 16,2 0 3-16,0 0-11 16,-1 0 1-16,4 0 5 15,1 0-6-15,0 0 0 0,0 0 0 16,0 0 1-16,0 0 5 15,1-3-6-15,-1 3 0 16,0 0 6-16,0 0-6 0,-2 0 0 16,2 0-1-16,-2 0 2 15,-2 0 3-15,0 0-4 16,-1-4 0-16,1 4 0 31,0 0 0-31,0-2 1 16,-1-1-1-16,1 3 1 15,-2 0 8-15,-3-5-9 0,0 5 1 16,1-4 7-16,-1 4-8 16,0-5 0-16,3 2 1 15,-1-1 0-15,1 2 7 16,2 2-8-16,-3-4 0 0,0 4 8 16,1-4-7-16,0 4 1 15,-1 0 5-15,-2 0-6 16,3-4 7-16,-5 4-8 15,3-2 0-15,-4 2-1 16,4 0 2-16,-1 0-1 0,3-2 0 16,-4 2 1-16,4 0 6 15,-2-2-6-15,1 2 4 32,-4 0-5-32,2 0-1 15,-1 0 0-15,-2 0 1 0,2 0 0 16,-1 0 0-16,2 0 0 15,-2 0 0-15,0 0 0 16,0 0 0-16,-2 0 1 16,2 0-1-16,-2 0 1 15,2 0 0-15,0 0-1 0,0 0 0 16,0 0 0-16,3 0 1 16,-2 0 0-16,2 0 0 15,2 0-1-15,-1 0 5 16,3 0-5-16,-3-5 0 0,1 5 0 15,-1-3 0-15,-1 3 0 16,-2 0 0-16,-2 0 0 16,-3 0 0-16,-5-4 0 15,-3 2 0-15,-1 2 2 16,-2 0 12-16,-5 0 24 0,2-3-7 16,-2 3-3-16,0 0 6 31,0 0-9-31,0 0-1 15,0 0-3-15,0 0-11 16,0 0 9-16,0 0-19 0,0 0-8 16,0 0-8-16,0 0-12 15,0 0-14-15,0 0-36 16,0-5-75-16,0-3-175 16,-4 0-568-16</inkml:trace>
  <inkml:trace contextRef="#ctx0" brushRef="#br0" timeOffset="163923.4993">18314 16687 166 0,'0'0'126'0,"0"0"-96"31,0 0-23-31,0 0 0 0,0 0-6 15,0 0 49-15,10 12 25 16,-8-12-39-16,0 0-15 16,-2 0 7-16,2 0 33 15,-2 0-13-15,0 0-34 0,0 0-11 16,0 0 3-16,0 0-6 16,0 0 7-16,0 5-7 15,0-5 0-15,0 0 0 16,0 1-2-16,0 3 1 15,0-4-5-15,0 0-11 0,0 5 17 16,0-5 15-16,0 0 15 16,0 4-11-16,-2-4-3 15,-8 0 11-15,2 0-9 16,-1 0 18 0,-2 0 14-16,2 0-11 15,-2 0-7-15,-5 0 0 16,1 0-22-16,-4 0 0 15,-2 0 31-15,0 0 8 16,-1 0-12-16,5 0-12 16,1 0-9-16,5 3 10 15,1-3-9-15,8 0-2 16,0 2-14-16,2-2 0 0,0 0 7 16,0 0-7-16,0 0 20 15,0 0 5-15,0 0-5 16,0 0 0-16,6 0-8 0,6 0-12 15,3 0 18-15,3 0-10 16,3 0-9-16,0 0 2 16,6 0-1-16,0 0 0 15,4 0-1-15,0-2 0 0,1 2 10 16,1 0-10-16,0 0 0 16,4 0-2-16,-4 0 2 31,5 0 1-31,-3 0-1 15,3 0-1-15,1 0-1 0,-4 2-5 16,1 3 6-16,-1-2 1 16,-2 2 0-16,3-1 0 15,-3 0 0-15,4-4-1 16,-4 1-1-16,3 3-14 16,-3-4-3-16,2 0 8 0,1 0-5 15,-3 0 15-15,4 0 0 16,-4 0-9-16,0 0 10 15,1 0-1-15,-3 0-7 16,0 0-1-16,2 0-8 16,-4 0 17-16,3 0-1 0,-3 0-1 15,2 0 2-15,-2 0 0 16,0 0-1-16,-2 0 1 31,-3 0-1-31,0 0 1 16,1 0 0-16,0 0 0 0,-1 0 0 15,5 0 0-15,-2 0 0 16,2 0 0-16,0 0 1 16,0 0-1-16,0 0 0 15,-1 0 1-15,3 0-1 16,2 0 1-16,0 0-1 16,0 0 0-16,3 4 1 0,1-4 4 15,3 0-4-15,-1 0-1 16,-1 0 6-16,-3 0-6 15,1 0 10-15,-3 0 3 0,1 0-12 16,-3 0 21-16,-3-4-12 16,1 4 3-16,0 0-7 15,-2 0-4-15,2-4-1 16,-2 4 1-16,4 0-2 16,1-1 6-16,1 1-6 0,0-4 0 31,6 4-1-31,-4-4 1 15,3 4 5-15,0 0-5 16,0 0 0-16,0 0 0 16,-3 0 0-16,1 0 0 15,-3 0 0-15,-2 0 0 0,1 0 2 16,-3 0-2-16,-2 0 0 16,2 0 1-16,0 0-1 15,-3 0-1-15,1 0 1 16,0 0 0-16,-2 0 0 0,-1 0 0 15,0 0 0-15,1 0 1 16,2 0-1-16,0 0 0 16,0 0 0-16,2 0 0 15,0 0 2-15,2 0-2 16,2 0 0-16,3 0 5 0,1 0-4 16,3 0 10-16,3 0-5 31,1 0-6-31,-1 0 1 15,-1 0-1-15,0 0 0 16,1 0 2-16,-3 0-2 0,0 0 0 16,0 0 5-16,-2 0-4 15,-2 0-1-15,1 0 1 16,2 0 0-16,-1 0 7 16,-1 0-8-16,4 0 1 15,-1 0-1-15,2 4 1 0,-1-4 4 16,1 0-5-16,0 0 1 15,3 0-2-15,-1 0 2 16,1 0-1-16,-3 0 1 16,3 0-1-16,-3 0 1 0,-2 0 0 15,0 0-1-15,0 0 11 16,-2 0-4-16,0 0-5 16,0 0 7-16,0 0-9 31,0 4 12-31,2-4-12 15,-2 0 0-15,0 0 2 0,-1 1-2 16,2-1 2-16,-4 0 8 16,3 0 0-16,2 0 4 15,-5 0-14-15,4 0 1 16,-6 0 5-16,1 0-6 0,-1 0 2 16,-2 0-1-16,0 0-1 15,1 4 10-15,-1-4-4 16,0 0-6-16,0 0 7 15,0 4-6-15,3-4 0 16,1 0-1-16,-1 0 1 0,2 0 6 16,-3 0-6-16,3 0-1 15,-3 0 0-15,0 0 0 16,-1 0 0-16,-1 0 2 16,0-4-2-16,0 0 0 0,-2 3 1 31,0 1-1-31,2-4 0 15,-2 0 0-15,3 4 0 16,-1 0 1-16,2-5-1 16,-2 5 1-16,4 0-1 15,-4 0 0-15,2 0 0 0,0 0 0 16,3 0 1-16,-3 0-1 16,3-3 0-1,-3 3 9-15,3-2-6 16,-2 2 6-16,1-3-3 0,-1 1-5 0,-3 2-1 15,2-3 6-15,-2 3-5 16,1-4 15-16,1 4-10 16,0-5-5-16,-2 5 6 15,1-4-7-15,-5 3 9 16,2 1-9-16,0 0-1 16,0-5 1-16,2 5 0 0,2-4 0 31,3 4 1-31,0-4-1 15,2 4 6-15,-3-5-6 16,3 2-2-16,-5 2 2 16,3-4-1-16,-2 1 1 0,-1 4 0 15,3-3 1-15,-3 3-1 16,3 0 0-16,1 0 0 16,-3 0 0-16,2 0 0 15,0 0 0-15,-1 0-1 16,1 0 2-16,-1 0-2 0,2 0-1 15,-2 0 2-15,1 0 6 16,-3 0-5-16,2 0-1 16,-1 0 0-16,-3 0 0 15,0-5 0-15,0 5 2 0,-2 0 11 16,-2 0 1-16,2 0-5 16,0 0 0-16,-2 0-4 31,2 0-4-31,2 0 10 15,-2 0-10-15,0 0 10 16,0 5-4-16,0-2 2 0,0 1 11 16,-2-4-10-16,2 5-9 15,-3-4 11-15,3 2-11 16,-4-2 7-16,2 3-7 16,0 0 0-16,-3-4 12 0,3 4-12 15,0 1 5 1,-3-5 5-16,1 1-11 15,-3 3 0-15,-1-4 1 0,-2 0-1 16,-1 5 6-16,2-5-6 16,0 0 0-16,3 0 4 0,-3 0-4 15,-1 0-2-15,2 4 2 16,-2-4 0-16,2 0 7 16,-1 0-7-16,-1 0 0 31,4 0 0-31,2 0 0 0,-1 0 1 15,3 0-1-15,0 0 1 16,-1 0 4-16,3 3-5 16,-2-3 0-16,-2 0 1 15,-1 0-1-15,1 2-6 16,0-2 6-16,-2 0 0 0,0 0 1 16,2 0-1-16,-1 0 0 15,3 0 7-15,-1 0-7 16,5 0 0-16,-2 0 0 15,3 0 1-15,-3 0 6 0,0 0-6 16,0 0 6-16,0 0-1 16,-3 0-6-16,1 0 9 15,0 0-5-15,-2 0-2 16,-4 0 12-16,2 0-8 16,0 0-5-16,-1-2 7 0,-2-1 0 31,0 3-7-31,-2-4 6 15,-1 4-6-15,4 0 12 16,-4 0-13-16,4 0 2 16,-1 0 4-16,-3 0-5 0,1 0-1 15,-5 0 0-15,-1 0 1 16,-1 0 20-16,0 0 1 16,-2-5-1-16,0 1 1 15,-3 3-7-15,2-4 9 16,-2 1-11-16,-1 0-13 15,-1 4 0-15,2-4 0 16,-3 3 0-16,-1-2-1 0,0 2-8 16,-2 1-14-16,0 0-31 15,-17 0-75-15,-12-5-192 0,-11-2-575 16</inkml:trace>
  <inkml:trace contextRef="#ctx0" brushRef="#br0" timeOffset="167556.4802">6660 17536 347 0,'0'0'143'0,"0"0"-101"15,0 0-31-15,0 0-8 0,0 0 4 16,0 0-6-16,-38-10 35 16,32 10 47-16,-3-4 24 15,2 4-26-15,2-5-32 31,1 5-23-31,-2 0-4 16,1 0 13-16,1-4-4 0,-1 4-9 16,2 0 10-16,-1 0 0 15,0 0-15-15,-1 0 5 16,3 0 7-16,-2-1-6 16,2 1-1-16,0 0 4 0,2 0 14 15,0 0-2-15,0 0-22 16,0 0-3-16,-2 0-6 15,2 0 9-15,0 0 4 16,0 0-9-16,0 0-3 16,0 0 11-16,0 0-10 0,0 0-2 31,0 0 0-31,0 0-7 16,0 0 12-16,6 0-3 0,9 0 2 0,6 0 11 31,5 0-10-31,6 0-1 0,1 0-3 15,5 0-8-15,1 0 10 16,2 0-10-16,1 0 1 16,1 0 5-16,-1 0-5 15,0 0 7-15,1 0-6 16,-1 0-2-16,1 0 9 0,-1 0-9 16,0 1 0-16,-1-1 0 15,-4 0 0-15,3 0-1 16,-1 0 1-16,0 0 0 15,1 0 6-15,3 0-6 0,-1 0 0 16,-2 0-1-16,1 0 1 16,1 0 0-16,-2 0 0 15,-2 0-1-15,2 0 1 16,-4 0 1-16,-3 0-1 16,0 0 1-16,-2 4-1 15,1-4 0 1,-1 0 0-16,0 0 1 15,2 0-1-15,4 0 0 16,-2 0 1-16,3 0 8 16,2 0-9-16,-2 0 2 0,-2 0-1 15,1 0-1-15,-1 0 6 16,-1 5-6-16,4-5 2 16,-3 0 9-16,-1 0-10 15,1 0 8-15,-3 0-1 16,0 0-8-16,1 0 16 15,0 0-15-15,-3 0-1 0,0 0 8 16,3 0-7-16,-3 0 6 16,0 0-6-16,0 0-1 15,-2 0 9-15,-2 0-9 0,0 0 0 32,-3 0 1-32,0 0-1 15,3 0 2-15,-2 0-2 16,2 0 1-16,0 0 0 15,4 0-1-15,0 0 1 16,0 0 0-16,5 0 1 16,-3-5 5-16,0 5-7 0,1 0 0 15,-1-4 0-15,0 4 0 16,1 0 2-16,2 0 8 16,-2 0-9-16,3 0 11 15,1 0-11-15,3 0 0 0,-2 0 13 16,-1 0-8-16,2 0 0 15,-1 0-5-15,-2 0-1 16,-1 0 9-16,1 0-9 16,2 0 2-16,1 0 12 15,-3 0-12-15,4 0 5 0,1 0-6 16,-2 0-1-16,1 0 9 16,1 0-9-16,-2 0 0 15,-2 0 10-15,2 0-10 31,-2 0 0-31,-1 0 0 0,0 0 1 16,0 0 9-16,1 0-10 16,2 0 1-16,1 0-1 15,-2 0 0-15,3 0 0 16,1 0-1-16,-1 0 2 16,3 0 0-16,0 0-1 0,-2 0 1 15,1 0-1-15,-2 0 0 16,-2 0 0-16,0 0 0 15,-2 0 0-15,3 0 0 16,-4 0 1-16,5 0-1 0,-1 0 2 16,1 0-2-16,-2 0 0 15,1-1 0-15,-2-3 1 32,1 4 4-32,3 0-5 0,3 0 3 15,2 0 6-15,2 0-9 16,2 0 1-16,2 0 0 15,2 0-1-15,2 0 13 16,-4 4-12-16,5-3 5 16,-4 3 6-16,1 1-11 15,0-5 10-15,-2 4-10 0,-3-4 0 16,-2 3 12-16,-5-3-13 16,1 0 1-16,-3 2 7 15,1 3-7-15,-1-5 8 16,-2 0-9-16,1 0 0 15,-2 0 7-15,-1 0-7 0,1 0 0 16,-2 0-1-16,1 0 2 16,0 0-1-16,-1 0 0 15,2 0 1-15,-6-5 5 16,3 3-6-16,-3 2-2 0,3-3 2 16,-1 3 0-16,2-4 0 15,-2 4 0-15,3 0 0 31,-3 0 4-31,1-5-4 16,2 5 0-16,-2 0 1 16,2 0 0-16,-1 0-1 0,0-4 0 15,0 3 0-15,1-3 10 16,-3 4-9-16,1-5-1 16,0 5 0-16,-2 0 0 15,-3-4 6-15,0 4-6 0,-2-4 0 16,-2 4 1-16,-1-1-1 15,-4-3 6-15,1 0-5 16,0 4 0-16,-4-5 9 16,4 2-9-16,-3 3 6 15,-3-5 2-15,1 5-8 0,0-2 5 16,-4-2 2-16,-1 4 0 31,-2-3 13-31,-4 3-3 16,-1 0-9-16,-1-5 10 15,-3 5-18-15,0 0 8 0,-2 0-1 16,2 0-7-16,1 0 5 16,-1 0-6-16,1 0-7 15,-1 0-22-15,-2 0-52 16,0-4-83-16,0-2-155 16,0-2-535-16</inkml:trace>
  <inkml:trace contextRef="#ctx0" brushRef="#br0" timeOffset="172421.0692">13914 17486 38 0,'0'0'329'15,"0"0"-178"-15,0 0-33 16,0 0-22-16,0 0-33 16,0 0-25-16,-5 0 9 15,3 0 10-15,2 0-4 0,0 0-5 16,0 0 8-16,0 0-22 15,0 0-17-15,0 0 6 16,0 0 10-16,0 0 1 16,0-5 8-16,-2 5-10 15,2 0 7-15,0 0-10 0,0 0-13 16,0 0 4-16,0 0-11 16,0 0 2-16,0 0 17 15,0 0-11-15,0 0 5 31,11-3-7-31,5 3-14 0,6 0 11 16,5-5-12-16,7 5 0 16,3 0 6-16,3 0-6 15,7 0 0-15,4-2-1 16,3-2 2-16,4 1 5 0,2-2-6 16,-2 5 0-16,0-4 0 15,-2 3 0-15,-6-4 0 16,-2 5 0-16,-6 0 0 15,-6-4 0-15,-5 4 0 16,-2 0 0-16,-3 0 1 0,1 0-1 16,0 0 0-16,2 0 0 15,0 0 1-15,2 0-1 16,2 0 0-16,1 0 1 16,-1 0-2-16,-2 0 1 15,4 0 0 1,-4 0 0-16,-2 0 0 15,0 0 1-15,-1 0-1 16,-1 0 0-16,0 0 1 16,-3 0-1-16,-1 0 0 15,0 0 0-15,-4 0 1 0,3 0-2 16,-1 0 1-16,0 0 0 16,2 0 1-16,2 0-1 15,2 0 0-15,-1 0 0 16,0 0 0-16,1 0 2 15,0 0-2-15,-2 0-5 16,-1 0 5-16,1 0 0 0,-1 0 1 16,3 4-1-16,0 1 0 15,-1-4 0-15,6-1 1 16,-1 4-1-16,0-4 0 0,0 0 0 16,0 5 1-16,3-2-1 15,-3 1-1-15,2-2 1 31,2 3 0-31,-2-2 0 16,0 2 0-16,1-1 1 16,1-4-1-16,1 0 0 15,-1 4 0-15,2-4-1 0,0 1 2 16,-3-1-1-16,1 0 0 16,1 0 0-16,-3 0 4 15,3 0-4-15,2 0 0 0,0 0 6 16,1 0-6-16,4 0 0 15,-1 0 1-15,3 0-1 16,0 0 1-16,2 0 0 16,-1 0-1-16,-1 0 12 15,-1 0-5-15,-1 0 8 16,-3 0-4-16,-2 0-10 0,-3 0 7 16,-1 0-7-16,-1 0-1 15,1 0 15-15,0 0-15 31,-1 0 14-31,2 0-5 16,1 0-8-16,-1 0 10 16,-1 0-10-16,2 0 1 0,2 0 8 15,0 0-8-15,1 0-2 16,4 0 0-16,1 0 7 16,2 0-5-16,-2 0-2 15,1 0 0-15,-1 0 1 0,1 0-1 16,-1 0 0-16,-2 4 0 15,3-4 0-15,-3 0 3 16,1 4-3-16,1-4-1 16,1 5 1-16,2-5 0 0,0 0 0 15,3 0 0-15,2 0 0 16,2 0 8-16,-1 0-7 16,2 0 0-16,3 0 1 15,-2 0-1-15,-2 0 0 16,0 0 7-1,-4 0-8-15,0 0 22 16,-1 0-4-16,0 0-4 16,0 0 5-16,3 0-10 15,-2 0 0-15,2 0-9 16,-1 0 0-16,-4 0 13 0,2 0-12 16,-3 0 1-16,2-5 5 15,-2 5-5-15,1 0 11 16,3 0-13-16,-4-4 1 15,3 4 4-15,0 0-5 16,2 0 0-16,3 0 9 0,0 0-8 16,-1 0-1-16,2 0 1 15,1 0-1-15,0 0 7 16,0 0-7-16,-3 0-1 16,3 0 1-16,-3 0 1 0,3 0 0 15,-2 0-1-15,2 0 0 31,-1 0 0-31,1 0 0 16,-2 0 0-16,-1 0 0 16,-4 0 0-16,-2 0 5 15,-3 0-5-15,-1 0-8 0,-1 0 8 16,-2 0 0-16,3 0 1 16,-3 0-1-16,-1 0 1 15,2 0 4-15,-1 0-5 16,3 0 0-16,-3 0 0 0,2 0 0 15,-2 0 0-15,0 0-2 16,-2 0 1-16,-3 0 1 16,4 0 0-16,-3 0-6 15,1 0 6-15,-1 0-2 16,1 0 2-16,0 0-1 0,0 0-11 16,-1 0 11-16,2 0-4 15,-1 0 5-15,2 0-1 31,1 0 1-31,0 0 0 16,0 0 0-16,4 4 0 0,2-4 0 16,0 0 0-16,3 0 0 15,-2 0-1-15,2 5 1 16,-3-5-1-16,-1 4 1 16,-1-3 0-16,-1 3 0 15,2-4 0-15,0 5 0 0,1-5-1 16,3 4 7-16,1-4-6 15,0 3 10-15,4-3-8 16,-2 0 10-16,4 0-4 16,-2 0-8-16,2 0 12 15,-2 2-11-15,0 3 12 0,-6-5-7 16,2 4 1-16,-1-4 15 16,0 0-10-16,0 4-2 15,-1-4 0-15,2 0 2 16,-1 0-6-1,0 0-5-15,-2 0 5 16,-3 4 10-16,1-4-9 16,-1 0-6-16,-1 4 5 15,-1-2 5-15,-2-2-2 16,3 0-2-16,-3 4-5 16,2-1 10-16,-1 2-11 0,-2-5 1 15,3 6-2-15,1-3 1 16,-1-3 11-16,1 0-12 15,-1 5 1-15,-2-5 4 16,1 0-4-16,-1 4-1 0,-3-1 5 16,2-3-5-16,-4 5 0 15,1-3 1-15,-1-2 0 16,1 4 5-16,-3-4-6 16,-2 4-1-16,0 0 1 15,1 0 0-15,-3-2 0 0,-2-2 0 16,-3 4-1-16,1-4 1 31,0 3 1-31,-2-3 0 16,2 0-1-16,0 0 0 15,-3 0 7-15,1 0-7 0,-2 0-1 16,4 0 0-16,-2 0 1 16,1 0 0-16,3 0 0 15,1 0 1-15,1 0 0 16,3 0-1-16,2 0 1 15,-1 0 0-15,1 0-1 0,-1 0 0 16,0-3-1-16,1 3 2 16,-1-6 8-16,-2 2-9 15,0-4-1-15,0 4 1 16,-2-3-1-16,3 4 1 16,-3-6-1-16,2 6 1 0,-2-3 0 15,2 1 0-15,0-2-4 31,0 1 3-31,3 2 1 16,-1-4-1-16,1 3 1 16,-2 3-4-16,1-1 2 15,-2-1 2-15,2-1-6 16,3 1 5-16,-3 3-9 0,3-3 10 16,-3-1 0-16,-2 1 0 15,0 4 0-15,1 0-2 16,-5-4 2-16,2 3-1 0,-5-3 1 15,3 0 0-15,0 4 0 16,2-5 0-16,-2 5 0 16,2 0 0-16,-2 0-1 15,1 0-4-15,1 0 5 0,2 0 5 16,0 0-5-16,1 0-4 16,-4 0 3-16,5 0 1 15,-8 0 0-15,4 5-3 16,-4 3 3-16,2-3 0 15,-2-1 0 1,0 1 0-16,-2 0 1 16,0-1 1-16,-1-4-1 15,1 5 0-15,-6-1-1 16,1-4 0-16,0 3 0 16,0-3 1-16,-2 0-1 0,1 2 1 15,1-2 8-15,0 0 0 16,2 0-8-16,3 0 14 15,-2 5-14-15,2-5-1 16,-1 0 15-16,1 0-15 16,1 0 0-16,-4 0 6 0,3 0-5 15,-4 0 8-15,1 0-9 16,-1 0 1-16,0 0-1 16,-1 0 1-16,0 0 0 15,-2 0 0-15,0 0 0 16,1 0 12-1,-1 0-12-15,1 0-1 16,2 0 11-16,1 0-11 16,-1 0 8-16,0 0-7 15,-4 0-1-15,1 0 10 16,-3 0-10-16,3 0 0 16,-3-5 8-16,3 3-8 0,1 2 0 15,1-3 0-15,3 3 1 16,0-4 1-16,4-1-2 15,-2 5 0-15,-1 0-1 16,0-4 1-16,-2 4 0 0,0-1 0 16,2-3 1-16,-2-1 17 15,3 5-10-15,-2-4-7 16,4 0 10-16,2 4-10 16,-2-1 9-16,2-3-10 0,-3 0 1 15,-2 4 8-15,3-5-9 16,-5 5 0-16,-3-3 1 31,-1 3-1-31,-3 0 1 16,-3 0-1-16,-1 0 1 15,-1 0 6-15,4 0-7 0,-1 0-1 16,2 0 1-16,-2 0 0 16,0 0 1-16,-1 0-1 15,-4 0 1-15,-1 0 0 16,-3 0 0-16,0 0 0 0,-2 0 1 15,0 0-1-15,0 0 0 16,0 0-1-16,0 0-13 16,0 0-9-16,0 0-30 15,0 0-35-15,-13 0-98 16,-5 0-398-16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22:31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6101 4613 443 0,'0'0'108'0,"0"0"-65"15,0 0 42-15,0 0 16 0,0 0-18 16,0 0-26-16,-2 0 26 16,2 0-46-16,0-3-11 15,-3 3-14-15,3-2-5 0,0 0 5 16,0 2 9-16,-2-2-3 15,2 2 15-15,0 0-13 16,0 0-8-16,0 0 2 16,0-3-13-1,0 3 7 1,-2 0-1-16,2-1-7 0,-2-1 17 16,0 0 5-16,2-1-21 15,-3 2 31-15,0-1-16 16,-1 2-8-16,0-3-7 15,0 2-1-15,-5-3 1 0,1 2 0 16,-2 2 9-16,-1-2-5 16,-5 2-5-16,1 0 0 15,-6 0 13-15,3 0-11 16,1 0 17-16,1 0-11 16,3 0 16-16,2 0-10 0,4 0-13 15,2 0 9-15,1 0-8 16,4 0-1-16,0 0 9 15,0 0-4-15,0 0 11 16,0 0 9-16,0 0 21 0,0 0-7 31,0 0-15-31,0 0-10 16,0 0 5-16,0 0-19 16,0 0 0-16,0 0 11 15,0 0-11-15,0 0 6 16,0 0-7-16,6 0 0 15,8 0-1-15,1 0 1 0,6-3 0 16,1 0 0-16,4 1 1 16,1-1-1-1,2 2 0-15,2-1 0 16,0-2 3-16,3-1-3 0,-5 5 0 0,0-5 0 16,-2 3 0-16,0 2 0 15,-3-2-1-15,1-1 1 16,-3 3 0-16,0 0 0 0,1 0 0 15,-3 0-1-15,2-1 2 16,0 1-2-16,3 0 1 31,2-3-11-31,0 3 5 16,2-1-6-16,-3-1 6 16,3 0 4-16,0-3-14 0,-3 4 1 15,1-2-10-15,-4 2 18 16,-1-2-5-16,0 2 13 15,-2 1-2-15,1-3 1 16,-2 3-14-16,-1 0 14 16,3-1-1-16,0 1 1 0,4-2-1 15,2-1 3-15,0 1-2 16,0-1 1-16,2 1-1 16,0-3 5-16,-2 3-5 15,2 1-1-15,-1-2-7 16,-1 3 8-16,2-1 0 0,-3-2 0 15,4 3 4-15,-4-1-4 16,1 1 0-16,2 0 1 16,0 0 2-16,2 0-3 15,1 0 0 1,-1 0 0-16,2 0-1 16,1 0 1-16,1 0-2 15,0 0 2-15,4 0-1 16,-3 0 2-16,-1 0-1 15,1 0 1-15,-1 0-1 16,-2 0 6-16,2 0-6 0,-2 0 0 16,0 0-2-16,-1 0 2 15,-3 0 0 1,0 0 0-16,0 0 0 16,-2 0 3-16,-2 0-3 0,0 0 0 15,2 0-1-15,-2 0 2 0,-1 0-1 16,1-3 0-16,-1 1 0 15,1 0 1-15,-3 1-1 16,3-1 0-16,-4-1 0 16,4 3-1-16,-2 0 1 0,-1 0 0 31,0 0 0-31,0-1 0 16,1 1 1-16,-1 0 1 15,5-3-2-15,-1 3 1 16,1-1-1-16,4 1 0 0,-2-3 1 15,2 3 2-15,-2 0-3 16,1 0 0-16,-1-1 1 16,-3 1-1-16,3 0 8 15,-2 0-8-15,2 0-1 0,3 0 1 16,-3 0 0-16,2 0 0 16,0 0 0-16,0 0 8 15,0 0-8-15,3 0-1 16,-1 0-3-16,0 0 4 15,-2 0 1-15,3 0 5 0,-3 0-3 16,3 0-3-16,0 0 1 31,-1 0-1-31,0 0 2 16,3 0-1-16,-3 0-1 16,3 0 0-16,-3 0-1 15,0 0 2-15,2 0 1 0,-4 0-2 16,0 0 0-16,0 0 3 15,-2 0-3-15,-3 0 0 16,3 0 0-16,0 0 0 16,0-3 0-16,2 3 0 15,0 0 0-15,1-2 3 16,-1 2-3-16,-2 0 0 16,0 0-1-16,-2 0 1 0,2 0 0 15,-2 0 0-15,0 0 2 16,2 0-8-16,-3 0 6 0,-1 0-1 15,2 0 1-15,-3 0 0 16,0 0 0-16,-1 0 0 16,2 0 0-16,2 0 2 31,-4 0 4-31,4 0-6 0,0 0 0 16,-2 0 1-16,-1 0-4 15,3 0 3-15,-1 0 0 16,1 0-1-16,2 0 1 15,-2 2 0-15,0 1-1 16,0-2 2-16,-3-1-1 16,3 0 1-16,-3 3 6 0,3-3 11 15,2 0-12-15,-2 1 1 16,2-1-4-16,2 0 4 16,-2 3-6-16,0-3-1 15,0 1-3-15,-4-1 3 0,-1 0 6 16,-2 3-5-16,1-3 0 15,-3 0 1-15,-1 0 0 16,2 0-2-16,-1 0 0 16,0 0 8-1,0 0-8-15,3 0 1 16,1 0-1-16,3 0 1 16,-1 0 10-16,3 0-10 15,2 0 0-15,3 0 12 16,2 0-12-16,2 0 15 0,-1 0 8 15,3 0-23 1,-1 0 18-16,-4 0-19 0,3 0 0 16,-5 0 2-16,1 0-2 15,-1 0 1 1,-4 0 0-16,2 0 0 16,-4 0 13-16,0 0-14 0,0 0 7 0,0 0-7 15,-3-3 0-15,1 2 0 16,-1-2 13-16,3 2-13 15,-1-2 23-15,1 3-16 0,0-1-5 16,-2-2 1-16,2 3-3 16,-1-2 0-16,-2 2 1 31,1-2 0-31,-2 2 4 16,-1 0-5-16,-2 0 0 15,2 0 2-15,-1 0-2 16,0 0 0-16,2 0 0 0,4 0 3 15,-1 0-3-15,1 0 0 16,2 0 0-16,0 0 0 16,0 0 0-16,-3 0 4 15,3 0-4-15,-4 0 0 0,2 0 9 16,-5 0-9-16,1 0-1 16,-4 0 0-16,2 0 1 15,-1 0 0-15,2 0 1 16,0 0 0-16,1 0-2 15,2 0 2-15,0 0-1 0,2 0 1 16,4 0-1-16,1 0 3 16,-1 0-3-16,-2 0 0 31,2 0 4-31,-2 0-4 16,2 0 0-16,-2 0-1 0,0 0 1 15,0 0 13-15,0 0-6 16,-4 0-5-16,0 0 23 15,-3 0-9-15,-4 0 3 16,-2 0-3-16,-3 0 2 16,-5 2 5-16,2-2-11 0,-8 0-11 15,0 0 15-15,0 0-16 16,-2 0 8 0,0 0 0-16,0 0-7 15,0 0 1-15,0 0-2 0,0 0-13 0,-8 0-44 16,-11 0-110-1,-5-5-501-15</inkml:trace>
  <inkml:trace contextRef="#ctx0" brushRef="#br0" timeOffset="4615.9005">13317 4478 211 0,'0'0'144'0,"0"0"-59"15,0 0-17-15,0 0 32 16,0 0-20-16,0 0 10 16,-8-11-18-16,8 11-24 15,0 0-2-15,0-1 3 16,0 1-7-16,0-3-12 16,0 3-11-16,0-2 26 0,0 2-6 15,-2-2-16-15,2 1 15 16,0-1-16-16,-2-1-6 15,2 1 2 1,-2 0-16-16,2 1 20 16,-2-1 5-16,0-1-17 0,-1 1 24 0,1 0-4 31,0 2-5-31,-2-2-1 16,2 2-9-16,-1 0-3 15,3 0-4-15,0 0 10 16,0 0-1-16,0 0-8 0,0 0 2 15,0 0-11-15,0 0-1 16,0 0 1-16,0 0 0 16,0 0 0-16,0 0-2 15,0 0 2-15,0 0 0 0,0 0-1 16,0 0-11-16,0 0 12 16,11 0 8-16,0 0-7 15,5 2-2-15,-1 0 2 16,1 0-1-16,2 1 0 15,0-1 0-15,-2-2 0 0,-1 1 0 16,-1-1 0-16,-3 0 0 16,-3 2 0-16,-1-2 0 31,-2 0 0-31,-1 2 1 16,-1-2 2-16,-1 0-3 0,-2 0 0 15,2 0 1-15,0 0 0 16,0 0-1-16,0 0 0 15,0 0 0-15,1 0 1 16,1 0-1-16,1 0 0 16,0 0-2-16,1 0 2 0,0 0 0 15,5 0 0-15,1 0 1 16,3 0 4-16,1 0-5 16,5 0 0-16,0 0 5 15,2 0-4-15,-1 0-1 0,3 0 0 16,-3 0 0-16,0 0 2 31,3 0-2-31,-5 0 0 16,2 0-1-16,0 0 1 0,1 0 0 0,2-2-1 15,1 2 1 1,0 0 0-16,1 0 0 16,2 0 0-16,0 0 2 15,2 0-2-15,1 0 0 16,-1 0 1-16,-2 0-1 15,0 0 2-15,-2 0-2 0,-3 0-1 16,1 0 1-16,-3 0 1 16,2 0 0-16,-1 0 1 15,0 0-2-15,-2 0 0 16,2 0 0-16,-1 0 1 16,-2 0-1-16,2 0 0 15,1 0 0-15,4 0 6 0,-1 0-6 16,1 0 0-16,5 0 0 15,-1 2-5-15,2-2 4 16,0 0 2-16,-1 0 4 0,-1 0-4 16,-4 0 0-16,-3 0 5 31,-4 0-6-31,-2 0-3 16,-3 0 3-16,1 0 0 15,-1 0-1-15,3 0 0 16,3 0 1-16,-2 0 8 15,6 0-8-15,2 0 0 0,0 0 0 16,-3 0 0-16,3 0 1 16,-3 0-1-16,1 0 0 15,-1 0 2-15,-3 0-2 16,0 0 0-16,-2 0 0 0,1 0 0 16,-3 0 1-16,2 0-1 15,0 0 0-15,1 0-1 16,3 0-1-16,-1 0 2 15,2 0 0 1,1 0 1-16,2 0 8 16,-3 0-9-16,3 0 1 15,0 0 6-15,-1 0-7 16,1 0 0-16,2 0 2 16,0-2-2-16,-2 0 1 15,0 1-1-15,-3-1 1 0,1-1 9 16,-3 1-9-16,2 2 5 15,-1 0-6-15,0 0 1 16,0 0 3-16,2 0-4 16,2 0 0-16,4 0 0 15,-2 0 1-15,4 0-1 0,-4 0 0 16,3 0 2-16,-3 0 8 16,-3 0-10-16,4 0 1 15,-6 0 0-15,3 0-1 16,-5 0 0-16,2 0 0 0,-1 0 0 15,-1 0 5-15,3 0-5 16,-1 0 0-16,3 0 3 16,2 0-3-16,0 0-1 15,2 0 1 1,0 2 2-16,3 1-1 16,1-1 4-16,2-1-4 15,-2 1 4-15,0 0-5 16,1 1 0-16,2-3 0 15,-2 2 0-15,2-2 2 16,-3 0-2-16,1 1 0 0,-1-1 0 16,-1 0 0-16,-2 0 0 15,-4 2 0-15,1 0 0 16,0 1 4-16,0-2-4 16,2-1-10-16,0 3 10 15,0-3 0-15,1 1-2 0,2-1 2 16,-3 3 0-16,2-3 3 15,-1 1-3-15,1 2 0 16,-2-3 0 0,0 2 0-16,3-2-1 15,-3 1 1-15,0-1 0 0,2 0 0 0,-1 2 0 32,-1-2 0-32,2 0-1 15,-2 2 1-15,0-2 0 16,-2 3 0-16,3-3 1 15,-3 0 9-15,0 0-10 0,0 0-4 16,2 0 4-16,0 0 0 16,0 0 1-16,3 0 0 15,2 0-1-15,0 0 22 16,-1 0-22-16,1 0 6 0,1 0-4 16,-1 0 5-16,0 0-1 15,0 0 2-15,-1 0-8 16,3 0 21-16,-3 0-21 15,0 0 0-15,0 0 7 0,1 0-7 16,-3 0 7-16,2 0-5 16,-1 0-1-16,-3 0 29 31,0 0-29-31,0 0 0 16,-2 0 11-16,2 0-11 15,-4 0-1-15,0 0 0 0,-2 0 2 16,2 0-1-16,0 0 0 15,0 0 9-15,4 0 3 16,-2 0-12-16,2 0 8 16,2 0-9-16,-2 0 1 15,5 0 9-15,-1 0-10 0,3 0 0 16,3 0 1-16,-3 0 5 16,-5 0 0-16,0 0-6 15,-4 0 2-15,-2 0-1 16,0 0 1-16,0 0 6 15,0 0-8-15,1 0 0 0,-4 0 0 16,3 1 0-16,-4 2 3 31,-1-2-3-31,0 2 0 16,-2-2 0-16,-1 1 0 16,-2 1 1-16,3-1-1 0,-2 0 1 15,0-1-1-15,2 1 0 16,2 0 0-16,2-2 0 15,1 3 5-15,2-1-5 16,0-1 1-16,-2 2-1 16,-2-2 0-16,2 2 0 0,0-3 0 15,-3 0 0-15,1 0-1 16,-2 0 1-16,0 0 7 16,-4 0-7-16,1 0 0 15,-2 0-7-15,2 0 7 0,-2 0 0 16,-1 0 6-16,1 0-6 15,-1 0 5-15,3 0-5 16,3 0 0-16,0 0 0 16,2 0 0-16,-1 0-1 15,2 0 0 1,-1 0 1-16,-1 0 4 16,1 0 4-16,-4 0-8 15,2 0 1-15,-1 0 11 16,-3 0-11-16,4 0 5 15,-3 0-6-15,1 0 0 16,-1 0-2-16,0 0 2 0,0 0 0 16,0 0 1-16,-1 0 0 15,0 0 11-15,0 0-11 16,-1 0 9-16,-1 0-10 16,1 0 1-16,-1 0 1 0,-1 0-2 15,-1 0 1-15,-1 0-1 16,-4 0 0-16,-1 0 24 15,-3 0-15-15,-2 0 5 16,0 0 18-16,-2 0-14 0,0 0 3 16,0 0 4-16,0 0-9 31,0 0 12-31,0 0-18 16,0 0-10-16,0 0 7 15,0 0-7-15,0 0 0 16,0 0-16-16,0 0-59 0,-10 0-34 15,-9 0-177-15,-2-8-782 0</inkml:trace>
  <inkml:trace contextRef="#ctx0" brushRef="#br0" timeOffset="12381.1509">6136 7429 80 0,'0'0'272'0,"0"0"-177"16,0 0-37-16,0 0 6 0,0 0-8 15,0 0 16-15,-6 0 23 16,6 0-33-16,0 0-36 15,0 0 0-15,0 0-1 16,-2 0 10-16,2 0 18 16,0 0-12-16,-3-2-1 0,3 2-18 15,0 0-11-15,0 0-2 16,0 0 4-16,0 0-1 31,-2 0-4-31,0 0 4 16,0 0 1-16,-1 0-12 0,-2 0 6 15,3 0 9-15,-2 0-6 16,0 0 3-16,-1 0 3 16,3 0-6-16,-2 0 11 15,-1 0-21-15,0 0 14 16,3 0 18-16,-2 0-23 0,2 0 2 16,-3 0-11-16,3 0 7 15,-2 0 10-15,2 2-11 16,-4 1-4-16,4-3 15 15,0 1-5-15,0-1-11 0,0 2 8 16,0 0-9-16,0 0 0 16,-3-2 5-16,3 2-4 15,2-2 5-15,-2 3-6 32,2-3-2-32,-2 1-3 15,2 1 5-15,-2 0 10 16,2-2-10-16,0 3-2 0,0-3 2 15,0 0-1 1,0 1 1-16,0-1 0 0,0 0-5 16,0 0 5-16,0 0 0 0,0 0 1 15,0 2-4-15,0 1 10 16,2 3-7-16,6-5 0 16,3 4 1-16,3-1 7 15,1-3-7-15,1-1-1 16,4 0 0-16,2 0 9 0,5 0-8 15,0 0 12-15,2 0-13 16,0 0 10-16,0 0-10 16,-2-1 0-16,0-2 0 15,-4 2 0-15,0-4 1 0,2 4-1 32,-3-5 2-32,4 5 2 15,1-3-4-15,0 3 0 16,-2-4 0-16,-1 3 0 15,1 1 0-15,-3-2 0 16,0 1-3-16,1 2 3 0,-1-2 0 16,-2 2 0-16,0 0 0 15,0-2-3-15,-2 2 3 16,2-2 0-16,-3 1 0 16,4-2 2-16,-3 3-2 0,1-2 1 15,4 0-2-15,-3 0 1 16,5 0 0-16,-3 1 0 15,2-2 0-15,3 1 1 16,-2 0-1-16,2 0 0 16,-3 0 0-16,0 0 1 0,-1 1 5 15,-1 1-6-15,-4 0 1 32,0 0 0-32,-5 0-1 15,1 0-8-15,-1 0 7 16,-2 0 1-16,0 0 0 15,2 0-1-15,3 0-2 16,-1 0 3-16,6 0 4 16,-1 0 2-16,3 0-3 0,-4 0-3 15,4 0-2-15,-3 0 1 16,-3 0 2-16,4 0 3 0,-4 0-4 16,3 0-1-16,1 0-4 15,-2 0 5-15,2 0 2 16,1 0-2-16,-3 0 0 15,4 0 0-15,-3 0 0 16,0 0 0-16,2 1 1 0,-1 1-1 16,1 0-1-16,2 0 1 15,-1 0 0-15,-1 0 0 32,1 1-4-32,-2-2 4 15,0-1 6-15,-1 0-6 0,0 2 0 16,0-2 0-16,0 2 0 15,-2-2 0-15,2 0 0 16,0 2 0-16,0-2 0 16,2 0 1-16,1 2-1 15,2-2 0-15,3 0 0 0,4 0 3 16,3 0-3-16,1 0-2 16,-1 0 2-16,1 0 0 15,-3 0 0-15,0 0 0 16,-1 0-2-16,-1 0 2 15,-4 0 0-15,0 0-6 0,-3 0 6 16,-1 0-1-16,2 0 0 16,-4 0 1-16,4 0 0 15,0 0 0-15,1 0 0 32,3 0 0-32,0-2 0 0,3 2 0 15,-1-2 0-15,0 0 0 16,-2 0 0-16,2 1 0 15,-2 1 1-15,0-3-1 16,-2 3 0-16,-1-2 7 16,-1 2-13-16,2 0 6 0,-3-2 0 15,1 2 2-15,2 0-1 16,-3-2-1-16,2 2 0 16,-1-2 2-16,-2 0-5 15,-1 2 3-15,0-1 0 0,-2 1-1 16,3 0 0-16,-2 0 1 15,4 0 6-15,0 0-5 16,2 0-2-16,-3 0-3 16,-1 0 4-16,1 0 0 15,-2 0 0-15,3 0 2 0,0 0 1 32,1 0-2-32,0 0-1 15,3 0 0-15,0 0 1 16,0 0-2-16,3 0 1 15,-1 0 0-15,0 0 0 0,2 0 0 16,2 0 1-16,-2 0-1 16,-2 0-5-16,0 0 5 15,0 0 1-15,-2 0-1 16,1 0 0-16,1 0 1 16,-2 0-2-16,4 0-2 0,-2 1 3 15,5-1 7-15,-1 0-7 16,1 2-11-16,-1-2 11 15,0 0 0-15,-2 2 1 16,0 0-1-16,1 0-1 16,-1 0 0-16,2 1 1 0,1-3 0 15,0 1 0-15,0-1 0 32,-3 0-1-32,-2 0 1 15,1 2 0-15,-1-2 8 16,0 2-8-16,0-2-7 0,2 2 6 15,-1-2 1-15,-1 2 0 16,2-2 0-16,-2 0 0 16,0 0 0-16,1 0 2 15,-1 0-1-15,0 0-1 16,-2 0 0-16,2 0 0 0,-2-2 0 16,2 0 1-16,-2-2 3 15,-2 3-4-15,0-2 0 16,0 3-6-16,-2-2 6 15,-2 2 4-15,4-2-4 0,2 2 0 16,0 0 5-16,0-2-5 16,-2 2-1-16,2 0 0 15,-2 0 1-15,0 0 0 32,0 0 0-32,2 0 0 15,0-2 4-15,0 2-4 0,-3 0-1 16,3 0 1-16,-2-2 0 15,0 2-1-15,2 0 1 16,0 0 0-16,0 0 0 16,0-1-1-16,0 1 1 0,0 0 0 15,0-3 2-15,0 3-2 16,0-3 1-16,0 2 0 16,0 1-1-16,0-2 0 15,-2 2 5-15,1-2-5 16,4 0 0-16,-4-2 0 0,1 1 0 15,0 3 1-15,0 0-2 16,0 0 1-16,0 0 0 16,0-3 0-16,5 3 0 15,-1 0 8-15,3-2-8 0,0 2 1 32,-3-2 2-32,0 0-2 15,1 2-1-15,-5-2 6 16,2 2 3-16,-2 0 0 15,-2 0-9-15,0 0 0 16,0 0 0-16,0 0 1 0,1 0 8 16,-2 0-9-1,3 0 0-15,0 0 2 16,1 0-2-16,-1 0-1 0,2 0 0 16,-2 0 1-16,4 0 1 0,-2 2-1 15,5-2 0-15,0 2 1 16,0-2-1-16,-1 0-1 15,1 0 0-15,-1 2 0 16,2-2 1-16,0 0-1 16,1 0 1-16,0 2 4 0,-1 1-3 15,0-3-2-15,0 3 1 16,-1-1-8-16,-3 0 8 31,3 2 0-31,-5-2 0 16,3 2 0-16,0-1 0 0,-1-2-1 15,0 1 1-15,1 0 0 16,1 0 0-16,-2 0 0 16,3 0 0-16,-3 2 0 15,4 0 0-15,-2 0 0 16,3 0 1-16,0 0 1 0,0-2 7 16,-2 0-9-16,-1-2 0 15,1 3-6-15,-3-3 10 16,2 0-5-16,-1 0 1 15,0 1 0-15,-1 1 0 0,3 0 0 16,-3 1 1-16,3-2 2 16,1-1-3-16,0 2 0 15,-2-2-1-15,3 0 1 16,-2 0 10-16,1 0-10 16,2 0 1-1,-4 0 17 1,1 0-7-16,-1 0 1 0,-1 0 3 15,-3 0-5-15,2 0 7 16,4 0-5-16,-4 0-5 16,3 0 8-16,-3 0-14 15,0 0 5-15,1 2-6 16,-1-2 1-16,0 0 19 0,1 0-13 16,2 0 7-16,0 0 16 15,1 0-19-15,1 0 1 16,0 0-3-16,0 0-8 15,0 0 13-15,-5 0-6 0,0 0-2 16,-1 0 8-16,-1 0-12 16,-4 0 5-16,0 0 5 15,-3-2-12-15,-1 0 13 0,-4 1-13 16,2-4 0-16,-3 3 9 31,-1 1-9-31,3-2 2 16,3-1-1-16,-4 2-1 15,4 0 8-15,0 1-8 16,-2-2 0-16,4 3 8 0,-3-2-8 16,3 2 6-16,2 0-5 15,-3-2-1-15,3 2 23 16,-1 0-22-16,-1 0 0 16,2 0 13-16,0 0-13 15,0-2 8-15,0 2-4 0,-2 0-4 16,2 0 15-16,-2 0-16 15,0 0 0-15,-3 0 6 16,2 0-6-16,-1 0 0 16,1 0 2-16,-1-2 8 15,-2 2-6-15,4 0-4 0,-2 0 2 16,-1 0 6-16,0 0-8 31,0 0 0-31,3 0 0 16,0 0 1-16,2 0-4 15,0 0 3-15,2 0 0 0,-1 0 8 16,-2 0-8-16,3 0 0 16,-2 0 0-16,0 0-4 15,0 0 4 1,0 0 0-16,2 0 0 0,-2 0 9 16,0 2-9-16,-4-2 0 0,0 2 3 15,0-2-3-15,-1 0 16 16,0 2-16-16,-2-2 1 15,0 0 9-15,-2 0-9 16,-2 0 8-16,-3 0 2 0,-2 0-10 16,-2 0 20-16,-5 0-13 15,3 0 3-15,-5 0 5 16,2 0-15-16,-1 0 6 31,0 0-7-31,-1 0 1 16,-2 0 1-16,2 0-2 0,-2 0-19 15,0 0-42-15,0-6-62 16,0-6-214-16,-10-4-768 0</inkml:trace>
  <inkml:trace contextRef="#ctx0" brushRef="#br0" timeOffset="17480.9654">17282 7432 155 0,'0'0'236'0,"0"0"-171"15,0 0-48-15,0 0-9 16,0 0 0-16,0 0 20 16,38-7 32-16,-29 5 30 15,0 0-2-15,2 2-22 0,0-1-7 16,0-2-20-16,1 1-30 31,-1 2 24-31,-3-2-4 16,4 0-3-16,1 2 22 15,1-2-22-15,-1 2-19 0,5-2 6 16,-1 2-12-16,4 0 10 16,1-1-11-16,2 1 0 15,3-3 7-15,2 0-7 16,2 3 0-16,-4-1 0 16,2 1 2-1,-4-2 19-15,-1 2-8 0,-2 0-2 16,0-2-2-16,3 2 0 0,-2 0-8 15,-2-2 0-15,2 2 0 16,-1 0 9-16,3-2-10 0,2 2 0 16,-1-2 10-16,3 2 2 15,2 0-2-15,0 0 1 16,0 0-10-16,4 0 12 31,-2 0-13-31,0 0 0 16,-1 0 6-16,-1 0-6 15,-2 0-1-15,-2 0-6 0,-4 0 14 16,2 0-4-16,-4 0-2 16,1 0 12-16,0 0 6 15,-2 0-17-15,3 0 6 16,-4 0-8-16,-1 2 2 0,0 0 5 16,0-2-7-16,2 2 0 15,1 0 2-15,0-2-1 16,2 2 0-16,-1-2 2 15,1 1 3-15,0 2-2 16,4 0-4-16,-2-2 0 0,-2 1 0 16,-2-2-8-16,2 2 8 15,-3 0 0-15,1 0 0 16,-2 0 5-16,4-2-5 0,-1 3 2 31,0-3-4-31,0 0-2 16,-1 1 4-16,1-1 0 15,0 0 0-15,0 2 7 16,3-2-7-16,0 0 0 16,2 0 6-16,1 0-5 15,1 0 0-15,0 0 6 0,0 0-5 16,0 0 7-16,-2 0-9 16,2 0 11-16,0 0-1 15,-3 2-10 1,3-2 1-16,1 0 0 0,1 2-1 15,0-2 13-15,2 0-5 0,-2 0-6 16,1 0 13-16,-1 0-8 16,-4 0 6-16,2 0 5 15,-3 0-18-15,1 0 19 16,0 0-18-16,-1 0 0 0,-1 0 3 31,2 2-2-31,0-2-2 16,2 3 16-16,-3-2-15 15,3-1 16-15,0 2-16 16,1-2-1-16,-1 0 8 0,-3 2-7 16,2 0-1-16,5 0 0 15,-2 1 1-15,4-2 5 16,3 1-6-16,2-2 0 16,1 0 2-16,1 0-1 15,-1 0 12-15,2 0-5 0,2 0-6 16,0 0 16-16,-1 0-17 15,-1 2-1-15,-1 1 13 16,-3-2-12-16,2 1 4 16,-5 0-5-16,-1-2 0 0,1 1 1 15,-1 2-1-15,4-3 0 16,1 0 2-16,-3 3 11 31,1-3-12-31,-2 0 5 16,2 1 4-16,0-1-4 15,-3 2-6-15,4-2 9 0,-1 3-2 16,-1-3 6-16,1 0-12 16,-3 0 0-16,4 0 0 15,-1 0 10-15,-1 0-10 16,1 0 16-16,1 0-5 0,-2 0-11 16,-1 0 13-16,-1 0-12 15,-1 0-2-15,-3 0 14 16,3 0-14-1,-3 0 1-15,0 0-1 16,1 0 1-16,-1 0 10 0,0 0-11 0,0 0 0 16,2 0 15-16,1 0-15 15,-1 0 1-15,1 0 7 16,-1 0-7-16,0 0 0 31,-2 0-1-31,1 0 0 0,1 0 10 16,1 0-9-16,2 0 4 15,1 0-5-15,1 0 0 16,-3 0 4-16,4 0-4 16,-3 0 2-16,1 0 9 15,1 0-10-15,3 0 1 0,-1 0 6 16,-1 0-8-16,0 0 10 16,1 0-10-16,-3 0 0 15,1 0 9-15,1 0-9 16,-2 0 1-16,1 0 0 0,0 0-1 15,-2 0 9-15,2 0-9 16,-3 0 0-16,1 0 7 16,-3-3-7-16,0 3 0 15,1-2 2-15,-5 2 4 16,0 0 2-16,-2 0-8 0,0 0 0 31,-3 0 0-31,1-1 2 16,0 1 5-16,-2 0-7 15,0-3 0-15,2 0 0 16,2 3 1-16,-3-1-1 0,2 1 7 16,1 0-7-16,0-2 0 15,0 2 0-15,0 0 0 16,-1 0 5-16,4 0-5 16,3 0-8-16,0-2 8 15,1 2 0-15,-1 0 1 0,2 0-1 16,-1 0 1-1,2-1-2-15,-2 1-2 16,-3-3-2-16,0 1 5 0,-2 0 0 16,-2 1 1-16,2 1-2 15,-3-3 2-15,1 1 2 0,-1 0-3 16,1 0 0-16,2 0-1 16,-2-2 1-16,0 2-1 31,0-2 1-31,2 2 0 15,0 1 3-15,0-2-3 0,0 1 0 16,-1 0-1-16,-1 0 2 16,0 0 4-16,0 0-5 15,-5 1 1-15,3-2-8 16,-6 0 7-16,4 3 0 0,-1 0 0 16,3 0 7-16,-3 0-7 15,2 0 0-15,3 0-4 16,-2 0 2-16,2 0 4 15,-2 0-2-15,-2 0 0 16,2 0-2-16,-2 0 2 0,-1 0 0 16,0 0 6-16,2 0-9 15,-1 0 4-15,2 0-1 16,2 0 6-16,-2 0-6 16,4 0-1-16,0 0 1 15,-2 0 0 1,0 0 2-16,-2 0-2 15,0 0 0-15,-1 0-1 16,0 0 1-16,1 0 0 16,2 0 0-16,-1 0 0 15,1 0 1-15,0 0-1 0,0 0 0 16,-3 0-1-16,3 0 0 16,-3 0 1-16,-1 0 0 15,2 3 1-15,2-3-4 16,-4 3 3-16,2-2-1 15,0-1 1 1,-1 2 1-16,1-2 4 16,1 2-5-16,3 2 0 0,2-2 3 0,-2 1-3 15,2-2 0-15,1-1 6 16,-3 2 0-16,2-2-5 0,0 2-1 31,0 0 1-31,-2 0 6 16,-2 1-7-16,0-2 0 15,0-1-1-15,-3 0 2 16,-1 0 4-16,3 0-5 16,1 0 2-16,0 0 4 0,2 0-6 15,0 0-2-15,0 0-4 16,0 0 7-16,0-1-1 16,0 1 0-16,0 0 1 15,0 0 13-15,2 0-14 0,-2 0-8 16,2 0 8-1,0 0 10-15,3 0 2 0,-5 0 1 16,2 0-13-16,-4 0 21 16,2 0-20-16,-4 0 11 15,1 0-2-15,-4 1-9 0,0 1 13 16,-1-2-14-16,-2 0 1 16,2 2 15-16,-1-2-16 31,-1 0 2-31,2 0-1 15,1 0 1-15,0 0-1 16,1 2 5-16,-1-2-5 0,1 0-2 16,-2 0 1-16,2 0-1 15,-1 0 2-15,1 0-1 16,-2 0 8-16,2 0-8 16,2 0 1-16,-3 0 2 0,0 0-3 15,0 0-1-15,-1 0 1 16,0 0 0-16,0 0 7 15,-3 0-7-15,-1 0-1 16,-1 0 1 0,-1 0 0-16,4-2 0 15,1 0-1-15,-1-1 0 0,4 0 1 0,2 1 0 16,-1 0 0-16,2 0 0 16,1 0 1-16,0 1-2 31,-2 1 1-31,0-3 0 15,-3 3 0-15,-5-2 0 0,-3 0 0 16,-3 2 13-16,-7-2 8 16,-2 2-5-16,1 0 2 15,-3 0-7-15,0 0 6 16,0 0-17-16,0 0-3 0,0 0-4 16,0 0-18-16,0 0-46 15,-9-8-56-15,-11-2-186 16,-7-2-1269-16</inkml:trace>
  <inkml:trace contextRef="#ctx0" brushRef="#br0" timeOffset="23196.2449">4512 8260 196 0,'0'0'136'16,"0"0"-65"-16,0 0 2 31,0 0-28-31,0 0-13 15,0 0 72-15,4-13 53 16,-4 11-70-16,0 0-63 0,0-1 4 16,0 1-7-16,2-1 7 15,-2 1-7-15,0 2 11 16,0 0 33-16,0 0-27 16,0 0-11-16,0-2 4 15,0 2-8-15,0 0-4 0,0 0-5 16,0 0-1-16,0 0 9 15,0 0 0-15,0 0 1 16,0 0 9-16,0 0-25 16,0 0 3-16,0 0-1 0,0 0-6 15,0 0 6-15,0 0-9 16,0 0 1-16,0 0 0 31,0 0 0-31,0 0 0 16,0 0 2-16,0 0 7 15,0 0-16-15,0 0 6 0,0 0-1 16,0 0 1-16,0 0-9 16,4 0 9-16,5 0 0 15,3 0 0-15,1 4 1 16,3 1 0-16,3-2 7 0,2-1-7 16,3 0 0-16,3-2 17 15,2 0-11-15,0 0-7 16,-1 0 16-16,-1 0-7 15,2 0-9-15,-4 0 0 16,0 0 0-16,-3 0 0 0,0 0 0 16,0 0 0-16,-1 0 6 15,-2 0-6-15,2 0 0 16,-3 0-1-16,1 0 1 16,-3 0 0-16,2 0 0 0,-5 0 0 31,0 0 4-31,1 0-4 15,-5 0-1-15,0 0 1 16,0 0 0-16,-2 0-1 16,-1 0 1-16,1 0 0 15,0 0 1-15,2 0-1 0,-1 0-1 16,3 0 1-16,1 0 0 16,1 2 4-16,1 1-4 15,1-3 0-15,1 0 0 16,1 1 0-16,-1-1-1 0,1 0 0 15,2 0 2-15,-1 0-1 16,1 0 0-16,4 0 0 16,-3 0 4-16,2 0-4 15,0 0-1-15,1-1 0 16,0-2 1-16,-2 3 2 0,2-2-2 31,-1 2 0-31,-1-2-1 16,-2 2 1-16,-1-2 0 15,0 2 1-15,-2-1-1 16,1 1 1-16,-1-2-1 16,-1 2 0-16,1 0 0 0,2-2 0 15,-3 2-1-15,4 0 1 16,0-3-1-16,2 3 1 16,3-2 0-16,1 0 0 15,1 0 1-15,1 1 0 0,-3 1-1 16,3-2 0-16,-2-1 0 15,0 3 0-15,-2-2 0 16,2 0 0-16,0 0 9 16,0 0-9-16,-1 1-8 15,3-5 8-15,-1 5-1 0,3-3 1 16,0 0 0-16,0 0 0 16,2 0 0-16,-4 0-6 31,-2 0 6-31,0 0 6 15,-3 0-6-15,2 0-2 16,1 1 1-16,-3 0 1 0,1-1-8 16,-4 2 14-16,1 0-7 15,3-2 1-15,-1 0-9 16,0 2 9-16,1-2 0 0,1 2 0 16,1 0-1-16,1 2 2 15,-1 0-1-15,2 0 0 16,-3 0 0-16,-1 0-1 15,-2 0 1-15,-2 0 0 16,-1 0 2-16,-1 0-2 16,-1 0 0-16,-1 0 0 0,1 0-1 15,-1 0 1-15,2 0 0 16,2 0 1-16,4 0-1 16,-1 0 0-16,3 0-1 15,2 0 1 1,-1 0 0-16,0 0-1 15,1 0 1-15,0 0 0 16,-2 0 3-16,-3 0-3 16,0 0-1-16,-2 0 0 15,1 0 1-15,-2 0 0 16,-1 0 0-16,3 0 0 0,-2 0-1 16,2 2 1-16,1 0 0 15,2 0 0-15,1-2 0 16,1 2 0-16,4 0 0 15,-1-2 0-15,2 2 1 0,-2 0-1 16,-2-2 0-16,2 3 0 16,-5-2 0-16,3-1 0 15,-5 0 0-15,2 2 0 16,-1-2-1-16,0 0 1 16,-2 0 0-16,4 2 0 0,-3 0 1 31,3-2 1-31,-1 2-2 15,1-2 0-15,1 0-2 16,1 0 9-16,2 0-8 16,0 0 1-16,3 0 0 0,-1 0 0 15,0 0 1-15,-2 0-1 16,2 0 0-16,-2 0 1 16,0 0 0-16,0-2-2 15,0 0 2-15,2-2 10 16,1 3-11-16,-3-2 0 0,2 1 4 15,-2 0-4-15,-2 0 0 16,2 2 2-16,-2 0-2 16,-4 0 16-16,4 0-15 15,0 0 0-15,-2 0 9 0,-1 0-10 16,1 0 1-16,-1 0-1 16,1 0 0-16,-1 0 5 31,1 0-5-31,-2 0 0 15,0 0 0-15,0 0 0 16,2 2 0-16,-1 2-1 16,0-1 2-16,3 0 1 0,0-1-2 15,-3 2 0-15,3 1-1 16,0-4 1-16,2 1 0 16,0 0 0-16,-2 0 0 0,-1 0 3 15,-1 1-3-15,-3-2-1 16,1 1 1-16,-6 2 0 15,1-2 0-15,-1 1 0 16,2-2 0 0,-1 1 3-16,-1-2-3 0,4 2 0 15,-3 0 0-15,-3 0-2 0,3 0 2 16,-1 0 0-16,2-1 0 16,3 2 3-16,0-3-3 31,3 0 0-31,1 3-1 0,1-3 1 15,2 0 0-15,0 1 0 16,0-1 0-16,3 0 2 16,-3 0 4-16,0 0-6 15,0 0 5-15,0 0-5 16,-4 0-11-16,5 0 11 16,1 0 1-16,-2 0 5 0,2 0-6 15,0 0-6-15,2 0 6 16,0 0 1-16,0 0-1 15,2 0-1-15,1 0 1 0,-1 0 3 16,1 0-3-16,0 0 0 16,-2 0-1-16,1-1-3 15,-1 1 4-15,-1 0 5 16,0-3-4-16,1 0 0 16,-3 2-1-16,2-1 0 0,0 0 1 31,-1 0 0-31,2 2 0 15,-3-2 0-15,0 2-1 16,3-2 12-16,1 2-12 16,-2-2 0-16,3 2 0 15,2 0 1-15,-4 0 0 0,-1-1-1 16,1 1 1-16,-3 0 5 16,-2 0-6-16,-2 0-2 15,2 0 2-15,-3 0 0 16,0 0 6-16,1 0-6 0,0 0 0 15,2 0-1-15,2 0 1 16,3 0-1-16,-1 0 1 16,3-3 0-16,2 3 1 15,0 0-1-15,2-2 0 16,-3 2 0-16,2-2 0 0,-1 0 0 16,-1 0 1-16,1 2 0 15,1-1 7-15,-2 1-8 31,-1-3-4-31,-1 1 2 16,-2 0 2-16,2 0 0 16,-2 2 0-16,-2-2 0 0,3 2 0 15,-3 0 0-15,2 0 0 16,1 0-1-16,-1 0 1 16,2 0 0-16,1 0 0 15,-2 0 0-15,2 0 0 0,-3 0 0 16,-2 0 0-16,0 0 2 15,1 0-2-15,-3-1 0 16,0 1-1-16,0-2 0 16,0 2 1-16,0 0 0 0,0-3 0 15,0 3 4-15,0-2-4 16,0 0-1-16,-1 2 1 16,1-2-1-16,0 2 1 31,2-2 0-31,-2 2 0 15,0-1 1-15,0 1-1 0,0-3-1 16,-2 3 1-16,2-2-1 16,-2 2 1-16,2-2 0 15,2 2 0-15,0 0 0 16,0 0 0-16,1 0 0 0,3 0 0 16,1 0 0-16,0 0 0 15,4 0 0-15,-2 0 0 16,5 0 1-16,-4 0 0 15,1 0 4-15,3 0-5 16,-3 0-6-16,0 0 6 0,-1 0 0 16,0 0 0-16,-1 0 1 15,-1 0-1-15,-1 0 0 16,-2 2-1-16,0-2 2 31,-1 2-1-31,-4-2 0 0,2 0 1 16,0 0 0-16,-2 0-1 15,3 0-1-15,-1 0 0 16,2 0 1-16,3 0 4 16,-1 0-4-16,3 0 0 15,2 0-5-15,-2 0 5 0,2 0 0 16,-5 0-1-16,2 0 2 16,-2 0-1-16,-1 0 0 15,-1 0 0-15,0 0 0 16,1 0 0-16,1 0 0 15,0 0 0-15,0 0 1 0,1 0-1 16,-1 0 0-16,3 0 0 16,0 0 0-16,0 0 0 15,0 0 0-15,-3 0 0 16,1 0 0-16,0 0 4 0,-5 0-4 16,0 0 0-16,1 0 0 31,-3 0 1-31,-2 3-1 15,1-3 2-15,-4 1-2 16,1-1 10-16,0 2-10 16,-1 0 0-16,0 2-1 15,1-1 1-15,2-1 0 16,2-1 0-16,0 1 0 0,2 2 1 16,0-2-1-16,0 2 0 15,3-2 0-15,-3 0 0 16,0 2 1-16,0-1 6 0,0-2-7 15,1 1 10-15,-3 0-10 16,2-2 0-16,-2 2 5 16,4 0-4-16,-2 0 0 0,4 0 6 15,0-1-6-15,1-1 23 16,-1 3-9-16,1-3-3 16,2 3 4-16,-2-2-15 31,-3 1 15-31,-2-2 3 15,-4 0 5-15,-5 0 8 16,-6 0-13-16,-5 0-2 0,-7 0 10 16,-1 0-11-16,-3 0-2 15,0 0-6-15,0 0-7 16,0 0 10-16,0 0-11 16,0 0-19-16,4 0-57 0,1 0-153 15,-1-3-330-15</inkml:trace>
  <inkml:trace contextRef="#ctx0" brushRef="#br0" timeOffset="27544.8269">16243 8151 183 0,'0'0'135'0,"0"0"-79"16,0 0-17-16,0 0 20 15,0 0 42-15,0 0 16 31,-2 0-16-31,2 0-49 0,0 0-19 16,0 0-11-16,0 0-2 16,0 0 19-16,0 0-6 15,0 0-2-15,0 0-13 16,0 0-16-16,0 0-1 16,0 0-1-16,0 0 0 15,0 0 0-15,0 0 0 0,0 0 0 16,0 0 0-16,-2 0 1 15,2 0-1-15,0 5 0 16,0 0 0-16,0-3 3 16,0 0-3-16,0 1 0 0,0-3-1 15,0 2 2-15,0-2-1 16,0 0 11-16,-2 0 30 16,2 0 19-16,0 0-3 31,0 0 5-31,0 0-18 0,0 0-10 15,0 0-9-15,0 0-2 16,0 0-10-16,0 0 24 16,0 0-10-16,0 0-9 15,0 0-1-15,0 0-7 0,0 0 9 16,0 0-6-16,0 0-12 16,0 0 15-16,0 0-5 15,0 0-9-15,0 0 2 16,0 0-4-16,0 0 2 15,6 0 8-15,10 0-9 16,6 0 26-16,5 0-25 0,6 0 7 16,6 0 3-16,5 0-6 15,3 0 7-15,4-5-13 16,5 1 0-16,0 2 12 0,2 0-11 16,-3 1-1-16,1 1 9 15,-3 0-9-15,-3 0 0 31,-4 0 0-31,-3 0-3 16,-3 0 2-16,-5 0 1 16,2 0-1-16,-6 1 1 0,2 5 0 15,-2 1 0-15,3-2 0 16,-1 3 1-16,0 0 5 16,1 0-6-16,-3-2-5 15,2 3 5-15,-2-4 0 16,3 2 0-16,2-2 0 0,0-1 1 15,-1 1 3-15,1-5-4 16,1 2 0-16,2-2 5 16,1 0-5-16,-3 0 0 15,3 0-2-15,3 0 2 0,-1 0 8 16,3-2-8-16,-1-5-1 16,6 3 1-16,-6-2 0 15,1 2 1-15,-3 0-1 31,-4 3 1-31,-2-2-1 16,-3 0 0-16,-4 2 0 0,0 1 0 16,-3 0 2-16,1 0 6 15,0 0-8-15,0 0-5 16,0 0 4-16,2 0 1 16,4 0 0-16,3 0 0 0,1 0 7 15,6 0-7-15,-3 0-3 16,0 0 3-16,1 0 0 15,-2 0-1-15,-3 0 1 16,-3 0-1-16,-2 0 1 16,-2 0 0-16,0 0 0 0,-2 0 0 15,2 0 4-15,-2 1-4 16,2-1 0-16,-2 0 0 16,4 0 0-16,0 0 0 15,3 3 0-15,3-3 0 16,2 3-2-1,1-2 2-15,0 1 0 16,1 0 0-16,-2 0 0 16,-1 0 7-16,2 1-7 15,-2-3-2-15,0 2 2 16,-2-2 0-16,-1 1 1 0,-2-1-1 16,6 0 0-1,-3 2 0-15,1-2 0 16,3 0 1-16,1 0-1 0,1 2 0 15,3-2 0-15,1 2 0 0,4-2 0 16,-2 0 1-16,4 0-1 16,-1 0 0-16,0 0 0 15,-2 0 6-15,1 0-6 16,-2 0 0-16,-1 0 0 16,2 0-1-16,0 0 0 0,1 0-2 15,0 0 2-15,2 0 2 31,-3 0-1-31,0 0 0 16,0 0 0-16,-1 0 5 16,-2 0-5-16,0 0 0 15,-1 0 15-15,-1 0-13 0,1 0 9 16,-1 0-4-16,-1 0-6 16,1 3-1-16,-4-1 0 15,3 0 1-15,-3-2 4 16,3 1-5-16,1-1 0 0,1 0 0 15,1 0 0-15,2 0 1 16,-2 0-1-16,3 2 1 16,2-2 9-16,0 0-10 15,3 0 1-15,2 0 0 16,0 0-1-16,-1 0 13 0,1 0-13 16,-2 0 0-16,-1 0 13 15,-2 0-13-15,-2 2 1 31,3-2-1-31,-4 2 1 16,4 1 6-16,2-3-6 16,-3 1 0-16,4-1 17 0,1 0-18 15,2 3 1-15,0-3 6 16,0 0-7-16,2 0 16 16,-2 0-16-16,0 1 0 15,0-1 6-15,-5 0-6 16,1 3 0-16,-2-3 0 15,-1 0 1-15,0 0 7 0,2 0-8 16,-1 0 0-16,1 0 5 16,-2 0-5-16,1 0 0 15,-4 0-1-15,0 0 1 0,-4-3 9 16,-1 2-9-16,1 1-1 16,-1-3 1-16,1 3 0 15,1 0 0-15,-1 0 0 16,3-1 0-1,0 1-1-15,-2 0 1 16,-1-3-1-16,3 3-1 16,-5 0 2-16,3 0 0 15,-1 0 0-15,-2 0 0 16,3 0 2-16,0 0-2 16,2 0 0-16,-3 0 0 0,1 0 0 15,1 0 0-15,-1 0 0 16,2 0 0-16,0 0 2 15,-1 0-2-15,-1 0 0 16,-1 0-1-16,2 0 1 0,-5 0 0 16,0 0 0-16,1 0 0 15,-2 0 3-15,3 0-3 16,-1-2 1-16,3 2 0 16,-1-2-1-16,-2 2 0 15,3 0-1-15,-3 0 1 0,1 0 0 31,-3 0 6-31,2 0-6 16,1 0 5-16,-1 0-5 16,1 0-11-16,1 0 11 15,1 0 0-15,-1 0 6 0,3 0-6 16,-2 0-3-16,0 0 1 16,-1 0 3-16,-2 0-1 15,-1 0 0-15,-4 2 0 16,-3 0 1-16,-1-2-1 15,-4 3 0 1,0-3-1-16,-2 0 2 0,2 0-1 0,-2 0 0 16,2 0 1-16,0 0 8 15,2 0-9-15,0 0 0 16,2 0 7-16,1 0-7 0,-3 0 0 16,0 0 0-1,-2 0 1-15,0-3 6 0,-2 1 3 31,0 0-9-31,0-1 14 16,-1 1-6-16,-2-3 6 0,3 1-4 16,-2 1-11-16,0-2 14 15,-1 1-14-15,-2 2 0 16,3 0 8-16,-3 1-8 16,3-2 12-16,-1 0-1 15,0 0-5-15,-1 1 4 0,2 0-9 16,-1-2-1-16,0 2 2 15,3 1-2-15,2-2 2 16,0 1-2-16,0 0 9 16,0 0-5-16,-2 0-4 15,-2 2 0-15,-3-1 0 0,0-2 0 16,0 3 1-16,-1-2-1 16,0 0 8-16,2 0-2 31,-1 0-6-31,3-1-1 15,-3 0 1-15,0 1 0 16,-1-2 2-16,-4 1-2 0,1 0 0 16,-3-1 4-16,1 2-4 15,-3-2-1-15,1 2 0 16,-1 0 1-16,-3 2 1 16,-4-3-1-16,1 3 0 15,-5 0 1-15,0 0-1 0,0 0-1 16,-2 0 1-16,0 0 0 15,0 0 0 1,0 0 0-16,0 0-13 16,0 0-12-16,-17-3-30 0,-6-1-57 0,-10-6-271 15</inkml:trace>
  <inkml:trace contextRef="#ctx0" brushRef="#br0" timeOffset="31327.6953">4478 8886 20 0,'0'0'332'0,"0"0"-218"0,0 0-32 16,0 0-25-16,0 0-37 15,0 0 38-15,7 0 48 16,-7 0 3-16,0 0-41 15,0 0-19-15,0 0 1 0,0 0-12 16,0 0-9-16,0 0-6 16,0 0-11-16,0 0 9 15,0 0 8 1,0 0 18-16,0 0 0 16,0 0 4-16,0 0-3 0,0 0-23 0,0 0-24 15,0 0 23-15,0 0-12 16,0 0 11-16,0 0-8 31,0 0-5-31,0 0 2 16,2 0-12-16,4 0 0 15,5 0 11-15,5 0-10 0,5 0 0 16,2 0 12-16,9 3-13 16,4-1 13-16,6 0-12 15,2-2-1-15,6 0 13 16,1 0-12-16,3 0 0 0,-1 0 1 15,3 0-2-15,-5 0 0 16,-2 0 0-16,-4 0-5 16,-6 0 5-16,-1-2 0 15,-1 2 0-15,-6-2 0 16,-2-1 1-16,-2 3 4 0,-1-3-5 16,-2 3 6-16,1-2-13 15,2 2 14-15,0-2-7 16,4 2 0-16,-2 0-2 15,2 0 1 1,0 0 1-16,-2 0 0 16,0 0 9-16,-4 0-9 15,-3 0-1-15,-2 0 1 16,0 0 0-16,-2 0 4 16,2 0-4-16,-3 0-5 15,4 0 5-15,-3 0 1 0,-1 0-1 16,4 0-7-16,-1 0 7 15,2 0 1-15,-2 0 0 16,3 0-1-16,0 0 8 16,2 0-8-16,4 0 0 0,0 0 0 15,0 0 0-15,0 0 2 16,0 0-2 0,0 0-1-1,0 0 1-15,-2 0-3 0,0 0 3 0,-2 0 0 16,-2 0 1-1,0 2 0-15,2-2-1 16,1 2 0-16,3 1 0 16,3-3 0-16,3 3 0 15,1-1 0-15,3-2-6 16,2 2 6-16,-1-2 2 0,2 0-1 16,-1 0-1-16,-1 2 1 15,-1-2-2-15,2 2 1 16,-3 0-6-16,2 0 6 15,0-2 0-15,0 0-1 16,0 2 1-16,-1-2 0 0,0 0-1 16,1 0 1-16,1 0 0 15,-1 0 2-15,2 3-2 16,1-3 7-16,-1 1-2 16,2-1-5-16,-1 0-10 0,1 0 9 15,-1 2 1-15,-3-2 6 16,2 2 0-16,-2 0-6 31,-2-2 0-31,2 0 0 16,-1 2 0-16,-4-2 0 15,1 0 0-15,-1 3 3 0,-2-3-3 16,1 1 0-16,-1-1 6 16,4 2-6-16,-2 0 6 15,-2 0-5-15,3 0 0 16,-1 1 0-16,-1-1 10 0,2 1-5 15,0-1 4-15,-1 2-10 16,3-1 9-16,2-3-9 16,-2 3 0-16,0-1-1 15,0 0 0-15,-3-2 1 16,4 2 0-16,1-2 0 16,1 2 9-1,2-2-8-15,2 0-1 16,-3 2 14-16,3-2-14 0,-6 0 0 0,4 0 4 31,-3 0-3-31,0 0-1 0,3 0 1 16,-5 0-1-16,1 0 13 15,-2 0-13-15,1 0 0 16,-5 0 6-16,2 0-5 16,3 0 0-16,1 0 10 15,0 0-11-15,1 0 0 16,3 0 1-16,-1 0 0 0,0 0 1 15,3 0-1-15,-1 0 0 16,4 0-1-16,-4 0 0 16,3-2 5-16,-5 0-5 0,3 2 0 15,-3 0 0-15,-2 0 0 16,1 0 0-16,-2 0 0 16,-1 0 0-16,1-2 7 15,-2 2-7-15,1 0-8 16,-2-2 6-1,2 0 3-15,-2 2-2 16,-3-3 1-16,3 3 0 16,-3-3 1-16,0 1-1 15,3 0-1-15,0 2 0 16,2-2 1-16,2-1 0 0,3 3 0 16,-1 0 0-16,2-2 0 15,1-3 1-15,1 3-1 16,1 0 0-16,0-1 0 15,-2 0 0-15,-1 1 7 16,1 0-7-16,-3 0 0 16,-1 2 0-16,1-2-2 0,-3 1 1 15,2-2 1-15,-1-1-3 16,0 2 3-16,-5-2 0 16,2 0 0-16,-4 1-15 15,0 0 14 1,1-1-8-16,-1-1-1 15,1 3 10-15,-1-1-7 16,2-1 6-16,4 2 0 16,-1-1 0-16,1 3-7 15,-3-5 2-15,-3 3 1 0,-1 0 4 16,-4-2-6-16,-3 2 7 16,-4-3 1-16,-6 4-1 15,-4-1 0-15,-2 0 1 16,-5 2-1-16,-1 0 9 15,-1 0-8-15,-2 0 0 0,0 0 24 16,0 0-13-16,0 0-6 16,0 0-6-16,0 0 1 15,0 0 6-15,0 0-7 16,0 0-11-16,0 0 10 16,0-4-59-16,0 1-120 0,0-2-193 0</inkml:trace>
  <inkml:trace contextRef="#ctx0" brushRef="#br0" timeOffset="35128.032">11886 8874 165 0,'0'0'193'16,"0"0"-92"-16,0 0 17 15,0 0-37-15,0 0-32 16,0 0-17-16,-8 0 37 0,6 0 2 15,-2-5-36-15,2 3 14 16,-3 2 1-16,3-2-9 16,0 2-8-16,0-2-11 0,0-1 14 15,-4 3-14-15,4 0 1 16,2 0 33-16,-2 0-25 16,0 0-10-16,0 0 21 15,0 0-17-15,0 0 17 16,-1-3-13-16,3 3-11 31,0 0 24-31,0 0-22 0,0 0 5 16,0 0-2-16,0 0-11 15,0-2-4-15,0 2-6 16,7-2-2-16,13 0 21 16,5-2-21-16,6 2-1 0,7-3 1 15,-1 4 0-15,3-1 0 16,3 0 0-16,-1 0 0 15,1 2 4-15,-1-2-4 16,-2 2 0-16,-1-3 0 16,-6 3-1-16,-2 0 1 0,-4-3 0 15,-3 1 0-15,0-2 3 16,1 1-3-16,0 2-1 16,2 0 1-16,0-2 0 15,-2 3 10-15,4-2-10 0,0 2-6 16,0-2 6-16,5 2 0 31,0-2-1-31,-1 2 1 16,3 0 7-16,-5 0-7 15,0 0-4-15,-2 0 4 16,-4 0 3-16,-3 0-2 0,-4 0-2 16,0 0 1-16,-3 0-6 15,1 0 6-15,-1 0 0 16,4 0 1-16,-2 0 2 15,3 0-2-15,5 0-1 0,2 0 0 16,0 0 6-16,1 0-5 16,-1 0-1-16,2 0 0 15,-3 2 5-15,4-2-5 16,-1 2-4-16,2-2 3 16,-2 2 2-16,0-2 0 0,-2 3-1 15,-5-3 0-15,-2 1 0 16,0 0 0-16,-2 4 0 31,2-3 0-31,0 0-8 16,3 1 7-16,0-3 1 0,2 0 0 15,0 0 4-15,2 3-4 16,-1-3-1-16,4 0 1 16,1 2 0-16,0-2 0 15,0 0-1-15,2 0 1 16,-1 0 3-16,-1 0-3 0,0 0 0 15,-2 0 1-15,2 0-1 16,-2 0 0-16,2 0-1 16,-2 0 1-16,0 0 1 15,0 0-1-15,0 0 0 0,0 0 0 16,0 0 0-16,3 0 1 16,-3 0-1-16,2 0 0 15,0 0 10-15,-2 0-10 16,2 0 1-16,0 0 1 15,1 0-2 1,-1 0 12-16,-2 0-12 16,0 0 0-16,0 0-1 15,-2 0 1-15,-1 0 0 16,0 0 1-16,1 0 8 16,2 0 1-16,-2 0-10 0,2 0 0 15,0 0 1-15,0 0 0 16,0 0 7-16,-2 0-8 15,2 0 1-15,0 0 7 16,2 0-8-16,-2 0 0 16,3 0-1-16,-3 0 2 0,0 0-1 15,0 0 0-15,-1 0 1 16,1 0 13-16,-2 0-14 16,-3 0-5-16,1 0 4 15,0 0 1-15,-1 0 0 0,2 0-1 16,1 0 2-16,0 0-1 31,0 0 0-31,2 0 0 16,-2 0 10-16,0 0-10 15,0 0 0-15,-1 0 1 16,-2 0 0-16,3 0 3 16,-2 0-4-16,-1 0 0 0,3 0 5 15,0 0-5-15,0 0 0 16,1 0 5-16,1 0-4 15,0 0 4-15,0 0-5 16,0 0 0-16,-2 0 4 0,2 0 5 16,2 0 5-16,0 0-2 15,1 0-11-15,-1 0 13 16,-2 0-14-16,0 0 1 16,0 0 4-16,-4 0-4 0,1 0-1 15,-3 0 0-15,-1 0 0 16,0 0 17-16,1 0-17 31,-2 0 0-31,4 0-1 16,2 0 2-16,0 0 0 15,2 0 4-15,2 0-3 16,-2 0 5-16,2 0-5 0,-2 0 5 16,4 0-3-16,-1 0 2 15,1 0-4-15,0 0-2 16,-2 0 0-16,3 0 6 15,-5 0-6-15,0 0 6 0,-2 0 2 16,0 0-8-16,-3 0 0 16,-1 0-6-16,1 0 12 15,0 0-6-15,1 0 0 16,2 0 0-16,0 0 0 0,0 0 0 16,-4 0 1-16,4 0-1 15,-2 0 0-15,0 0 8 16,-1 0-8-16,-1 0 0 31,1 0 0-31,0 0 1 16,-1-2-2-16,2-1 1 0,-2 3 0 15,2-3 10-15,-2 1-10 16,-1 0 0-16,1 0 10 16,-2-1-10-16,0 2 8 15,1 0-8-15,-2 1 1 0,2-3 7 16,1 1-8-16,-2 2 0 15,2-2 11-15,-1 0-11 16,1-1 1-16,-4 3 0 16,0-1-1-16,-9 1 16 15,-2-2-16-15,-4 2 9 0,-4 0 23 16,2-2 1-16,-2 2-3 16,0 0-8-16,0 0-13 15,0 0 7-15,0 0-16 16,0 0 0-16,0 0-1 0,0-4-47 15,0 0-71-15,0-4-202 16</inkml:trace>
  <inkml:trace contextRef="#ctx0" brushRef="#br0" timeOffset="59640.5329">5017 988 88 0,'0'0'669'16,"0"0"-592"-16,0 0-63 15,0 0 2-15,0 0-7 16,0 0 30-16,0-40 43 0,0 34 12 16,0-1-32-16,2 7-21 15,-2-5 5 1,0 5 5-16,2-2-16 16,-2 2 12-16,0 0-2 0,0 0-17 0,0 0 18 15,0 0-9-15,0 0-11 16,0-4 2-16,-2 3-7 15,-6-1 1-15,1-3 4 16,-5 3-4-16,2-2 3 16,-1 0-9-16,-5 0-15 0,1 4 9 15,-6 0-9-15,1 0 4 32,-4 0-5-32,-1 0 1 15,-2 0 0-15,1 1-1 16,-3 6 1-16,-3 4 1 15,1 0-2-15,0 4 0 0,2-2 1 16,-2 3 1-16,4 1-2 16,2-4 0-16,4 1 0 15,0-2 4-15,3-2-4 16,3 0 0-16,-1-3 0 0,5 0 0 16,0 1 1-16,0 1-1 15,2-2 0-15,0 2-7 16,2-2 7-16,0 2 0 15,1 0 0-15,-3 2 0 0,2-1 0 16,-2 4 0-16,3 0-3 16,-1 2 2-16,3 0 1 15,-4 2-1-15,4-2 1 32,-2 2 0-32,1-2 1 15,1 2-1-15,0-2 0 0,-2 2 0 16,2 1 0-16,0-2 0 15,2 3 0-15,0-1 0 16,-1 0 4-16,1 0-4 16,0 1 0-16,0-1-1 0,0 1 1 15,2 1 0 1,0-1 0-16,0 2 0 16,0 2-1-16,0 2 1 0,0-2 0 15,0 1-1-15,0-2 1 16,0 1 0-16,0 3-1 15,2-4 2-15,2 1 2 0,3-2-3 16,-1 0 0-16,1 1-1 16,0-1 1-16,2 2 0 15,-1 0 0-15,2 0 0 16,-1-2 4 0,1 0-4-16,0-5 0 15,1 2-1-15,2-1-1 16,1-2 2-16,1 0 0 15,1 0-4-15,1 1 4 16,1-2 6-16,1 1-5 16,-2-1 3-16,3 1-4 0,0-2 0 15,2 2 0-15,1-2 0 16,1-2 2-16,5 1-2 16,0-1 0-16,3 2 1 15,-3-2 0-15,2 0-1 0,-2 1 0 16,0-1 0-16,0-3 0 15,2 0 0-15,0 1 0 16,0-2 5-16,3 0-5 16,-1 1 0-16,3-4 0 15,-1 1 0-15,1 0 0 0,2-2 0 32,0 0 0-32,0 0 0 15,-1 2 0-15,2-2 0 16,1 0-1-16,-1 2 2 15,-1-2 4-15,3 1-5 0,-3 0-1 16,-3 1 1-16,1 0 0 16,0-2 1-16,-3 2-1 15,3 1 0-15,-3-4-1 16,1 3 1 0,-1-3 0-16,0 0 0 15,1 1 0-15,2 1 1 0,0-3-1 0,-1 1-7 16,0-1 7-16,3 0 1 15,3 3-1-15,-1-4 0 16,0 3 1-16,3-1-1 0,-6-3 0 16,3 1 0-16,-2-1-1 15,0 0 1-15,0 0-1 32,0 0 1-32,-3 0 0 15,4 0 0-15,-6 0 0 16,0 0 0-16,1 0 4 0,-1 0-4 15,-2 0 0-15,3 0-1 16,-3 0 2-16,-2 0 1 16,2 0-2-16,2 0-7 15,-2 0 7-15,3 0 2 16,0 0-1-16,-1 0-1 0,1 0 1 16,-1-1 3-16,0-2-4 15,3-1 0-15,-1 0 1 16,1 2-1-16,0 0-1 15,0-2 1-15,-3 4 0 0,1-3 4 16,-3 0-4-16,-2 1 0 16,0 0 0-16,0 0 0 15,0-1 1-15,0 0-1 32,0 3 0-32,-2-2-1 0,0 0 1 15,-1 2 0-15,-2-2 1 16,1 2 0-16,-2-2-1 15,-2-2 1-15,2 2-1 16,-1-2 8-16,1 0-8 16,0 0 0-16,2-2 6 0,0 2-6 15,0 0 0-15,-1-2-1 16,1 0 2-16,-1 0 3 16,0 0-3-1,3-2 0-15,-2 2 11 16,0 0-6-16,-4 0 1 0,2 0 2 0,-1-2-8 15,-4 2 10-15,0-2-1 16,-2 0-9-16,-3 0 17 16,-2-3-8-16,0 4 5 15,0 0-4-15,0-2-10 16,3-2 14 0,-1 2-15-16,-1-3 1 15,1 2 7-15,1-5-7 16,-2 3-1-16,5 0 0 15,-4-2 2-15,2 2 2 0,1-1-3 16,-3 1 6-16,3 1 2 16,-3-1 0-16,1 2 1 15,-1-2-10-15,0 0 0 16,3 2 10-16,-5 0-10 16,2 0-7-16,-2 4 7 15,1-2 6-15,-4 2-6 0,3-5 2 16,3 2 6-16,-3-5 3 15,1-2-4-15,1 0-6 16,-3-2 15-16,2-2-15 0,-1 4 0 16,-2-4 18-16,-2-1-13 15,0 2 10-15,-3-6 3 32,0-1-12-32,-2-2 5 15,0-2 7-15,-2 0-10 16,0-2 7-16,0 2-8 0,0 0 5 15,0 2-12-15,0 0 10 16,-4 0-10-16,-2-2 0 16,-3 2 12-16,-3-2-6 15,2 2-6-15,-7 1 7 16,2 1-7-16,-3 2 8 0,-1-1 1 16,-4-2 1-1,-2 3-10-15,-4 2 2 16,-2 3 5-16,-6 0 0 0,-3 1-8 15,-3 4 0-15,-6 0-1 16,-2 2 2-16,-5 1-1 0,-4 4 0 16,-3-2 0-16,3 6 1 15,-2-1-1-15,-1-2 0 32,1 2 0-32,2 0 1 15,0-2 6-15,-1 0-7 0,1-3 1 16,-2 4-5-16,-3-4 5 15,-1 0-1-15,0 2 6 16,-1 0-6-16,1-2 0 16,-1 0 0-16,3-1 1 15,-4-3-3-15,3 1 7 0,1-2-5 16,4 2 1-16,2-2-1 16,2 0 7-16,3 0-7 15,-1 1 0-15,1 2 0 16,-3 1 0-16,3-1 0 0,-1 4 0 15,-2-3-5-15,0 4 5 16,1-2 0-16,-4 2 0 16,1 0-6-16,1 2 12 15,-3-1-7-15,-2 5 1 16,-4-3 0 0,0 1 8-16,1 2-8 15,-2 0 0-15,3 0-1 16,-1 0 1-16,0 0-1 15,6 0 1-15,-3 2 0 16,8 1 10-16,-2-3-10 0,0 3 0 16,4-3 4-16,-1 2-4 15,2 2 9-15,1 2-9 16,0 5 1-16,-2 2 7 16,1 0-8-16,-1 8-4 15,-1 2 2 1,2 2-7-16,1 8 9 0,2 4-1 15,1 9-4-15,0 5 4 0,-8 36-57 16,7-10-132-16,11-11-201 0</inkml:trace>
  <inkml:trace contextRef="#ctx0" brushRef="#br0" timeOffset="63222.9679">9859 1046 677 0,'0'0'104'0,"0"0"-69"0,0 0-21 15,0 0-13-15,0 0 45 32,0 0 25-32,-14-45-3 15,14 34-28-15,6 4-28 16,0-2-11-16,1 2 4 0,-3 0-4 15,-2 3 5-15,0 0 0 16,-2 0 15-16,0 3 18 16,0-2 5-16,0 1-20 15,-8 2 20-15,-11-2-18 0,-2 2 26 16,-6 0-16-16,-4 0-10 16,-3 0 11-16,-2 0-18 15,-4 8-5-15,0 0 17 16,-1 1-14-16,0 0 11 15,1 0 7-15,-1 1-18 0,3-1 11 16,3 2-14-16,4-1-12 16,2-1 9-16,4 1-9 15,0 0 14-15,4 1-15 16,-2 0 5-16,3 0 4 16,-2 1-8-1,2-3-1-15,1 0 17 16,2 0-12-16,1 0 10 15,1 1-15-15,1 0 0 16,-1 0 8-16,1 2-8 16,1 0 5-16,-1 0-6 0,1 2 0 15,2-1 15-15,0 2-15 16,0 1 0-16,-1-2 2 16,1 0-2-16,1 0 9 15,0 0-9-15,1 3 0 0,1-3 6 31,-1 0-5-31,-1-3-1 16,2 3 1-16,-1-2 0 0,0-2 9 0,0 1-10 16,0 0 1-16,3 1 8 15,-2 0-9-15,4 2 0 16,-2 2 1 0,1 0 0-16,1-2-1 15,2 3 0-15,-2-3 1 16,0 1 9-16,2 2-10 15,2-1 0-15,0 2 5 0,0 1-4 16,0-2-1-16,0 3 1 16,0 1-1-16,0-1 10 15,0 1-10-15,0 4 0 16,6-3-2-16,0-1 2 16,3 1 7-16,-3 0-7 15,1 0-6-15,0 1 5 0,0 1 1 16,1-1-2-16,1-4 2 15,0 3 0-15,0-2 5 16,5 2-5-16,-3 2 0 0,4-1 6 16,-1-2-6-16,1-1-9 15,-1-2 9-15,1 2 1 32,3-2 0-32,2 1-1 15,4 1 0-15,1-3 1 16,2 1-1-16,0-2 9 15,2 1-8-15,2-3-1 0,-2 0 0 16,4-1 1-16,-2-4 0 16,3 3 9-16,1-2-10 15,1-2 1-15,0-1 4 16,0 2-4-16,-1-1 0 0,1 0 7 16,-1-2-8-16,-1 1 11 15,4 0-11-15,0-1 0 16,4-2 1-16,1 2 0 15,-1-2 6 1,3 1-7-16,-3 2 1 16,0 0-2-16,-1-2 1 0,-4 1-1 0,-1 3 1 15,-1-2 0-15,1-2 6 16,-2 4-6-16,-1-1-2 31,1-2 1-31,-3 0 1 0,0-1 0 16,-2-2 0-16,0 1 0 15,-2 1-3-15,2-2 3 16,-3-1 0-16,3 3 0 16,2-3 2-16,3-2 4 15,2 1-6-15,-1-1-4 0,1 0 4 16,-1 0 1-16,-1 0 0 16,-1 0 4-16,-2 0-4 15,0 0 0-15,-2 0-1 16,-2 0 0-16,0 0 3 0,0 0-3 15,-2-1-3-15,2-4 3 16,-1 3 0-16,-2-2 2 16,3 0-2-16,-2 0 0 15,-3 0 0-15,1 0 0 16,-2 0 0 0,2 0 0-16,0 2 0 15,-1 0 1-15,2 0-1 16,1-1 0-16,1 1 1 15,3-3-1-15,0 3 0 16,5-3 0-16,-1 0-1 0,3 1 1 16,2 1 0-16,-2-2 0 15,1-1 0-15,-1 2 0 16,-1-1 0-16,-1-2 0 16,-3 0 0-16,-4 2 0 15,-3 1 0-15,-3 1 0 0,-4-2 4 16,1 1-4-16,-2 0 0 15,0 0 2-15,2-2-2 16,-3 0 7 0,3 0-7-16,-1-2 1 15,2 2 8-15,-2-3-9 0,3 2 0 0,-2 1-8 16,2-2 16-16,-4 0-1 31,1 2-7-31,-1-3 0 16,-3 2 6-16,1-1-6 15,-1 1 12-15,-1 0-11 0,-1 0-1 16,-1-3 22-16,2 3-16 16,1-3-5-16,1 0 3 15,-1-2 2-15,1 2-6 16,1-1 1-16,-1-1 0 0,1 3 6 16,3-2-7-16,-3 1 0 15,-1 3 0-15,-3 0 0 16,-2 3 0-16,-3 1-1 15,2-2 2-15,-4 3-1 16,2-2 1-16,1 0-1 0,-1-1 7 16,2-2-7-16,-2 0-2 15,1-2 1-15,-1-1 2 16,2 0 8-16,-2-2-9 31,1 0 0-31,-1 0 0 16,1-2 8-16,0 0-8 0,2 2 0 15,-3 1 0-15,1-1 7 16,0 3-7-16,-3-3 0 16,3 1 5-16,-3-1-5 15,3-2 0-15,-2 1 0 16,1-1 1-16,-3-3 2 0,1-1-3 16,-2 0 1-16,0-4 5 15,-2 0-5-15,0-2 5 16,0-2-5-16,0-1-1 15,0-2 19-15,-4 0-19 0,-3-3 10 16,-4 1-1-16,0 1 0 31,-2-1 1-31,-1 2-3 16,-3-1-6-16,-1 0 13 0,-3 1-7 16,2 1-6-16,0 2 11 15,-1 2-12-15,1 2 9 16,-2 1-3-16,1-2-6 15,0 2 12-15,-2 2-11 16,-1 1-1-16,2 0 16 16,-6 1-15-16,0-3 8 0,-2 3-9 15,-2 1 1-15,-2-1 0 16,-1 2 0-16,-4 1 0 16,0-1-1-16,-2 4 8 15,-1-2-8-15,-1 1 0 0,-2 5 0 16,1-3-3-16,1 3 3 15,-1-1 0-15,4 3 1 16,-1 0 0-16,-1 0-1 16,-1 1 0-16,0-1 1 15,-1 1-2-15,-1 1 1 0,1-2-2 16,-1 1 2-16,-1 2 1 31,3-2-1-31,0 2 0 16,-3-1 1-16,1-2-1 15,-4 3 1-15,2-3 0 16,-3 2-2-16,-3 1 7 0,1-2-9 16,0 2 3-16,-1 1 0 15,4-1 6-15,-2-1-5 16,3 3-1-16,-3-2 1 16,0 2 10-16,2 0-1 0,-4 0-9 15,-2 0-1-15,-1 0 15 16,-4 5-15-16,-3 4 1 15,0 1 5-15,-5 2-6 16,0 1 3-16,1-2-3 0,-6-1 0 16,-1 0 11-16,-6-4-11 31,0 0 0-31,-4 2-9 16,-2-4 8-16,2 4-38 15,1-2-66-15,-29 2-62 16,21 1-133-16,8-4-576 0</inkml:trace>
  <inkml:trace contextRef="#ctx0" brushRef="#br0" timeOffset="67755.7012">16102 981 454 0,'0'0'108'16,"0"0"-64"-16,0 0 26 15,0 0 13-15,0 0 26 16,0 0 14-16,-62-29-33 16,53 25-31-16,3 0-21 0,0 0-11 15,-4-1 21-15,-1 5-18 32,-4-3-12-32,-1 1 2 15,-2-2 9-15,-2 2 6 16,-4 1-15-16,1 1-5 15,-4 0 11-15,0 0-6 16,1 0-2-16,0 0-1 0,-1 0-4 16,2 1 0-16,0 3-11 15,3 0-2-15,2-1 22 16,2 0-13-16,1 1-2 16,-4 1-2-16,3 0-4 0,1-1 10 15,-3 0-10-15,-1 3 0 16,2-4 9-16,-2 1-8 15,4 1 5-15,-1-1-6 16,2-1 6-16,3 1 5 16,0-1-6-16,-1 0-6 0,1-1 16 15,-1 2-14-15,1 2 4 16,1-1 0-16,2-2-5 31,-1 1 7-31,-3 3-8 16,3-2 1-16,-3 2-1 0,3 0 8 15,1 2-8-15,-2-4 1 16,1 6 1-16,-2-4 9 16,1 3-10-16,-1 1-1 15,-1-4 14-15,2 0-13 16,0 1 0-16,-1 0 5 0,0-1 3 16,-1 3-8-16,1-1 12 15,-3-1-12-15,1 0 12 16,-3 1-11-16,2 2-2 15,-2-1 15-15,2 2-8 0,1-2 1 16,-1 0-8-16,1 0 1 16,2-1 9-16,-1 2-2 15,3-3-7-15,-3 2-1 16,4 0 0 0,-1 4 10-16,-1 0-10 15,3 0 0 1,1 2-1-16,0 0 6 0,2 0-5 15,-1 1 0-15,3 1 1 16,-2 1 3-16,0-1-4 16,2 5 0-16,0-3 5 0,-1 0-5 15,1-1 0-15,0 1-1 16,-1-3 2-16,2 1 7 16,1 0-8-16,2 1 0 15,-2 2 1-15,2 2 0 16,-2 0 0-16,2 2-1 0,0-4 6 15,0 5-1-15,0 0-5 16,9 3-1-16,2-1-1 16,6 0 2-16,2 0 0 15,3 4 7-15,1-2-6 0,3 0 18 16,0-2-13-16,1 0-5 31,2-4 6-31,0 0-5 16,3 2-2-16,-1-3 3 15,0 0 6-15,2 0-3 16,1-4-6-16,2 0 0 0,2-1-1 16,2-2 2-16,3 1-1 15,-2 3 0-15,1-3 0 16,4-1 6-16,-2-3-6 16,-1 2 0-16,1-1 0 0,-1-2 0 15,-1 0 9-15,0 0-9 16,3 0 0-16,1-2-3 15,1 2 4-15,0-2-1 16,0-3 1-16,-1 2 0 16,3-1 9-16,1-2-10 0,-2 2 0 15,4 2 1-15,-3-2-1 16,2 2-3-16,-2 1 3 31,1-4 0-31,-2 4 3 16,2-3-3-16,-2 0 0 15,4-1 3-15,1 0-3 16,-1-2 0-16,-1 0 0 0,0-1 0 16,1 2 1-16,-2-2-1 15,2 0 1-15,-3 0 3 16,2 0-4-16,-4-1 0 0,2 0-1 16,0 1 1-16,0-1 0 15,0-1 0-15,-2 1 0 16,2-3 16-16,0 0-16 15,-2 0 0-15,0 0-2 16,0 0 8-16,-3 2-6 0,-1-2 0 16,-3 2 0-16,-1 0 6 15,-1-2 3-15,-1 1-8 16,-4-1 7-16,2 2-8 16,-1-2 9-1,1 0-9-15,1 3 1 16,2-3 11-16,0 0-11 15,0 0 0-15,-1 0 8 16,2 0-9-16,-1 0 11 16,-1 0-11-16,1 0 1 15,1 0 10-15,-2 0-11 0,1 0 0 16,0 0 0-16,0 0 1 16,2 0 7-16,-2 0-8 15,1 0-1-15,0-5 1 16,-1 4 0-16,-3-1 0 0,1 2 0 15,-3-2 0-15,4 0-1 16,-4-1 1-16,2 1 0 16,-1 0 6-16,-1 1-6 15,-2-1-1-15,3 0-5 16,-5-3 7-16,2 5-1 0,-2-1 0 31,2-1 0-31,0 0 1 16,2-1-1-16,1 2 1 15,-1 1-1-15,4-3 0 16,0 3 12-16,1-1-12 16,5-2 0-16,1 2 5 0,0-2-5 15,-1 2 0-15,1 1 0 16,-3 0 0-16,-1 0 5 16,0 0-5-16,-2-2 0 15,0 2 0-15,-3-2 0 0,1 2 2 16,-3-2-2-16,1-1 1 15,-1 1 3-15,3-1-4 16,0 1 0-16,2-2 5 16,-1-1-5-16,0 2 0 15,-2-1-1-15,1-2 1 0,-3 2 2 16,0 0-2-16,1-3 0 31,-3 1 1-31,0-2-1 16,0 0 1-16,0 0-1 15,3-2 1-15,-1 0 6 0,1-2-7 16,-2 2-1-16,-1 1 1 16,0-2-8-16,-2 1 8 15,0-1 5-15,-3 4-5 16,1 0 0-16,0-2 0 16,-1 1 0-16,-1 0 1 0,-2 0-1 15,-2 0 2-15,2 0-2 16,-3-1 0-16,2 2 3 15,0-3-3-15,-1 2 0 16,1-2 0-16,-2-1 1 16,2-1 3-16,1-1-4 0,2-1 0 15,-4 0 3-15,4-1-3 16,-3-3 0-16,1 0 0 31,-2-1 0-31,4-4 4 16,-4 4-4-16,0-2 0 0,-3-1 2 15,1 2-2-15,-2-2-1 16,-1 1 0-16,-1 0 2 16,1-2-1-16,1 2 0 15,-1-1 1-15,0-2 4 16,-3-1-4-16,-2-2-1 0,1 0 2 16,-3-3-2-16,-1-2 19 15,-3 1 0-15,2-6-12 16,-5 3 21-16,0 1-20 15,1-4 1-15,-3-1 5 0,0 2-13 16,0-1 11-16,0 2 0 16,-3-2-11-16,-8 3 16 15,-4-2-5-15,-2 4 2 16,-2 0 0-16,-1 0-8 16,-7 4 10-1,0-2-16-15,-4 2 0 16,-5 0 9-16,-4 2-9 15,-5 2 0-15,-3 2 0 16,-8-1 0-16,0 0 3 16,-4 0-3-16,0 3-1 0,-1 1 0 15,3 0 1-15,3 3-1 16,-1 0 1-16,3 0 0 16,-3 0 5-16,0 0-5 15,-2 2-3-15,-4-1 1 0,-3 2 3 16,-4-1-2-16,-5 2 0 15,1-2 1-15,-3 1-1 16,0 4 1-16,2-3 0 16,3 0 0-16,0 2 0 15,2-2-1-15,0 2 0 0,0 2 1 16,2-1 1-16,-3 4-1 31,4-2 0-31,-3 1-1 16,2 1 1-16,0 2-1 15,2-1 1-15,1 0 0 16,-1 4 0-16,5-2 0 16,0 1 0-16,-1-1-1 15,1 2 1-15,0 0 0 0,-2 0-1 16,-1 0 2-16,3-2 1 16,-2-1-2-16,4 3-1 0,-3 0-1 15,3 0-1-15,3 0 3 16,-4 0 0-16,2 0 1 15,-1 0-6-15,2 0 7 16,1 0-2-16,1 0 6 16,0 0-6-16,4 0-6 0,-2 0 6 15,0 0 0-15,4 0 9 16,-4 0-9-16,1 0-1 31,-2 0 0-31,1 0 0 16,-1 0 1-16,1 5 0 0,4-2-4 15,-4 1 3-15,-2 1 1 16,2 0 0-16,-2 2 5 16,0-1-4-16,0-1-1 15,2 2 0-15,0-3 0 16,5 1-8-16,1 0 9 0,3 1-1 16,1 2 0-16,4-2 0 15,3 1-1-15,0 2-1 16,4-1 2-16,3-1 2 15,-1 2-2-15,-2-1-2 0,2 2 2 16,-2-2 0-16,-4 2-2 16,0 0-5-16,-5 2 7 15,-7 1 1-15,-2 1 8 16,-2 1-9-16,-5 1 0 16,-2 0-9-1,-5 2 8-15,-1 2 1 16,-1 2-43-16,-22 8-90 15,16-5-81-15,9-6-576 0</inkml:trace>
  <inkml:trace contextRef="#ctx0" brushRef="#br0" timeOffset="98434.253">27913 3882 841 0,'0'0'120'0,"0"0"-64"16,0 0-2-16,0 0 8 15,0 0-6-15,0 0-6 0,-7-16 47 16,7 13-18-16,0 3-29 31,0 0 11-31,0-3-2 16,0 1-22-16,0 0 15 16,0 2-12-16,0-2 5 15,0 2-17-15,0 0-9 0,0 0 11 16,0 0-15-1,0 0 1-15,0 0 3 0,0 0-6 16,0 0 5-16,0 0-18 16,0 0-7-16,0 0 6 0,0 14-7 15,0 10 8-15,-4 12 6 16,2 10-5-16,-3 5 11 16,3 7-11-16,0-4 0 15,2 0 13-15,0-4-5 16,0 0 6-16,0-2 4 0,0 1-18 15,0-3 18-15,0-2-12 16,4-1-5-16,-2 3 18 31,1 0-11-31,-3 0 0 16,2 0 1-16,0-1-4 0,0-3 4 16,0 0-10-16,0-2 0 15,-2-1 0-15,3-3 10 16,-3 0-10-16,0-1 0 15,3 0 0-15,-1-3 14 16,0 0-14-16,0-1 0 0,0 3 9 16,-2-2-9-16,2 1 0 15,1 4 9-15,-3-1-8 16,2 2 7-16,-2 0-7 16,2 2-1-16,0-2 10 0,0 2-2 15,0 1 5-15,4-2 8 16,-2 4-15-16,0-4 13 15,1 2-19-15,-1-2 9 16,0 2 4-16,1-3-3 16,0 0 4-1,-1 0 2-15,0-2-15 16,-1 0 21-16,1 0-16 16,-2-4 0-16,0-1 9 15,0-5-14-15,-2-3 9 16,0 0-4-16,3-5-4 15,-3-4 7-15,0-4-9 0,0-2 0 16,0-2 5-16,0-4-5 16,0-2-1-16,0 0-11 15,0-11-68-15,-5-60-53 16,-6-1-236-16,-5-10-690 0</inkml:trace>
  <inkml:trace contextRef="#ctx0" brushRef="#br0" timeOffset="99650.8397">28174 3967 682 0,'0'0'214'15,"0"0"-104"-15,0 0-44 16,0 0-21-16,0 0-12 15,0 0 25-15,0 0 6 16,0-33-3-16,0 29-29 0,0 2-16 16,-2 2 17-16,2-2-14 15,-3 2-12-15,1 0 6 16,0-2-3-16,-2-1 21 16,2 3-11-16,-4-5 2 15,2 3 1-15,0 0-13 0,2-1 6 16,-5-2 2-16,3 1-18 15,-1 0 9-15,-2-3 1 16,3 2-10-16,-3-1 16 31,3 0-8-31,0 0 0 0,-1 0 5 16,2 0-1-16,3 2 25 16,-2 0-13-16,2 1 3 15,0 3 15-15,0-1-19 16,0 1-5-16,0 0-6 15,0 0-11-15,0 0-1 0,-2 16-7 16,0 12 7-16,-3 10 10 16,1 14 5-16,0 9-1 15,-1 8 1-15,3 5 6 16,0-4 14-16,2 5-15 0,0-5-8 16,0 1 9-16,0-1-6 15,7 0 6-15,1 0-5 16,1-3-6-16,0 4 14 15,0-3-18-15,-3 3 3 16,-1-4 4-16,-1 0-7 0,1-4 9 31,-2-2 2-31,-1-2-9 16,2-4 11-16,0 2-9 16,1-5-4-16,-1 0 15 15,0-1-20-15,2-4 6 0,0 0 2 16,-2-5-9-16,3 0 6 15,-3-4 1 1,4-2-6-16,-4-2 7 16,2 0-7-16,-1-2 0 0,-1-1 9 15,0-2-9-15,2 0 8 0,-4-1-9 16,2-5 0-16,-2 0 8 16,0-1-8-16,1-2 6 15,-1-1-4-15,0 0-1 16,0 1 13-16,0-1-8 0,-2 1-5 15,2-5 15-15,-2 1-14 16,3 0 8-16,-3-2-3 31,2-2-7-31,-2-1 7 16,3 5-7-16,-3-7 0 16,2 1 0-16,-2-1 0 0,0-4 6 15,0 1-6-15,0-3 1 16,0-2 5-16,0-1-6 15,0 0-8-15,0 0 7 16,0 0-52-16,0-38-50 0,0-4-75 16,-5-9-312-16</inkml:trace>
  <inkml:trace contextRef="#ctx0" brushRef="#br0" timeOffset="105332.6705">4469 4137 584 0,'0'0'113'0,"0"0"-16"15,0 0 4-15,0 0 7 16,0 0-28-16,0 0-4 16,-36-20-5-16,32 20-23 0,-3-3-3 31,0 2-22-31,-2-2-13 15,-1-1 19-15,-4 3 5 0,-1-1 2 0,-4 2-8 16,0 0-17-16,-1 0 15 16,-3 0-4-1,0 0 15-15,6 0-1 16,1 0-13-16,3 0 5 16,5 0-9-16,2 2-6 15,4-2 13-15,2 0-13 16,0 0-2-16,0 0 8 0,0 0 0 15,0 0 1-15,0 0-11 16,14 0-9-16,3 0 13 16,10 0-12-16,6 0 6 15,6 0-7-15,3 0 1 16,5 0 12-16,4 0-7 0,3 0-4 16,2-2 11-16,-3 2-12 15,0 0 7-15,-4 0-2 16,-7 0-5-16,-3 0-1 15,-8 0 2-15,-2-3-2 0,-2 3 8 16,-5-1-8-16,0 1 0 16,-4-3 1-16,2 3 0 31,-2-1 8-31,3 1-8 16,0-3 0-16,2 2 6 15,-1-3 0-15,3 1-7 0,1 0 0 16,1-2 6-16,-3 3-1 15,3-1-5-15,-2 0 0 16,0-1 0-16,-4 2 0 16,0-1 0-16,-3 1 0 15,-3 0 0-15,1-1 0 0,-1 1 0 16,1 2 1-16,-3-2 3 16,3 2-4-16,-1-2 0 15,1 2-1-15,-1 0 1 16,4 0-7-1,-4 0 6-15,-1 0 1 16,1 0 9-16,-1 0-9 0,1 0-3 0,1 0-4 16,-3 0 14-16,-2 0-2 31,0 0-5-31,-2 0 0 16,0 0-1-16,-2 0 1 0,2 0 0 15,-3 0 0-15,3 0 0 16,1 0 1-16,-2 0-1 15,-1 0 0-15,-3 0 0 16,-2 0 1-16,-2 0-1 0,3 0 0 16,-3 0 0-16,0 0 8 15,0 0-8-15,0 0 0 16,0 0 9-16,0 0-9 16,0 0 1-16,0 0 4 15,0-1-4-15,0-2 14 0,-3-1-10 16,-10-4-4-16,-7-2-2 15,-9 0 1-15,-9-1-1 16,-10-4 0-16,-8 1 2 16,-7 0 2-16,1 0-3 0,2 2 0 31,4 0 1-31,9 3-1 16,9 0 2-16,11 1 6 15,10 2-6-15,7 2 12 16,6 0-13-16,4 4 0 15,0 0 10-15,0 0-10 0,0 0 7 16,0 0-7-16,0 0 0 16,0 0 9-16,0 0-10 15,0 0 0-15,4 0 0 16,3 0 0-16,2 0-6 16,4 0 5-16,1 0 2 0,3 2 4 15,6 4-5-15,-3 0 0 16,4 0 0-16,-1 0 0 15,1-1-6 1,3 2 6-16,-2-2 0 16,-1 4 1-16,0-4 0 0,1 2 0 0,0-1 0 31,0-1-1-31,-2-2 2 16,2 3-2-16,0-1-7 15,-1-5 6-15,1 5-5 16,-5-1-1-16,0-1 7 0,-4-2-8 15,-3 1 8-15,0 0 0 16,-3-2-15-16,-2 3 15 16,-4-3-10-16,1 0 2 15,-3 1 7-15,0-1 1 0,3 2 0 16,0-2-1-16,-1 2-10 16,-2-2 10-16,2 0-14 15,1 1-4-15,-1-1 10 16,4 0-3-16,-2 3 12 15,0-3-10-15,1 0-3 0,0 0 12 16,0 0-6-16,2 0-2 16,-1 0 1-16,2 0-19 31,1 0-8-31,-3 0-12 16,2 0 6-16,-4-3 26 0,-1 3 1 15,-3-1 12-15,-2 1 2 16,0-2 0-16,0 2 1 15,0 0 12-15,0 0 6 16,0 0 16-16,0-2-16 16,-2 2-13-16,-7 0 1 0,-3 0-6 15,1 0 11-15,1 0-6 16,-2 0-5-16,1 0 11 16,2 2-12-16,2 1 0 15,0 0 1-15,3 1-1 16,0 0 1-16,0-2-1 0,-2 2 0 15,4 0 1-15,0 0-1 16,0-2-1 0,0 3 1-16,-3-2 0 15,1 1 0-15,0 2 0 16,-1 1 0-16,-4-2 3 16,-2 4-3-16,0 0 0 15,-7 4 1-15,0 2 0 16,-6 6 30-16,-3 1 2 15,-2 3-15-15,-2 3 13 16,4 1-17-16,0-1 7 0,2-2 1 16,8 0-12-16,-1-4 2 15,7-3-11-15,2-6-1 16,0-3 10-16,5 0-9 16,-1-4-1-16,1-1 0 0,2-2 0 15,2-1 6-15,-3-2-6 16,3 2 0-16,0-2 7 15,0 0-7-15,0 0 1 16,-2 0-1-16,2 0 0 16,0 0 7-16,0 0-7 0,0 0-7 31,0 0-1-31,0 0-41 16,0 0-29-16,0 0-81 15,0-7-146-15,0-5-922 0</inkml:trace>
  <inkml:trace contextRef="#ctx0" brushRef="#br0" timeOffset="152091.5914">6252 9622 116 0,'0'0'268'0,"0"0"-184"16,0 0-47-16,0 0 37 15,0 0 8-15,0 0-14 16,-13 0 7-16,13-7-25 0,-3 2-6 31,3 2 24-31,0 1-21 16,-2 0-6-16,0 0-21 15,0 0 6-15,0 2-4 16,-1 0-12-16,1 0-1 16,-2 0 8-16,2 0-16 0,-5 0 0 15,2 0 6-15,-1 0 5 16,-1 0-6-16,-2 0-6 15,2 0 0-15,-2 0 19 16,1 0-18-16,1 0 8 0,-2 0-9 16,2 0 8-16,1 0 3 15,-3 0-11-15,-1 0 0 16,0 2 11-16,-1 0-9 16,-1 0 5-16,1 0 9 15,-3 1-16-15,2 0 16 0,-1-1-10 16,1 2-5-16,-1-1 28 15,1-1-14-15,3 1 1 32,1-1-5-32,1-2-2 15,2 2 24-15,1-2-21 16,-1 0 1-16,3 2 4 0,2-2-15 16,-2 0 15-16,2 0-15 15,0 0-2-15,0 0 16 16,0 0-6-16,0 0-1 15,0 0 16-15,0 0-19 0,0 0-6 16,0 0 9-16,0 0-8 16,7 0 15-16,4 0-15 15,4 0-1-15,8 0 16 16,0 0-14-16,2 0 8 0,4-4-10 16,3-3 1-1,2 2 14-15,-1-2-15 0,-1 0 0 16,1 1 6-16,-2-1-6 31,-2 4 0-31,-2-1 0 0,-3 2 1 16,0-1 4-16,-1 3-5 15,2-3 0-15,-4 1 0 16,0 0 0-16,1 2 0 16,1 0 0-16,-4 0 0 15,1 0-7-15,1 0 8 0,-4 0-1 16,1 0 0-16,2 0-1 15,-2 0 1-15,2 0 0 16,2 0 0-16,-2 0 5 16,5-5-5-16,-2 3-1 15,0-3 1-15,2 1 0 16,0 0 0-16,2-3 0 0,-3 2 0 16,3-2-1-16,-3 2 1 15,-1 1-1-15,-1-1 1 16,-2 2 0-16,0 1 0 15,0 0 0-15,1-1 0 0,-2 1 0 16,1 2 0-16,1-3-1 31,0 1 1-31,2 0 0 16,0 2 1-16,3 0-1 16,0 0 0-16,1 0 0 15,2 0 0-15,-2 0-1 0,-2 0 1 16,2 0-1-16,-3 0 1 15,1 0 0-15,1 0 0 16,1 0-1-16,0 0 2 16,0 0 3-16,-1 0-4 0,1 0-1 15,-2 0 1-15,-1 0-1 16,-2 0 1-16,3 0 0 16,-2 0 9-16,0 0-9 15,4 0 0-15,-2 0 1 0,2 0-1 16,-3 0 0-16,1 2 0 15,0-2 1-15,-4 2-1 32,4 1 0-32,-2-1 0 15,-1 3-1-15,0-1 0 16,-2-1 1-16,1 0 0 0,-2 1 3 16,1 0-3-16,1-3-2 15,-4 2 1-15,1-1 1 16,0 0 0-16,0 0 0 15,-1 0 0-15,1-1 0 16,3 2 0-16,-2-1 0 0,4 0 0 16,-1-1-8-16,1 2 7 15,-2-1 1-15,4-2 0 16,0 0 1-16,2 2-1 16,-3-2 0-16,0 0 0 0,1 0 1 15,-3 0-1-15,3 0 0 16,2 0 0-16,2 0 0 15,0 0 1-15,2 0-1 16,0 0 0-16,0 0 2 16,3 0 1-1,1 0-3-15,1 0-7 16,-1 0 7-16,-1 0 0 16,2-2 0-16,0 0 0 15,-3 2 1-15,2-3 7 16,1 3-8-16,-1-1-3 0,4-1 3 15,-3 0 5-15,1-2-4 16,1 0-2-16,0 0 2 16,2 1-1-16,0 2 0 15,3-1 6-15,-1 0-6 16,0 2 0-16,1 0 0 0,1 0 6 16,-1 0-5-16,1 0 2 15,-2 0-3-15,1 0-1 16,-3 0 1-16,1 0-1 15,1 0 1-15,-3 2-1 0,2 1 2 16,-3 2 0 0,2 1-1-1,-1-5 0-15,2 4 0 16,-1-3 0-16,0-1-5 16,3-1 4-16,-1 0 2 15,1 0 0-15,-1 0-1 0,0 0 0 16,1 0 3-16,-1 0-3 15,1 0-1-15,-4-1 1 16,3-1 0-16,1 0 3 16,1-2-3-16,-1 0-1 15,-3 0 0-15,0-2 1 0,1 2 0 16,-4-3-1-16,-3 4 2 16,1-1-1-16,-4 1 0 15,1 1 0-15,-1-1 5 16,0-1-5-16,-2 2-4 15,2-1 3-15,0 3 2 0,0-1 5 16,1 1-6-16,1 0 0 31,2 0-6-31,2 0 16 16,3 0-10-16,0 0 0 0,0-3 1 16,5 3-1-16,2 0 0 15,-1-1 0-15,3 1-1 16,-2-3 1-16,-2 3 0 15,-1 0 0-15,-1 0 0 16,-1 0 3-16,0 0-3 0,3 0-1 16,-3 0-6-16,3 0 2 15,-1 0 5-15,3 0 1 16,-5 0 0-16,3 0 3 16,0 0-4-16,0 0-1 15,1 0 1-15,-1 0 0 0,1 0 0 16,2 0 0-16,-2 0 0 15,-1 0 2-15,-3 0-2 16,-2 0-1-16,-2 3 1 16,-2-2 0-1,-3 2 0-15,3-2 0 16,-3 2 1-16,3-1 11 16,0 0-12-16,2-2 0 15,-1 2 0-15,3-2 1 16,1 0 0-16,-1 0 6 15,0 0-7-15,0 0 9 0,0 0-9 16,0 0 0-16,1 0 9 16,-4 0-9-16,3 0 6 15,-1 0-6-15,-1 0 1 16,-1 3 5-16,-1-3-6 0,-1 0 3 16,2 0-2-16,-4 2-1 15,0 1 6-15,1-1-6 16,1 0 1-16,-2 0 4 15,1 1-5-15,-1 0 0 16,-2 1 0-16,3-2 1 0,-3 0 7 16,3-1-8-16,2 2 0 31,-1-1 0-31,1 0 1 16,3 0-1-16,2 0 0 15,1-2 1-15,1 1 7 0,1 2-8 16,-2-1 0-16,1 0-1 15,-3-1 1-15,2 2 0 16,1-1 1-16,-1-2-1 16,1 0 12-16,-1 2-11 15,0-2-1-15,-1 2 13 0,1-2-4 16,1 0 0-16,-2 3 3 16,1-3-12-16,-1 0 17 15,1 0-17-15,-2 0 0 16,3 0 7-16,-3 2-7 15,0-2 0-15,3 0 1 0,-6 0 0 16,3 0 17-16,-1 0-18 31,-4 3 1-31,3-3 4 16,-5 0-5-16,3 2 1 16,0-2-1-16,-3 2 9 15,3 0-8-15,-3-2-1 0,3 3 0 16,-1-3 5-16,1 3-5 15,2 1 0-15,-2-2 0 16,1 0 0-16,-1-1 2 16,3 2-2-16,-2-1 0 0,3 0 8 15,3 0-7-15,-1 0-1 16,2 0 0-16,1 0 0 16,-3-2 7-16,1 2-7 15,-1-2 0-15,2 3 10 0,6-3-10 16,-3 0 9-16,3 3-2 15,2-1-6-15,0-2 13 16,-2 2-14-16,2-2 1 31,-1 0 7-31,-2 2-7 16,0-2-1-16,1 0 0 0,-4 0 1 16,-1 0 11-16,1 0-12 15,-3 0-1-15,1 0 1 16,2 0 0-16,-5 0 6 15,4 0-6-15,-2 0 0 16,-1 3 12-16,-3-3-12 0,4 0 1 16,-1 0 6-16,1 0 1 15,-1 0 2-15,3 0-10 16,-3 2 0-16,2-2 12 0,1 0-11 16,2 3 1-16,0-3 8 15,-3 0-9-15,1 2 14 16,-3 0-6-16,3 3-8 15,-3-5 12-15,3 3-13 16,-1-1 1-16,2-2 0 16,0 2 1-1,-1-2 9-15,-1 0-10 16,1 0 0-16,-1 0 13 16,-4 0-14-16,1 0 1 15,-6 0 10-15,-1 2-11 16,-3-2 9-16,-4 0-8 0,0 0 0 15,-6 0 24-15,-3 0-13 16,1 0-3-16,-6 0-3 16,-3 0-5-16,0 0-1 15,-3 0 0-15,-3 0 1 16,-2 0-4-16,0 0 3 0,-2 0-8 16,0 0-43-16,0 0-77 15,0-12-128-15,-8-8-938 0</inkml:trace>
  <inkml:trace contextRef="#ctx0" brushRef="#br0" timeOffset="155241.5942">18744 9677 182 0,'0'0'294'15,"0"0"-216"-15,0 0-46 16,0 0-6-16,0 0 10 16,0 0 19-16,0-6 36 0,0 3 1 15,0 3-7-15,0 0-25 16,0-3-13-16,0 3-6 16,0-2-14-16,0 2 7 15,0 0-5-15,0 0-3 0,0 0 4 16,0 0-11-16,0 0-9 15,0 0 9-15,-2 0-5 16,2 0 18-16,-2 0-11 16,-5 0-8-16,1 0 7 15,-3 0-19 1,-1 0 9-16,2 0 2 16,-1 0-11-16,0 0 17 15,2 0-11-15,1 0-6 16,1 0 25-16,3 0-14 15,0 0-4-15,0 0 8 16,2 0-7-16,0 0 8 0,0 0-16 16,0 0-1-16,0 0 11 15,0 0-11-15,0 0 2 16,0 2-2-16,0-2 2 16,0 0 4-16,0 0-6 0,0 0 1 15,4 0 11-15,11 0-3 16,6 0 8-16,8 3-1 15,6-3-15-15,12 3 22 16,6-3-12-16,10 0 0 0,6 0 10 16,5 0-14-16,4 0 0 31,-3 0-6-31,-1 0 0 16,0 0 7-16,-6 0-8 15,-3-3 0-15,-2 0 7 16,-6-1-7-16,-1 2 0 0,-2-1 0 15,-2 0 0-15,-4 1 8 16,6 2-8-16,-1-2 7 16,3 0 2-16,5 0-9 15,1 0 1-15,0 2-1 0,1 0 1 16,-1 0 15-16,-2 0-16 16,-2 0 0-16,-2 0-1 15,-3 0-4-15,-4 0 4 16,-1 0 1-16,-4 0 0 15,0 0 3-15,-1 0-3 16,-3 2 0-16,3-2-1 0,-6 0 2 31,3 0 3-31,0 0-4 16,1 0 0-16,-2 0-1 16,4 0 1-16,-1 0 0 0,2 0 0 15,2 0 0-15,-2 0 0 16,1 0 0-16,1 0 0 15,-3 0 1 1,1 0-1-16,1 0-5 0,-3 0 5 16,3 0 1-16,-5 0 0 0,0 0-1 15,1 0 1-15,-4 0 0 16,3 0-1-16,0 0 6 16,1 0-6-16,-1 0 0 15,-1 0 0-15,4 0 0 16,-1 0 0-16,3 0 0 0,0 0 0 15,0 2 0-15,-1 0-2 16,3-2 2-16,-1 2-6 31,4 0 4-31,-2-2 2 0,4 0-6 16,-1 3 6-16,-2-3-14 16,2 0-5-16,-1 0-2 15,-2 0 13-15,4 0 0 16,-3 0 1-16,2 0 7 15,2 0 0-15,1 0-1 16,0 0-5-16,-1 0-7 0,0 0 11 16,1 0-7-16,-5 0-1 15,2 0 9-15,-4 0-7 16,2 0 8-16,-2 0-1 16,-3 0 1-16,4 0-2 0,-4 0 2 15,3 0-9-15,1 0 9 16,0 0 2-16,1 0-2 15,-3 0 0-15,4 0 1 16,-2 0 0-16,-1 0-1 16,3 0 0-16,-4 0 3 0,1 0-3 31,-3 0-8-31,-2 0 8 16,-1 0 0-16,1 0 0 15,-1 0 0-15,-1 0 0 16,0 1-2-16,3 1 2 15,-4 0 0-15,3 0 0 16,-1-2 0-16,1 2 7 16,2-2-7-16,1 0-8 0,-3 0 8 15,3 0 0-15,-5 0 0 16,3 0 0-16,-5 0 1 0,2 0 10 16,-1 0-11-16,2 0-7 15,-1 0 6-15,2 0 1 16,1 0-1-16,-1 0 1 15,3 0 1-15,-3 0 9 16,1 0-10-16,-1 0 0 0,0 0-1 16,3 0 1-16,-1 0 0 31,1 0 0-31,-1 0 0 16,4 0 8-16,0 3-8 15,1-3 0-15,-2 0 3 0,2 3 3 16,-2-1-5-16,0 0-1 15,0-2 0-15,-3 2 6 16,3-2-6-16,0 0 0 16,0 0 0-16,-1 0 0 15,1 0 1-15,0 0-1 0,0 0 1 16,0 0 0-16,-3 0-1 16,0 0 0-16,4 0 7 15,-4-2-6-15,-1-2 0 16,1 1 8-16,1 3-8 0,-1-3 17 15,-1 1-18-15,1 0 0 16,-1 2 11-16,-1 0-10 16,0 0 10-16,-3 0-10 31,1 0 0-31,-3 0 15 0,-1 0-16 16,-1 0 0-16,2 0 9 15,-2 0-9-15,1 0 6 16,-3 0-6-16,2 0 0 15,-1 0 9-15,0 0-9 16,-3-2 0-16,0 2 1 16,-1-2-1-16,-2 1 6 15,1-2-6-15,0-1-5 0,0 0 5 16,4 0-1-16,-2-1 1 16,3 2 0-16,0 1-1 15,1-2 1-15,1 1 0 0,-1 1 0 16,1 2 0-16,0 0 0 15,-2 0 0-15,-3 0 0 16,-4 0 0-16,-8 0 0 16,-3 0 0-16,-7 0 1 15,-5 0 30 1,-2 0-11-16,-2 0 14 16,0 0-8-16,0 0-11 15,0 0-1-15,0 0-14 16,-2 0-4-16,-31-9-22 15,-1-1-156-15,-5-6-570 0</inkml:trace>
  <inkml:trace contextRef="#ctx0" brushRef="#br0" timeOffset="159357.4079">4710 10367 165 0,'0'0'105'0,"0"0"-17"16,0 0-4-16,0 0-17 15,0 0 95-15,0 0-2 16,0-27-27-16,0 26-46 16,-3-1-34-16,1 2-15 15,0-2-12-15,0 0 12 0,0 0-5 16,0-1 5-16,-1 3-6 15,-2-2-5-15,1 2-1 16,-3 0 6-16,1 0-10 16,-3 0-8-16,0 0-5 0,2 0-8 31,-1 0 14-31,1 0-14 16,-3 0 8-16,2 0-3 15,-1 0-5-15,-5 0 23 16,1 0-14-16,-1 0-10 15,1 0 16-15,1 0-15 0,-2 0 0 16,1 0 0-16,1 0 0 16,3 0 7-16,1 2-8 15,0 1 2-15,2-1 8 16,-1 0-10 0,1-2 0-16,-1 2 7 0,-2 0-7 15,0-1 0-15,0 2 0 0,2-1 1 16,1 0 6-16,1 0-7 15,1 0 0-15,0-2 0 16,1 0 0-16,3 2 2 0,0-2-2 16,0 0-1-16,0 2-1 15,0-2 2-15,0 0-1 32,0 0 0-32,0 0-4 15,0 2 4-15,0 1 1 0,16-3 0 16,4 5 3-16,5-1-3 15,6-1 0-15,4-1 0 16,5 1 6-16,3-3 2 16,1 0-8-16,3 0 0 15,0 0-1-15,2 0 2 0,-3 0-1 16,0 0 5-16,-2 0-4 16,-1 0 4-16,-4 0-5 15,-1 0 0-15,-2 0-6 16,0-3 11-16,0 1-5 0,-3 2 0 15,2-3-1-15,1 1 1 16,7 2 6-16,-1-2-5 16,2 0-2-16,1 2-1 15,1-3 2-15,2 3 0 16,1 0 2 0,-3-3-1-16,-1 3-1 15,-1-2 0-15,2 0 1 16,-7 0-1-16,1 2 0 15,-4-2-1-15,0 0 2 16,-2 0 3-16,-3 0-4 16,0 2 0-16,2 0-1 0,-2 0 0 15,3 0 1-15,1 0 0 16,1 0 0-16,2 0 1 16,2 0-1-1,0 0-4-15,1 0 3 16,-1 0 1-16,2 0 0 0,3 0 0 0,-1 0 0 15,1 0 3-15,-1 0-2 16,1 0-1-16,-1 0 1 16,1 0-1-16,-3 0 0 15,2 0-1 1,-1 0 0-16,-3-3 1 16,3 0 0-16,-1 1 1 15,0 0-1-15,3 0 1 16,-1-3-1-16,1 4 1 15,-3-3-1-15,0 2 0 0,1 2 0 16,-5-3 0-16,2 1 0 16,-2 2-1-16,0-3 1 15,0 3 0-15,2-2 7 16,2 0-6-16,0 0-1 16,3-1 0-16,0 2 6 0,2-1-6 15,-3 2 1-15,1-2-1 16,-1 2 0-16,1 0 7 15,-3 0-7-15,3 0 0 16,0 0 8-16,-4 0-7 0,2-3-1 16,-1 3 0-16,1 0 1 31,-3-1 7-31,0 1-7 16,3 0-1-16,-5 0 5 15,1 0-3-15,-1 0 4 16,3 0-6-16,-1 0 1 0,-1 0 6 15,4 0-7-15,-1 0 1 16,3 0-1-16,0 0 0 16,2 0 0-16,-1 0 1 15,1 0 7-15,-3 0-7 0,2 0 0 16,-4 1 7-16,1 2-8 16,-2 1 1-16,1-3-1 15,-1 2 1 1,1-1 5-16,0 0 3 15,-1-2-8-15,-1 2-1 0,0 1 9 0,-2-3-9 16,0 2 1-16,0 3-1 16,1-3 1-16,0 1 5 31,-1-1-6-31,1 1 0 16,2-1 0-16,-1 0 1 0,2 0-1 15,-1 0 0-15,1-2 0 16,2 1 0-16,1-1 0 15,-1 3 0-15,1-3 0 16,-1 0 0-16,1 0 7 16,2 0-7-16,0 0-4 0,-1 0 3 15,6 0 2-15,-1 0-1 16,1 0 0-16,-4 0 0 16,0 0-1-16,-2 0 1 15,-3-3 0-15,1 2-1 0,-4-1 1 16,3 0 0-16,-6 0 0 15,3 0 1-15,-1-1 6 16,-1 1-1-16,-1 1-5 16,-1-1 7-16,2 0-8 15,-2 0 0 1,-1-1 9 0,3 3-9-16,0-2 15 0,0 2-15 15,0-3 1-15,4 1 13 16,1 0-13-16,1 0 9 15,1 2-9-15,-1-3-1 0,1 3 15 16,2 0-15-16,-2-1 1 16,-1 1 5-16,0-2-6 15,-1 2 6-15,-1-2-4 16,1 2-2-16,-6 0 12 16,3-3-12-16,-2 2 0 15,0 1 7-15,-2-2-6 0,-1 2 7 31,-1-2-7-31,-3 0 9 0,0 2 15 16,3-2-25-16,-3-1 1 0,0 2 11 16,-2 1-10-16,2-2-2 15,0 0 0-15,0 0 2 0,4 0-1 32,0 2 0-32,1-3-1 15,-1 3 10-15,1 0-9 16,1 0 15-16,2 0-16 15,-1-2 1-15,-1 2 12 0,1 0-7 16,1-1 1-16,-2 1-1 16,-1-2-5-16,1 0-1 15,2 0 0-15,-1-1 6 16,2 1 6-16,-3 0-11 0,4 1 0 16,-3-1 9-16,-1 2-9 15,2 0 9-15,-4-2-8 16,3 2-2-16,-2 0 19 15,1-2-17-15,2-1 6 16,-2 2 2-16,1-3-4 0,0 1 4 16,-2 2-2-16,0-3-8 31,-1-1 12-31,1 3-9 16,-3-1 3-16,-2-1-6 15,3-1 1-15,-5 1 10 0,2 1-11 16,-4-2 1-16,0 3 9 15,-1-2-5-15,-1 3-5 16,2 1 0-16,-3-3 0 16,3 3 7-16,-1 0-7 15,1 0 0-15,0 0 6 0,0 0-6 16,0 0 0-16,-2 0 0 16,0 0 1-16,2 0 5 15,-2 0-6-15,2 0 0 16,-2 0 6-16,2 0-6 0,-4 0 0 31,2 0 0-31,2 0 1 16,-2 0 4-16,-1 0-5 0,3 0 1 0,0 0-3 15,-1 0 2 1,3 0 0 0,2 0 0-16,-2 0 0 0,2 0 1 15,0-1 1-15,1-3-1 16,-1 1-2-16,1-1 1 15,-4 1 0-15,-1-1 2 16,-5 1 4-16,-3-1 2 0,-9 2-2 16,-3 2 9-16,-5-2 19 15,0 2-13-15,-2 0-2 16,0 0-3-16,0 0-16 16,0 0 0-16,0 0-5 15,0-6-48-15,-2 1-55 16,-13-6-147-16</inkml:trace>
  <inkml:trace contextRef="#ctx0" brushRef="#br0" timeOffset="160623.9992">5046 11180 816 0,'0'0'196'0,"0"0"-144"0,0 0 6 0,0 0-3 32,0 0-16-32,0 0 50 15,4-49 37-15,-1 43 2 16,0 0-10-16,-1 2-37 15,-2 2-22-15,2 2-9 0,-2 0-11 16,0 0 7-16,0 0-20 16,2 0-14-16,0 0 5 15,0 0-17-15,5 6 1 16,4 10 12-16,7 8-1 16,2 2 18-16,5 4-24 0,1 1-5 15,1-4 12-15,0-3-13 16,-5-3-1-16,-5-7 1 15,0-3 0-15,-7-3 5 16,0-4-5-16,-6-1 0 16,-2-3 5-16,3 0-4 0,-1 0 6 15,8-8 1-15,7-17-7 32,12-13 8-32,15-10-9 15,4-11-11-15,10-4 11 16,3-3-1-16,4 4-6 0,2 5 6 15,2 7 0-15,-1 7 1 16,-5 9 0-16,-10 5 0 16,-8 11-6-16,-16 7 6 15,-9 4 0-15,-11 2 1 16,-9 5 5-16,0 0 13 0,-2 0-18 16,0 0 5-16,0 0-6 15,0 0-10-15,0 3 4 16,0 6-12-16,0 14-55 15,0-3-84-15,-2-3-330 0</inkml:trace>
  <inkml:trace contextRef="#ctx0" brushRef="#br0" timeOffset="161907.1836">5251 13172 307 0,'0'0'140'0,"0"0"-104"0,0 0-4 16,0 0 86-16,0 0 13 15,0 0 21-15,0 0-28 32,0 0-15-32,0 0-21 15,0 0-14-15,0 0-12 0,0 0-21 16,0 0-12-16,0 0-1 15,0 0-4-15,0 0 21 16,0 0 15-16,0 0-3 16,0 7-8-16,0 0-17 15,0 10 28-15,3 1-11 0,5 3-19 16,4 8 8-16,-1 0-10 16,3 5-4-16,1 3 7 15,1 1-12-15,1-2 5 16,1 0-15-16,0-4-9 0,0-4 12 15,-5-3-12-15,1-6 1 16,-6-3 0-16,1-3-1 16,-2-3 6-16,0-7-6 15,-5-1 1 1,0-2 6-16,0 0-7 16,5-2 1-1,7-20 36-15,7-12-28 0,10-14-9 16,6-13-25-16,5-9-16 15,3-1 29-15,1 1 4 16,2 8 8-16,-2 6 7 0,-1 7-7 16,-3 11 0-16,-4 9 0 15,-5 8 0-15,-8 9 7 16,-9 4-6-16,-6 6 7 16,-3 2 8-16,-5 0-15 15,0 0 6-15,-2 0-7 16,0 0 0-16,0 8 4 0,0 0-4 15,0 2-7-15,0-1-30 16,0 2-86-16,-4-5-181 16,-11-3-652-16</inkml:trace>
  <inkml:trace contextRef="#ctx0" brushRef="#br0" timeOffset="164940.5872">5104 16503 768 0,'0'0'171'16,"0"0"-124"-16,0 0-12 0,0 0-2 0,0 0-32 31,0 0 9-31,0-22 44 16,0 18 10-16,0 4 5 15,0-4-14-15,0 4-22 16,0-4-6-16,0 2 7 15,0 2-2-15,0 0 16 16,0 0 7-16,0 0 17 16,0 0 11-16,0 0-19 0,0 0-6 15,0 0-17-15,0 0-13 16,2 0 15-16,-2 0-15 16,0 0-14-16,0 0 4 15,5 0-18-15,2 2 0 16,6 16 0-16,5 8 1 15,6 8 6-15,3 2 2 16,4 5-3-16,2-6-6 0,-2-3 0 16,-1-5 4-16,-6-5-4 0,-3-4 0 15,-6-4 0-15,-6-7 0 32,-4-2 7-32,-5-5-7 15,2 0 1-15,-2 0 16 16,0 0-9-16,0 0-7 15,2 0 14-15,4-8-14 0,11-19 54 16,4-13-49-16,18-13 1 16,11-14-14-1,13-5 1-15,11-4-9 0,9 4 3 16,0 5-7-16,5 9 6 0,-8 10 4 16,-9 12-8-16,-13 9 16 15,-15 7-5-15,-19 13 6 16,-10 3 0-16,-10 4 0 15,-4 0 18-15,0 0 2 0,0 0-9 16,-2 0 5-16,-4 0-16 16,-2 0 0-16,6 4-1 15,2-4-2-15,0 0-43 16,4 0-151-16,8 0-291 0</inkml:trace>
  <inkml:trace contextRef="#ctx0" brushRef="#br0" timeOffset="196100.8668">22444 15357 371 0,'0'0'109'16,"0"0"-55"-16,0 0 27 0,0 0-23 16,0 0 3-16,0 0 15 15,8-11-43-15,1 9 16 16,-1 0 14-16,4-3-19 15,-1 5-13-15,-3 0-5 16,4-3 1-16,-3 3 5 0,-1-2 6 16,1 0-2-16,-2 2 3 15,-2 0-6-15,-1 0-8 16,-2 0 2-16,3 0-11 16,-3 0 6-16,4 0-7 0,0 0 19 15,0 0-23-15,0 0 2 16,1 0-13-16,0 0 4 15,2 0 5-15,0 0 0 32,1 0-8-32,2 0 7 15,3 0 2-15,4 0-4 0,1 2 10 16,1 0-14-16,2 1-1 16,2-3 1-16,-3 5-2 15,0-5 0-15,0 0 0 16,-1 0 7-16,-2 0-7 0,-1 0 0 15,1 0 1 1,-4 0 0-16,1 0-1 16,-1 0 1-16,1 0 0 0,-1 0 6 15,3 0 7-15,0 0-14 16,2 0 1-16,3 0 18 0,-2 0-19 16,2 0 1-16,1 0 0 15,1 0 0-15,2 0 0 16,0 0 0-16,-3 0-1 15,2 0 8-15,-1 0-8 16,2 0 0 0,0 0 2-16,2 0-2 15,0 0 1-15,2 0 0 16,0 0 0-16,3 0 9 16,-3 2-10-16,0 0 1 15,2 0-1-15,-1 0 0 0,1-1 1 16,0 5-1-16,3-3 1 15,0-1 1-15,0 2-1 16,1 0-1-16,1 0 1 16,1 0 0-16,-2 1 0 15,3-5-1-15,-2 0 0 0,0 3-1 16,0-3-2-16,0 2 3 16,-1-2 7-16,0 0-7 15,0 0 0-15,1 0-2 16,0 0 2-16,0 0 0 0,-2 0 0 15,2 0 0-15,-5 0 2 32,0 0-2-32,3-2 1 15,-3-1-1-15,1 3 0 16,2 0 4-16,-1 0-3 16,1 0-1-16,-1-5 1 0,1 5 0 15,0 0 18-15,0 0-19 16,-1 0 0-16,1 0 15 15,-3 0-8-15,0 0 6 16,-1 0-4-16,-3 0-2 16,2 0 8-16,-2 0-15 15,4 0 1-15,-2 0 10 0,4 0-11 16,-2 0 1-16,-2 0-1 16,3 0 0-16,-3 0 6 15,2 0-6-15,3 0 0 0,-1 0 6 16,3 0-5-16,3 0-1 15,-2-4 0-15,4 4 0 32,-1-4 4-32,0 4-4 15,1-1 0-15,-3 1-1 16,2 0-8-16,-3 0 9 0,0 0 0 16,1 0 2-16,-1 0 6 15,1 0-8-15,-3 0 0 16,1 0 6-16,1 0-6 15,0 0 0-15,1 0 4 0,1 0-1 16,-3 0 3-16,1-3-6 16,-1 0 0-16,3 3 0 15,-3-1 0-15,1-1 1 16,2 2 6-16,-1 0-6 16,0 0 8-16,3-3-8 0,-3 3-1 15,-1 0 0-15,0-6 0 16,-1 3 0-16,-3-1 2 15,1 2 6-15,-3-3-3 16,-2 2-5 0,0 1 0-16,-2-2 6 15,-2 1-6-15,2 3 1 16,2-5-1-16,1 1 0 16,1 4 4-16,2 0-4 15,4-4 0-15,-1 3-1 16,-1 1 2-16,4-3-1 0,-3 3 0 15,-1-3 0-15,1 3-2 16,3 0 2-16,-3 0-1 16,-1 0 0-1,-1 0 1-15,-3 0 7 16,-2 0-7-16,-2 0 0 0,-6 0 9 0,-5 0 6 16,-7 0 4-16,0 0 1 15,-2 0 2-15,0-1 6 16,-1-1-9-16,6 2-17 0,-1-4 14 15,1 4-16-15,-3-4 0 16,-5 1 1-16,1 3-1 31,-2-1 6-31,-3 1-1 16,1 0-3-16,-3 0 10 16,0 0-12-16,0 0-6 15,0 0-9-15,-14-2-10 0,-8-2-92 16,-5-1-385-16</inkml:trace>
  <inkml:trace contextRef="#ctx0" brushRef="#br0" timeOffset="199534.0437">6234 16008 359 0,'0'0'140'0,"0"0"-99"15,0 0 54-15,0 0-43 16,0 0-25-16,0 0-2 16,-17-8 27-16,13 8 16 15,-2 0-16-15,2-2-2 0,-5 2-22 16,3 0 1-16,-6 0-8 16,3 0 11-16,1 0-9 15,-3 0-2-15,-1 0 3 16,1 0-4-16,-3 0 4 0,2 0-22 15,-5 0 7-15,2 0-9 32,1 0 1-32,2 2 12 15,1 1-6-15,-1-3 14 16,5 5 6-16,1-5-15 16,4 0 15-16,0 4-5 0,2-4-9 15,0 0-4-15,0 0 15 16,0 0-2-16,0 0 17 15,0 0 1-15,0 0 9 16,0 0-27-16,4 0-15 16,7 0 4-16,1 0-11 0,5 0 0 15,3-4 5-15,5-1-5 16,1 5 0-16,6-3 2 16,-4-2-1-1,6 4 0-15,-2-3 0 16,-3 4 0-16,2 0-1 0,-5 0 0 0,-2 0 1 15,1 0 0-15,-5 0-1 16,0 0 0-16,-2 0 0 31,0 0 0-31,0 0 0 16,2 0 0-16,-1 0 4 0,4 0-4 16,-1 0-2-16,3 0 2 15,0 0-8-15,1 0 8 16,3 0 1-16,0 0-1 15,0 0 5-15,2 0-5 0,-4 0 0 16,0 0-1-16,0 0 1 16,-5 0 0-16,0 0 0 15,-2 4-7-15,3-4 7 16,-1 0 2-16,2 1-2 16,3 2 1-16,0-3-1 0,2 0 1 15,2 2-1-15,-2-2-10 16,2 0 10-16,-2 0-2 15,2 0-6-15,-2 0 8 16,0 0-2-16,-2 0 2 16,0 0-1-1,0 0 1-15,0 0 0 16,-1 0 0-16,3 0-1 16,-2-2 1-16,-1-1 0 15,1 2 6-15,0 1-6 16,-2 0 1-16,0 0-2 0,1 0-1 15,0-4 2-15,3 4 4 16,0 0-3-16,3 0-1 16,-1 0 0-16,2 0 1 15,-4 0 3-15,2 0-4 16,-2 0-1-16,0 0 1 0,0 0-4 16,-2 0 4-16,0 0 0 15,2 0 1 1,-4 0 0-16,2 0-1 15,-4 0 0-15,0 0 0 0,0 0 1 0,-1 0 1 16,0 0-2-16,2 0 0 31,1 0 0-31,2 0 0 16,2 0 1-16,2 0 3 16,-2 0-3-16,2 0-2 15,1 0-5-15,-1-4 6 0,-2-1 7 16,0 4-4-16,0-1 4 15,-2 0 0-15,-4-1-5 16,4 1 5-16,0 2-7 16,0-3 6-16,0-2 7 0,0 5-11 15,-3-6-1-15,0 4 8 16,3 1-8-16,-2 1 14 16,-1-4-15-16,1 4 1 15,0 0 9-15,-4 0-9 16,4 0 0-16,0 0 10 0,-3 0-11 15,2 0 10-15,-1 0-5 16,1 0-4-16,1 0 6 31,0 0-6-31,-1 0-1 16,0 0 0-16,1 0 1 16,0 0-1-16,2 0 1 0,-3 0-1 15,2 0 8-15,3 0-7 16,-2 0-1-16,4-5 0 15,-2 5 0-15,2 0 1 16,-2 0 1-16,3-4-2 0,-3 4 10 16,-2-1-10-16,2 1 1 15,-3 0-1-15,1 0 0 16,0 0 8-16,0 0-8 16,-1 0 0-16,1 0 0 15,2 0 1-15,0 0 7 0,0 0-7 31,2 0-1-31,0 0 3 16,3 0 4-16,1 0-7 0,2 0 10 0,-2 0-10 16,-2 0 1-16,3 0-1 15,-3 0 0 1,-2 1 1-16,1 3 0 16,1-4 8-16,-4 5-3 15,2-5-6-15,-2 0 1 16,0 0-1-16,-2 4 0 0,0-4 0 15,0 0 0-15,0 0 1 16,-1 0 12-16,1 0-12 16,-1 0 9-16,3 0-2 15,0 0-7-15,0 0 7 16,0 0-8-16,0 0 2 16,0 0-2-16,0 0 1 0,0 0 7 15,0 0-8-15,0 0 0 16,-2 0 8-16,0 0 1 15,-2 0-3-15,1 0 8 16,-2 0-5-16,1 0 3 0,0 0-6 31,0 0 1-31,-2 0 16 16,2 0-17-16,-2 0 0 16,1 0 7-16,1 0-1 15,-1 0-2-15,3 0 2 16,-1 0-11-16,4 0 21 0,3 0-12 15,0 0-8-15,6 1 8 16,-2-1-9-16,1 2 16 16,2 0-17-16,-1 2 1 15,-2 1 3-15,-1-5 6 0,-3 0-4 16,-6 3-4-16,-5-3-2 16,-6 0 5-16,-9 0-5 15,-3 0-1-15,-4 0 1 16,0 0-3-1,0 0 2-15,-4 0 1 16,-12 0-13-16,-2 0-66 0,-10-3-85 0,1-10-164 31,4 3-471-31</inkml:trace>
  <inkml:trace contextRef="#ctx0" brushRef="#br0" timeOffset="217764.3883">19117 16910 46 0,'0'0'162'0,"0"0"-110"0,0 0-28 0,0 0-6 31,0 0 32-31,0 0-9 16,-2 0 9-16,2 0 6 15,0 0 61-15,0 0-13 0,0 0-17 16,0 0-28-16,-2 0-19 16,2 0-6-16,0 0 13 15,0 0 0-15,-2 0-8 16,2 0-2-16,-4 0-5 16,2 0-6-16,-2 0 0 0,0 0-19 15,-3 0 7-15,1 0-14 16,-2 0 0-16,2 0 1 15,-1 0-1-15,3 0 8 16,0 0-8-16,-1 0 0 0,0 0 7 16,3 0-7-16,0 0 1 31,2 0 9-31,0 0-10 16,0 0 10-16,0 0-10 15,0 0 0-15,0 0 3 16,0 0-3-16,0 0 1 0,0 0 12 15,0 0-4-15,0 0 11 16,4 0-11-16,6 0 3 16,0 0 7-16,6 0-11 15,0 0-7-15,2 5 9 16,1-5-9-16,6 3 10 0,0-3-10 16,2 0 0-16,-1 0 6 15,3 0-6-15,3 0-1 16,-3 2 1-16,-3-2-1 15,0 0 2-15,-1 4-2 0,0-4 0 16,0 0 2-16,-3 0-2 16,2 0 1-16,0 0-1 15,1 0 0-15,0 0 5 32,0 0-5-32,-2 0 0 0,4 0 0 15,-2 0 0-15,2 0 0 16,-3 0 0-16,-1 5 0 15,1-5 0-15,-2 0 0 16,1 0 0-16,-1 0 1 16,2 0-1-16,1 0 0 0,0 0 0 15,-1 0 1-15,1 0-1 16,-1 0 0-16,0 0-1 16,1 0 1-16,0 0 0 15,-3 0 0-15,2 0 0 16,3 0 0-16,0 0 0 0,0 0 0 15,0 0 0-15,-1 0 4 16,1 0-4-16,0 0-1 16,-1 0 0-16,1 0 1 15,0 3-2-15,0-3 2 0,0 0 0 32,-1 4 1-32,3-4-1 15,-2 0 0-15,2 0 0 16,0 5 0-16,0-5 1 15,3 0-1-15,-1 0 0 16,-2 0-1-16,2 0 1 0,0 5-1 16,-2-5 0-16,-1 0-8 15,-1 0 9-15,2 0 0 16,2 0 0-16,0 0 0 16,-2 0-1-16,3 4 1 0,-1-4 0 15,-2 0-1-15,0 4 1 16,2-4 0-16,-2 4 0 15,0-4-1-15,2 3 1 16,0 0 0-16,1-3-1 16,-1 0 1-16,-2 4-1 0,2-4 1 15,-2 0-1-15,0 0 1 32,0 0 1-32,0 0 0 15,0 0-1-15,-2 0 1 16,2 0-2-16,0 0 1 15,2 0 0-15,0 0 0 0,1 0 1 16,1 0-1-16,0 0 0 16,1 0 0-16,-1 0 0 15,0 0-1-15,-1 0 1 16,2 5 1-16,-3-5-1 0,0 0 0 16,2 0 0-16,-1 0 0 15,1 0 0-15,3 0 0 16,-1 0 0-16,4 0 0 15,-4 0 0-15,3 0 1 0,-1 0-1 16,1 0-2-16,1 0 2 16,1 0 0-16,-1 0 0 15,2 0 0-15,1 0 0 16,2 0 1 0,-1 0-1-1,-1 0-8-15,-1 0 8 0,-1 0 0 16,-5-5-1-16,1 5 1 15,-1 0 0-15,0 0 0 16,0 0 0-16,1-4 0 16,1 4 4-16,3 0-4 0,-1 0-1 15,-4-3 1-15,1 3 0 16,-1 0-1-16,1 0 1 16,-2 0 0-16,1 0 4 15,1 0-4-15,-1 0 0 16,1 0 0-16,-1 0 0 15,4 0 0-15,-3 0 0 0,1 0 0 16,-1 0 0-16,-1 0 0 16,2 0 0-16,-2 0 0 15,1 0 0-15,-1 0 0 0,1 0 0 32,-1 0-1-32,2 0 1 15,0 0 1-15,3 0-1 16,-2 3 0-16,2-3 1 15,2 0-7-15,-1 0 6 16,-1 0 0-16,2 4 3 16,-1-4-3-16,-1 0-1 0,2 5 0 15,-2-5 1-15,0 0 1 16,0 0-1-16,-2 0-6 16,0 0 6-16,-2 0 1 0,-1 0 2 15,1 0-3-15,-1 0 0 16,2 0 5-16,-2 0-5 15,3 0 0-15,-3 0-6 16,1 0 7-16,0 0-1 16,0 0 2-16,-1 0-2 15,1 3 5-15,1-3-5 0,0 0-1 32,1 0 1-32,-1 4 0 15,3-4 0-15,-1 0 0 16,-4 0 0-16,1 0 5 15,-1 0-5-15,-1 0-1 0,-1 0 1 16,0 0-1-16,-2 0 1 16,1 0 0-16,-3 0 1 15,0 0 6-15,-3 0-7 16,1-4-1-16,0 4 0 16,-2 0 1-16,0-3 0 0,2 3 1 15,-2 0 0-15,2 0-1 16,2 0 1-16,2 0 0 15,3 0 5-15,2 0-6 16,-2 0 1-16,-3 0-1 0,0 0 1 16,-2 0 7-16,0 0-8 15,-3 0 0-15,3 0 1 16,-2 0-1-16,0 0 1 16,0 3-1-1,2-3 7 1,0 4-6-16,0-4-1 0,0 0 0 15,-3 0-1-15,4 0 1 16,-4 0 0-16,0 0 0 16,1 0 0-16,2 0 3 15,0 0-3-15,-2 0 0 0,0 0 0 16,0 0 0-16,0 0-1 16,2 0 0-16,2 0 2 15,0 0 0-15,0 0 0 16,0 0-1-16,3 0 1 15,-1 0-1-15,0 0 0 0,1-4 0 16,-1 1 0-16,0-2 0 16,-4 5 1-16,0-4-1 15,0 4 10-15,-2-6-9 16,0 6-1-16,0-4 1 0,0 4-1 31,-2 0 7-31,-2 0-7 16,4 0-1-16,-2-4 1 15,2 4 0-15,-2 0 0 16,1 0 0-16,1-4 1 16,0 4 0-16,1 0 0 0,3 0 1 15,2 0-2-15,-2 0 1 16,0 0 0-16,0 0 5 16,-2 0-4-16,0 0 3 15,-1 0-5-15,-1 0 2 0,0 0 15 16,-2 0 2-16,-3 0 6 15,-5 0-13-15,-3 0-1 16,-5 0 34-16,-5 0-5 16,1 0 6-16,-3 0-5 15,1 0-12-15,-1 0-7 0,0 0-7 16,0 0-14-16,1 0 13 31,5 0-14-31,1 0-1 16,5 0-1-16,-1-5-5 15,1 5 1-15,-2 0-14 0,2 0-6 16,-5 0 5-16,0 0-4 16,-5 0-8-16,-2 0 2 15,0 0 20-15,-2 0 10 16,0 0-7-16,0 0 0 16,0 0-3-16,0 0-29 15,0 0 11-15,0 0 10 0,-2 0-9 16,-4 0 28-16,-5-5 0 15,-3 5-33-15,-15 0-5 16,0-4-75-16,1 4-127 0</inkml:trace>
  <inkml:trace contextRef="#ctx0" brushRef="#br0" timeOffset="223047.255">5914 17691 512 0,'0'0'107'0,"0"0"-83"15,0 0-24-15,0 0-1 16,0 0 1-16,0 0 10 16,0 0 35-16,0 0 21 15,0 0 6-15,0 0-31 16,0 0-14-16,0 0-5 0,0 0 7 16,0 0 5-16,0 0-3 15,0 0-11-15,-3 0 7 16,3 0-9-16,0 0-4 15,0 0-2-15,0 0-11 16,0 0 9-16,0 0-10 0,0 0 1 16,0 0 22-16,5 0-10 15,3 5 18-15,6 3 17 16,6-1 2-16,2-4-3 31,7 1-8-31,3 1-12 0,5-2-2 16,1-3-15-16,5 4 2 15,1-4-11-15,1 0 5 16,-1 0 5-16,1 0-10 16,-3 0-1-16,-4 0 6 15,-2 0-6-15,-7 0 0 0,-5 0 0 16,1 0 0-16,-3-4 9 16,1 4-9-16,1-3 0 15,-2 3-1-15,3-5 2 16,-3 1-1-16,3 4 0 0,-1 0 0 15,-2 0 1-15,3 0-1 16,0 0 0-16,-4-3 0 16,2 3 0-16,-3 0 0 15,-5 0 0-15,2 0 0 16,-5 0 0-16,2 0 0 0,-3 0 0 31,0 0 1-31,3 0-1 16,1 0 0-16,3 0 0 15,5 0 0-15,-2 0 3 16,4-3-3-16,2 3 0 0,0 0 0 16,0-4 0-16,0 4-1 15,-3 0 1 1,2 0 0-16,-1 0 0 16,-3 0 0-16,1 0 0 0,-4 0 0 15,6-4 0-15,0 4 0 0,2-4 0 16,0-1 0-16,2 5 6 15,0-9-6-15,2 4 0 16,-2 2 0-16,2-1 1 16,-2 4 0-16,-2 0-1 0,-3-2 1 15,0-1 2-15,-1 3-3 16,-3-5-5-16,0 5 5 31,2 0 0-31,-1 0 0 16,0 0 0-16,2 0 1 15,-1 0 3-15,3 0-4 0,-1 0 0 16,0 0 0-16,3 0 0 16,0 0 0-16,2 0 0 15,-2 0 0-15,2 0 1 16,0 0-1-16,0 0-1 16,0 0 1-16,0 0 0 0,2 0 1 15,0 0-1-15,1 0 0 16,-1 0 0-16,2 0 0 15,1 0 0-15,1 0 0 16,1 0 0-16,2 0 0 0,2 0 0 16,-2 0 0-16,1 0-1 15,0 0 2-15,-1 0-1 16,-1 0 0-16,3 0 0 16,1 0 0-1,-1 0 0 1,3 0 0-16,-1 0 0 0,-3 0 0 15,2 0 0-15,-3 0 0 16,-3 0 0-16,3 0 0 16,-2 0 0-16,0 0 0 15,0 0-1-15,1 0 1 16,1 0-2-16,-1 5 1 16,4-5 0-16,-3 0 1 0,2 0-1 15,1 0-10-15,-2 0 11 16,1 0 0-16,1 0 0 15,-1 0 0-15,2 0 1 0,-4 0-1 16,0 0 0-16,0 0 1 16,-3 3-2-16,2-3 1 15,-2 0 0-15,1 0 0 16,-1 0 1-16,1 2 3 0,-1-2-4 31,2 0-5-31,-4 4 5 16,0-4 0-16,1 0 1 15,-1 0-1-15,0 3 0 16,1-3 6-16,-3 5-6 16,0-1-2-16,0-4 2 0,0 5 0 15,1-5 2-15,-1 0 3 16,0 5-4-16,2-1-1 16,2 0 1-16,0 0-1 15,5-1 1-15,2 0-1 0,1-3 1 16,3 4 0-16,1-4 0 15,0 0 9-15,-2 0-10 16,-1 0 1 0,-1 0 10-16,-1 0-9 15,3 0 5-15,-3 0 0 0,3 0-7 0,-1 0 9 16,0 0-8-16,3 0 9 16,1-4 3-16,-6 4-5 31,0 0-7-31,-2-3 11 15,-2 3-2-15,0 0 9 16,-1-3-13-16,4-1 5 0,-1 4 4 16,0-4-9-16,3 4 1 15,-6 0 0-15,3-4-7 16,-1 4 9-16,-2 0 4 16,1-5-2-16,0 5 5 15,3 0-15-15,-4 0 5 0,-1 0 4 16,1 0-10-16,-1 0 6 15,0 0-6-15,0 0 0 16,-1 0 2-16,1 0-2 0,5 0 1 16,-4 0-1-16,5 0 1 15,-2 0 8-15,1 0-9 16,1 0 0-16,-5 0 5 16,4 0-5-16,-3 0 0 15,0-5 0 1,0 5 1-1,0 0 5-15,-1-4-6 0,1 4 1 16,1 0 1-16,3 0-2 16,-2 0 0-16,2 0 1 15,0-5-1-15,-2 5 9 0,1 0-9 16,-1-3 0-16,0 3 10 16,3 0-10-16,-1 0 8 15,3 0-8-15,1 0 1 16,-1 0 5-16,1 0-6 15,2 0-1-15,-4 0 1 16,1 0 0-16,-1 0 0 0,-2-4 0 16,1 4 1-16,-1 0-1 15,1-2 0-15,-1 2 0 16,0-3 0-16,1 3 0 16,-4-5 1-1,4 5-1-15,-5 0 0 16,2 0 4-16,-2-4-4 15,-2 4-1-15,-1-4-1 16,1 4 1-16,-1-7 1 16,3 7-1-16,-1 0 2 15,-2-3 0-15,3 3-1 0,-3 0 0 16,1-4 0-16,1-1 2 16,0 5-1-1,-2-3-1-15,3 1 0 16,0 2 7-16,0 0-7 0,0 0 0 0,2 0 0 15,1 0 0-15,-2 0 0 16,3 0 0-16,1 0 0 16,-1 0 0-16,0 0 0 15,-1 0 0-15,1 0 1 16,-2 0-1-16,3 0 1 0,-3 0-1 16,-1 0 0-16,2 0 4 31,-1 0-4-31,0 0 0 15,1 0 0-15,-2 0 0 16,1-4 0-16,1 4 0 0,-1 0 0 16,0 0-1-16,0 0 1 15,2 0 0-15,0 0 0 16,1-5 0-16,1 5 1 16,-1-3-1-16,-1 3 0 15,3 0 0-15,-3 0 0 0,2 0 1 16,2 0-1-16,-2 0 0 15,1 0 0-15,-1 0 0 16,3 0 0-16,3 0 1 16,-2 0-1-16,1 0 0 0,0 0 0 15,0 0 1-15,3 0 4 16,-4 0-5-16,6 0-5 16,-2 3 4-16,-2-3 1 31,4 0 0-31,-2 0 1 15,-1 0-1-15,-2 0 7 0,-4 0-7 16,-1 0-7-16,-7 0 7 16,-3 0 8-16,-3 0 10 15,-6 0 1-15,-5 0-9 16,0 0 9-16,-4 0-17 0,-3 0 8 16,0 0-4-16,-2 0-5 15,-1 0-1 1,1 0 2-16,-5 0 4 15,4 0-2-15,-4 0-4 0,3 0 0 16,-3 0-2-16,4 0-20 0,-4 0-36 16,1 0-66-16,-5 0-101 15,0-3-89-15</inkml:trace>
  <inkml:trace contextRef="#ctx0" brushRef="#br0" timeOffset="226679.8212">17391 17619 160 0,'0'0'290'16,"0"0"-199"-16,0 0-45 16,0 0 5-16,0 0-34 31,0 0-16-31,-2-7 33 15,2 7 53-15,0 0-6 0,0 0-10 16,0 0-6-16,0 0-38 16,0 0-1-16,0 0-17 15,0 0 5-15,0 0 15 16,0 0 12-16,0 0-15 0,0 0-3 16,0 0-3-16,0 0 2 15,0 0-11-15,0 0-2 16,0 0 10-16,0 0-5 15,0 0 4-15,0 0-4 16,0 0-14-16,0 0 13 0,13 0 32 16,5 0 6-16,7 0-9 15,6 0-26-15,5 0 0 32,4 0-16-32,3 0 1 15,1 0 6-15,3 0-6 0,1 0-1 16,2 0 12-16,-2 0-12 15,0 0 6-15,-4 0-4 16,-1 0-2-16,-6 0 10 16,-1 0-9-16,-1 0-1 15,2 0 1-15,-4 0 0 0,3 0 5 16,-1 0-5-16,1 0-1 16,2 0 12-16,0 0-12 15,2 0 0-15,-3 0 1 16,2 0-1-16,-4 0 1 0,1 4-1 15,2-4 1-15,-3 0 4 16,4 3-3 0,-2-3-2-16,-1 5 0 15,-1-5 1-15,1 4-1 0,0-4 0 16,0 0 0-16,-1 0 6 0,1 0-6 16,-1 0 0-16,1 0 1 31,0 0 0-31,0 0 0 15,-1 0-1-15,-1 0 0 16,-1 0 0-16,0 0 0 16,-2 0-1-16,3 0 1 0,-1 0 0 15,4 0 1-15,-2 0 1 16,3 0-2-16,2 2 7 16,-2-2-7-16,2 3 0 15,0-3-1-15,-2 0 0 0,4 5 1 16,-2-1-1-16,3-1 1 15,1 4 0-15,-1-3 0 16,-1 0 1-16,0 1-2 16,-1 0 2-16,1 2 0 15,-2-2-1-15,3-1 1 0,-1 1-1 16,3-5 0-16,-1 5 1 16,1-1-1-16,1 0 0 31,2 0 2-31,0-1-2 15,1-3 0-15,3 3 0 0,1 1 0 16,3 1 0-16,0-5 0 16,-1 3 0-16,-1 1 1 15,1-2 0-15,-3-2 0 16,1 4-1-16,1 0 9 0,-1-4-9 16,-2 4 7-16,3-4-6 15,-2 0 0-15,-2 0 6 16,0 5-7-16,-2-5 7 15,2 0-7-15,-3 0 1 16,-3 0 0-16,1 5 6 16,-1-1-5-1,-2-4-2-15,3 4 0 16,-3 3 0-16,3-4 1 0,-1-3 1 0,-1 4-1 16,2 1-1-16,-4-5 12 15,2 3-11 1,2-3 1-16,-2 4 5 15,1-2-4-15,3 3 7 16,-1-5-10-16,4 3 7 16,-1 1-4-16,-1-4-3 15,4 6 1-15,-4-6 4 0,4 0-5 16,0 0 0-16,-2 0 0 16,4 4 0-16,-2-4 0 15,-1 0 5-15,0 0-4 16,0 0-1-16,3 0 0 15,-3 0 0-15,-2 0 1 0,0 0 1 16,-2 0-2-16,0 0 0 16,-3 0 0-16,1 0 6 15,1 0-6-15,2 0 0 16,-2 0 0-16,6 0 0 16,-3 0 0-16,2 0 0 0,0 0 1 31,1 0 10-31,-4-4-10 15,4 4 16-15,-3 0-17 16,2 0 0-16,0 0 8 0,1 0-8 16,-1 0 9-16,2 0-9 15,3 0 0-15,2 0-2 16,0 0 2-16,2 0-6 16,1 0 6-16,-3 0 1 15,0 0 0-15,0 0 7 16,-5 0-8-16,2 0 2 0,-1 0-2 15,-2-6 0-15,1 6 5 16,-2-4-5-16,1 1 0 16,-4-2-1-1,2-1 2-15,1 6-1 16,-2-3 0-16,0-2 0 0,3 5 6 0,-4-4-5 16,1 1-2-16,0 3 1 31,0 0 0-31,-1-3 0 15,-2 3 1-15,3-4 1 0,0 4 9 16,2-4-10-16,-1 4 7 16,-2-4-7-16,1-1-1 15,-2 5 7-15,2-5-6 16,-2 5-1-16,2-4 13 16,-2 4-11-16,-1 0-2 0,4 0 8 15,-2-4-8-15,2 4 0 16,-1 0 8-16,-3-4-7 15,4 4 8-15,-2-2-8 16,-3 2 1-16,-1-4 5 16,-1 4-7-16,-1-3 6 0,-1-2-5 15,1 1-1-15,2 1 14 16,1 3-8-16,-1-7 2 31,4 7-8-31,-2-4 7 16,1 0 0-16,3 4-7 0,-4 0 0 15,1-5 2-15,2 5-1 16,-2-5 7-16,1 5-7 16,2-4 0-16,-1 4 6 15,-2 0-5-15,0-5-2 16,-1 5 13-16,-5 0-13 0,-1 0 1 16,-3 0 0-16,-1 0 0 15,0 0 8-15,0 0-9 16,-3 0 1-16,0 0 5 15,1 0-5-15,-1 0-2 0,-2 0 1 16,3 0 0-16,-1 0 4 16,-2-3-4-16,-2-1 0 15,-2-1 2 1,-2 0-2 0,-1-3 1-16,1 6-1 0,-3-6 0 0,-2 4 5 0,-4-4-5 31,-1 2 0-31,-4 1 8 15,-3 2-1-15,-2-1 12 16,-4 4 11-16,-2 0-16 16,0 0-9-16,0-2-5 0,0 2-19 15,0 0-29-15,-20-8-70 16,-2 0-158-16,-5 1-668 0</inkml:trace>
  <inkml:trace contextRef="#ctx0" brushRef="#br0" timeOffset="237261.9177">20095 14624 157 0,'0'0'75'0,"0"0"-28"0,0 0 3 31,0 0 31-31,0 0-22 16,0 0-34-16,0-26-15 15,0 22-10-15,0 2 1 16,0-3-1-16,0 5 22 0,0-3 56 16,0 3-8-16,0 0-32 15,0 0-24-15,0 0 2 16,0 0 12-16,0 0 8 15,0 0 4-15,0 0-4 16,0 0-20-16,0 0 7 0,0 0 5 16,0 0 5-16,-4 0 5 15,0 0-8-15,-4 0-10 16,0 0 2-16,-3 0-3 16,-1 0 5-16,-1 0-2 0,2 0-15 15,0 0 15-15,2 0 1 31,-2 0 0-31,2 0-5 16,0 0-10-16,0 0 8 16,0 0-3-16,2 3-4 15,3-3 3-15,0 5-12 0,1-5 2 16,1 0 0-16,0 2-2 16,0 0 8-16,0-2-8 15,-1 2 0-15,1-2 3 16,2 0-3-16,0 0 0 15,0 0-1-15,0 0 1 16,0 0 3-16,0 0-3 0,0 0 0 16,0 0 1-16,0 0-1 15,0 0 0-15,0 2 0 16,0-2 1-16,0 1 15 0,11 2-2 16,4 0-6-16,6 0 10 15,1 1-16-15,7-4-1 31,3 2 0-31,3 0 0 16,3 2 6-16,1-2-7 0,4 0 0 16,-1 0 3-16,1 3-2 15,-3-5 4-15,-2 0-3 16,-3 3-2-16,-1-1-1 16,-3 0 0-16,-2 0 1 15,-2 1 0-15,0-3 0 0,2 0 0 16,-3 0 1-16,1 0-1 15,2 0 1-15,3 0-1 16,-1 0 0-16,4 0 0 16,-1 5 0-16,3-5 1 0,0 0-2 15,-2 2 0-15,-1-2 1 16,-5 2-1-16,0-2-5 16,-3 2 3-16,-2-2 3 15,1 2 0-15,-3-1 0 16,3-1 1-1,-2 3-2 1,-2-3 0-16,4 2 1 0,-2-2 0 16,1 0 0-16,0 0 0 15,3 0 0-15,0 0-2 16,4 0 1-16,-2 0 1 0,2 0-1 16,2 0 1-16,-1 0-1 15,-1 0 0-15,3 0 1 16,-3 0 0-16,3 0-1 15,-1 0 1 1,-2 0 0-16,0 0 1 16,3 0-1-16,-3 0 0 0,0 0 0 0,2 0 10 15,1 0-1-15,1-2-9 16,2-1 1-16,-2 2 11 16,1-1-11-16,-1 0 12 0,1 0 0 15,-1 0-11-15,2 2 23 31,-2-5-25-31,-2 5 0 16,3 0 7-16,2-3-7 16,-3 1 0-16,4 0 0 15,-2 0 1-15,1 2 7 0,2-3-8 16,1 3 0-16,1 0 1 16,-2-5-1-16,2 3 1 15,0 0-1-15,1 0 1 16,-1-2 3-16,1 2-4 15,-1 0 0-15,-2-2 1 0,1 1 0 16,-6 0 0-16,1 0 11 16,-1 2-12-16,-1-3 13 15,-1 2-12-15,0 0 0 16,1 2 15-16,2-5-15 0,0 5 1 16,1-3 5-16,1 1-7 15,0 0 8-15,2 0-8 16,-2-1 0-16,0 3 0 31,-2 0 1-31,-3 0 7 16,1 0-8-16,-1 0 0 0,-2 0-6 15,0 0 6-15,1 0 0 16,-3-5 0-16,0 5 0 16,0 0 0-16,2 0 0 15,-2 0 0-15,2 0 2 16,0 0-1-16,0 0-1 0,3 0 1 15,-1 0-1-15,3 0 1 16,-1 0-1 0,2 0 1-16,0 0 4 15,-1 0-5-15,1 0-1 0,-1 0 0 0,3 5 1 16,-4-5 2-16,-2 3-2 16,3-1 0-16,-5 0-1 15,0 0 1-15,0 1 0 16,-4-3-1-16,0 0 1 15,-4 0-1 1,1 0 1-16,0 5 0 16,3-5 9-16,2 0 9 15,4 2-10-15,3-2-7 16,2 2 0-16,2 0 6 16,0 0-7-16,1 2 1 0,1-1 4 15,-2 0-5-15,0 1 0 16,0-4 0-16,-2 4-1 15,-3-2 1-15,4 0 0 16,-3 0 1-16,1 0-1 16,3 0 0-16,-1 3 0 0,0-5 1 15,-1 3 0-15,-2-1-1 16,0 0 0-16,-3 0 0 16,1 1-1-16,-1-3 0 15,-2 5 1-15,0-5 0 0,1 0 1 31,-1 0-1-31,2 2 0 16,3 0 1-16,-3-2 5 16,1 2-6-16,0 1-1 15,-1 0 1-15,0 3 0 16,1-2 9-16,1-2-9 0,1 3 0 16,2-2 6-16,2 1-6 15,-2 1 1-15,-1-2 2 16,0-1-3-16,-4 0 9 15,1 0-9-15,-1-2 0 0,0 3 24 16,-2-3-10-16,1 0-1 16,-1 0 2-1,0 0-14-15,2 0 15 16,3 0-15-16,-1 0-1 0,4 0 7 16,-4 0-7-16,3 0 0 0,0 0 2 15,-2 0-2-15,0-3 6 16,-1 3-6-16,1-2 0 31,1 0 1-31,-3 2-1 16,0-2 0-16,-1 2 1 15,-2-3-1-15,3 3 0 0,-5 0 1 16,2 0-1-16,-2 0 0 16,0 0 1-16,0 0 1 15,0 0-2-15,-3 0 1 16,3 0 2-16,0 0-3 0,0 0-4 15,-2 0 3-15,2 0 1 16,0 0 0-16,2 0 0 16,-2 0 0-16,2 0 4 15,-2 0-4-15,0 0 0 16,-2 0-1-16,2 0 1 0,-2 0 0 16,0 0 0-16,0 0 1 15,-3 0 1-15,2 0-2 16,-3 0 0-16,0 0-1 15,-6 0 1 1,-1 0 0-16,-3 0 0 16,-4 0 0-16,-2 0 12 15,-3 0 7-15,-4 0 0 16,0 0 12-16,0 0-5 16,0 0-1-16,0 0-13 15,0 0-9-15,0 0-6 0,0 0 2 16,0 0-30-16,-16-9-51 15,-1 1-159-15,-8-4-781 0</inkml:trace>
  <inkml:trace contextRef="#ctx0" brushRef="#br0" timeOffset="240360.3011">6034 15370 327 0,'0'0'214'0,"0"0"-136"16,0 0 14-16,0 0-24 0,0 0 13 15,0 0 8-15,0 0 4 16,0 0-34-16,0 0-7 15,0 0 18-15,0 0-21 16,0 0-19-16,0 0 1 16,0 0-20-16,0 0 5 15,0 0-6-15,0 0 5 0,0 0 11 16,0 0-6-16,0 0-7 16,0 0-2-16,0 0-10 15,0 0 12-15,0 0-5 0,0 0-8 16,0 0-1-16,0 0 0 15,0 0-12-15,2 0 7 32,13 0 6-32,6 0 19 15,6 0-10-15,6 0-8 16,7 0 15-16,7 0-16 0,1 0 9 16,6 0-9-16,0 0 0 15,2 0 2-15,-2 0-2 16,-2 0 0-16,0 0 1 15,-3 0-1-15,-5 0-2 16,-1 0 2-16,-5 0 1 0,-3 0-1 16,-1 0 2-16,-3 0-2 15,-4 0 2-15,2 0-2 16,-2 0 0-16,2 0-1 16,0 0 1-1,2 0-1-15,2 0 1 16,1 0 0-16,1 0 2 0,1 0-2 0,-1 0 0 31,4 0 7-31,1 0-7 16,-3 0 0-16,2 0 0 15,-4 0 1-15,-1 0 0 0,-3 0-1 16,-2 0 0-16,0 0 0 16,0 0 1-16,2 0 0 15,0 0-1-15,0 0 3 16,3-1-4-16,-1 1 1 15,3 0-4-15,-1-3 4 0,4 3 7 16,-2 0 1 0,3-3-8-16,0 3 0 0,3-1-1 15,-3-1 1-15,1 2 0 16,-2-3 1-16,1 3-1 0,-2-6 5 16,-2 6-5-16,2-1 0 15,-3-1 6-15,1 0-5 16,2 0-1-16,-2 0 0 15,2 2 0 1,-3-5 7-16,3 5-7 16,1-5-1-16,-2 3 1 15,3 0 0-15,2-1 0 16,1 3 0-16,-1 0 0 16,3-5 9-16,-3 5-9 15,1-4-2-15,-1 4 1 0,-2-4 1 16,3 3 0-16,1-2 0 15,1 0 0-15,-1 2 0 16,3-1 0-16,-3 2 0 16,4 0 6-16,-2 0-6 0,1-4-2 15,-3 4 2-15,4 0 0 16,0 0 1-16,1 0 5 16,1-4-4-16,-2 4 6 15,2-3-7 1,-4 2-1-16,1-1 0 15,-1 2 2-15,2-2 8 16,-2 0-10-16,-1 2 0 16,-1-5 4-16,4 5-4 15,-4-3-7-15,3 3 7 16,2 0 0-16,0-4 7 0,0 2-6 16,5-1-1-16,-1 3 1 15,3-1-1-15,-1 1 0 16,1 0 0-16,0 0 2 15,0 0 5-15,-1 0 3 16,3 0-9-16,0 0 5 0,-2 0-5 16,0 0 1-16,0 0 4 15,0 0-5-15,-1 0 6 16,0 0 1-16,1 0 4 16,0 0-12-16,0 0 0 15,0 0 12-15,1 0-12 0,1 0 0 16,-2 0 7-16,0 0-7 31,-2 0 0-31,-4 0 0 16,2 0 0-16,-5 1-7 15,-3-1 7-15,1 3 0 0,-3-3 24 16,0 0 0-16,-1 0-7 16,-1 0 4-16,-2 0-11 15,-2 0 9-15,-5 0 1 16,-3 0-1-16,-5 0 9 15,-3 0-12-15,-5 0-4 0,-3 0 17 16,-3 0-18-16,-5 0 11 16,-2 0-8-16,0 0-3 15,-2 0 8-15,0 0-19 16,0 0 1-16,2-3-1 16,2 2-36-16,2-3-43 0,9-6-146 15,1 2-118-15,-3-6-755 0</inkml:trace>
  <inkml:trace contextRef="#ctx0" brushRef="#br0" timeOffset="243276.6424">12251 15298 590 0,'0'0'166'16,"0"0"-127"-16,0 0 17 15,0 0-39-15,0 0 24 0,0 0 25 16,0 0 25-16,0 0-26 15,0 0-24-15,0 0-11 32,0 0 1-32,0 0-18 15,0 0 1-15,0 0 5 16,0 0 3-16,0 0-6 16,0 0-5-16,0 0-10 0,0 0 11 15,0 0-11-15,5 0 5 16,5 0 6-16,4 0-5 15,-1 0 8-15,6 0-4 0,-2 4-10 16,5-4 13-16,1 2-7 16,1-1-6-16,7 2 8 15,3-3 1-15,2 0-8 16,3 3 5-16,1-3-7 0,3 0 7 16,1 0-7-16,-1 0 0 15,1 0 0-15,-2 0 0 16,-1 0 8-16,-3 0-8 15,-1 0 1-15,4 0 8 16,-3 0 2 0,2 0-10-16,1 0 7 15,0 0-7-15,1 0 0 16,1 0 10-16,1 1-10 16,2-1 8-16,-2 4-9 15,1-4 0-15,-1 0 0 0,1 0 1 16,-3 4-2-16,2-4 0 15,-1 0 1-15,-3 0-1 16,0 5 1-16,-2-5 0 16,0 0 5-16,0 0-4 15,-1 0-1-15,2 0 0 0,-4 3 1 16,1-3 4-16,-3 2-5 16,1 0 0-16,-1 0 6 15,0-2-6-15,4 0 6 16,-4 3-6-16,3-3 0 0,-3 0 2 15,-2 0-1-15,0 5-1 32,-2-5 0-32,-2 0 1 15,2 2 3-15,-2-2-4 16,0 2 0-16,2-2 1 16,4 0-1-16,3 0 1 15,1 0 7-15,3 0-7 0,3 0 2 16,-1 0-3-16,1 0 0 15,1 0 6-15,-2 0-6 16,-1 0 0-16,-1 0-1 0,0 0 7 16,-4 0-6-16,2 2 1 15,-3-2 9-15,1 2 0 16,1-2 5-16,0 0-9 16,1 0-5-16,-1 0 13 15,-1 0 5-15,-1 0-4 0,4 0-7 16,-4 0 16-16,1 0-14 31,-1 0 2-31,3 0-3 16,3 0-8-16,-1 0 12 15,-1 0-11-15,2 0 4 16,-1 0 12-16,0 0-17 0,1 0 7 16,-4 0-7-16,-1 0 1 15,-1 0 10-15,-2-2-2 16,2 0-1-16,-2 0 4 15,-2 0-12-15,3 2 6 16,-5-5-5-16,2 5-2 0,-2-5 13 16,-2 3-12-16,2 0 0 15,-3-1 9-15,1 3-9 16,-1 0-1-16,1 0 0 16,2-5 1-16,-2 5 7 0,2 0-8 15,0 0 1-15,0 0-2 16,0 0-2-16,2 0 3 31,3 0 1-31,1 0-1 16,-1 0 6-16,-1 0-6 0,-2 0 0 15,-2 0 0-15,2 0 0 16,-2 0 0-16,0 0 0 16,0 0 0-16,-2 0-1 15,0 0 1-15,-2 0 0 16,-4 0 3-16,4 0-3 0,-2 0 0 15,1 0-1-15,1 0 1 16,1 0 6-16,3 0-6 16,0 0 0-16,4 0 0 15,4 0 0-15,1 0 0 0,1 0 0 16,2 0 0-16,-1 0-1 16,0 0 1-16,-3 0 0 15,2 0 1-15,-6 0-1 16,-4 0 1-16,-4 0-1 15,-8 0 0-15,-6 0 6 0,-3 0-6 32,-6 0 18-32,0 0 21 15,-2 0-3-15,0 0-6 16,0 0-15-16,0 0-1 16,0 0 13-16,0 0-7 15,0 0 4-15,0 0 0 0,0 0-13 16,0 0 3-16,0 0-14 15,0 0-17-15,0 0-12 16,0-15-54-16,-7 4-114 16,-9-4-653-16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10-03T18:27:06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4643 4284 370 0,'0'0'136'0,"0"0"-83"16,0 0-30-16,0 0 35 15,0 0-3-15,0 0-19 16,-52-85-7-16,48 71 8 16,0 2-11-16,-1-1 20 0,1 2 3 15,0-1-18-15,-4 4-2 16,2 0-6-16,-1 1-7 15,1 3 1-15,-4 4-17 16,2 0-1-16,-5 0 1 16,-3 0-2-16,-2 11 1 0,-2 0-12 15,-16 10-58-15,7-3-119 16,0-4-183-16</inkml:trace>
  <inkml:trace contextRef="#ctx0" brushRef="#br0" timeOffset="3099.48">4090 4263 113 0,'0'0'612'0,"0"0"-513"16,0 0-76-16,0 0-6 0,0 0 31 15,0 0 47-15,0 0-1 16,0-10-30-16,0 10-22 15,0 0 1-15,0 0-17 0,-2 0 2 16,2 0-8-16,0 0-1 16,0 0 16-16,0 0-19 15,0 0-5-15,0 0 7 16,0 0-18-16,0 0 1 16,0 0 7-16,0 0-7 31,-4 0 9-31,-2 0-10 0,-2 0 0 15,-3 0 11-15,-1 0-11 16,-1 0 10-16,3 0-10 16,-4 0 0-16,3 4 1 0,-1 0-1 15,1-1 1 1,3 3 2-16,0-5-3 16,2 1 0-16,1 0 1 0,3 0-1 15,-2 0 1-15,2-2-1 16,0 2 1-16,0 1 11 15,2-3-12-15,-3 0 0 0,1 0 2 16,-1 0-1-16,1 0 13 16,0 0-4-16,0 3 2 15,-1-3 11-15,1 0-10 16,0 2 0-16,0-2 8 0,2 0-2 16,0 0 0-16,0 0-3 31,0 0-14-31,0 0 22 15,0 0-11-15,0 0-1 16,0 0 2-16,0 0-7 16,0 0 7-16,0 0-7 0,0 0-6 15,0 0 15-15,6 0-10 16,13 0 16-16,5 0 6 16,8 0-15-16,5 0 6 15,3 0-13-15,5-5-5 0,-3 0 7 16,2-1-8-16,-3 0 0 15,-3 0 0-15,-3 2 1 16,-4 0 4-16,-4 0-5 16,0 0 0-16,-7 2 0 15,0 0 0-15,-2-1 0 0,-3 3 0 16,3 0 1-16,3-3 4 31,-2 3-5-31,4 0-2 16,2-2 2-16,-1 2 0 15,1-2-2-15,1 2 2 0,-1-2 0 16,1-1-1-16,-1 2 1 16,0-1-12-16,0 0 12 15,-4-1-9 1,2 2 9-16,-3-3-1 0,2 2-3 16,0-2 2-16,1 0-2 0,-1 0 4 15,2 0 0-15,1 0 0 16,-1 2-1-16,1 0 0 15,-2-3 1-15,-2 3-1 16,0 2-11-16,-1 0 12 0,-3 0-1 16,4-3 4-16,-4 3-4 15,3-2 1-15,1 0 0 16,-2 0 8-16,2-1-8 16,3 3 0-16,1-1-6 15,0 1 0 1,1-3 6-16,0 3 0 15,1-1 6-15,0-2-1 16,0 2-5-16,-2-1-1 16,-2 2 1-16,2 0 0 15,-2 0-1-15,-1 0 1 0,3 0 0 16,-1 0 2-16,3 0-2 16,-1 0 0-16,1 0-1 15,2 2 1-15,0-1-9 16,0 3 8-16,0 0 2 15,0 3 7-15,3-5-8 0,-1 1 0 16,0 2-1-16,0-1-1 16,-2-1 2-16,2 2 0 15,-2-2 1-15,-2 0 3 16,0 1-4-16,0-2 0 0,-3 2-1 16,0-2 1-16,3 1-1 31,-2 0 1-31,2-3 0 15,-2 2 2-15,0-2-2 16,0 0 0-16,0 0-1 16,-3 0 1-16,3 0 0 15,1 0 0-15,-1 0 0 0,-1 0 5 16,1 0-5 0,0 0-1-16,-1 0-1 15,-2 0 1-15,3 0 1 0,0 0-2 16,-1 0 9-16,0 0 5 0,1 0-12 15,-3 0-8-15,3 0 7 16,2 0 1-16,0 0 0 16,-1 0 0-16,0 0 5 15,3 0-5-15,3 0 0 0,-1 0 1 16,2 0-1-16,4 0 1 16,-2 0 6-16,1 0-7 31,-1 0-5-31,1 0 3 15,-1 0-2-15,4 0 4 16,-2 0 9-16,1 0-9 0,3 0-1 16,-3 0-1-16,-1 0 2 15,1 0 0-15,3 0 2 16,-4 0-1-16,3 0 5 16,0 0-5-16,1 0-1 15,-2 0 0-15,1 0 0 0,1 0 2 16,1 0-2-16,3 0-1 15,-1 0 1-15,4 0 1 16,0 0 0-16,4 0-1 16,-1 0 1-16,4 0 2 0,-1 0-3 15,-1 0 0-15,3 0 1 16,-2 0-1-16,-1 0 1 16,-2 0-1-16,3 0-3 15,-2 0 2 1,-6 0 2-1,1-2 5-15,-3-2-3 0,-2 2-3 16,-1-2-2-16,-3 2 2 16,-1 0 0-16,-1-2 0 15,3 1 6-15,-4 2-6 16,3-1 0-16,-1 0 0 16,0-1 8-16,1 3-8 15,-3-1-2-15,1 1 2 0,1 0 0 16,2 0 4-16,1 0-4 15,-1 0 1-15,2 0-1 16,-1 0-7-16,2 0 7 0,1 0 13 16,1 0-13-16,-1 0-2 15,1 0 2-15,1 4-1 16,-1-2 1-16,0 0 0 16,2-1 0-16,-2 2 3 0,-1-3-3 31,-1 2 0-31,1 0 0 15,-1-2-3-15,-1 2 2 16,2-2 0-16,-1 2 1 16,1 2-6-16,1-2 6 15,2-1 0-15,0 2 0 0,1-3 1 16,2 2-1-16,2-2 1 16,-1 0 0-16,-2 2 7 15,-1-2-8-15,2 0 0 16,-2 1-2-16,1-1 2 0,-3 0 10 15,-3 3-10-15,-1-3 1 16,-3 0-1-16,-5 2 6 16,-6-2 5-16,-2 0 7 15,-8 0-2-15,-3 0 13 16,-5 0-14-16,-3 0 1 16,-4 0 1-16,-2 0-16 0,0 0 14 31,0 0-8-31,0 0-7 15,0 0 0-15,2 0-2 16,-2 0-8-16,0 0-25 16,0 0-73-16,-6-2-167 0,-11-6-850 0</inkml:trace>
  <inkml:trace contextRef="#ctx0" brushRef="#br0" timeOffset="7948.7633">11203 4270 25 0,'0'0'39'0,"0"0"-3"16,0 0 3-16,0 0 17 15,0 0 10-15,0 0 14 16,0 3-15-16,0-3-9 16,0 0 7-16,0 0 17 15,0 0-18-15,0 0-10 0,0 0 20 16,-2 0-17-16,-2 0-31 15,2 0-12-15,-3 0-12 16,-2 0 8-16,2 0-8 16,1 0 0-16,2 0 15 0,-2 2 4 15,2-2 7-15,-3 2 8 16,3-2-16-16,-3 2 5 16,0 0-22-16,1 1 0 15,0-3 9-15,-1 3-9 31,3-3 7-31,0 0 0 0,0 2 1 16,2-2 7-16,0 0-2 16,0 2 4-16,0-2-4 15,0 0 2-15,0 0-1 16,0 0 2-16,0 0-16 0,0 0 20 16,0 0-14-16,9 0 23 15,6 0 21-15,5 2 8 16,7-2-28-16,4 0-14 15,3 0-15 1,3 0 21-16,6 0-7 16,-1 0-6-16,3 0 1 0,-1-4-11 0,-2-1 0 15,3 2 0-15,-3-1 1 16,-1 0 7-16,-1 2-8 16,-5-2 0-16,3 1-1 0,-1 0 2 31,-2-1-2-31,1 2 1 15,-1-3 0-15,3 2 5 16,-5-1-5-16,4-1 0 16,-4 0 0-16,0 1 1 15,-2 0-1-15,3 2 0 0,-5-3 0 16,2 4 4-16,0-3-4 16,-2 2 0-16,-2 0 0 15,0 0 1-15,-2 0 7 16,-2 2-8-16,0-2 0 15,-1 2 5-15,1-3-5 0,-1 2 0 16,2-1-7-16,1 0 8 16,4-2-1-16,2 2 0 15,0-2 9-15,1-1-5 16,-1 5-4-16,2-3 9 0,-4 3-9 16,0 0-2-16,-2 0 2 15,0 0 0-15,-2-2 10 31,-2 2-4-31,0-2-6 16,2 2 1-16,-3-2 7 16,0-1-8-16,2 2 8 0,-1-2-8 15,2 2 0-15,1-2-1 16,0 2 1-16,3-1 0 16,3 2 11-16,-1-3-11 15,0 2-1-15,1 1 0 0,-6-3 1 16,1 3 0-16,-2-1 1 15,-3 1 0 1,1 0 0-16,-2 0-1 16,2 0 1-16,1 0-1 0,1 0 1 15,-1 0-9-15,1 0 8 0,-1 0 0 16,-1 0 0-16,2 1-2 16,-4 2 2-16,4 1 0 15,-5-2 0-15,3 2 0 16,1 0 0-1,-2 0 0-15,3 0-1 16,0 1 0-16,-4-5 1 16,4 5 0-16,0-1 1 15,1-2-1-15,1 2 5 16,0 0-5-16,-2 0-1 16,1-2 1-16,3 2-1 0,-2-2 1 15,4 0 0-15,0-2 3 16,2 0-3-16,1 0 0 15,2 0-1-15,-3 0 2 16,1 0 3-16,-3 0-4 16,0 0 0-16,-2 0 1 0,0 0 6 15,0 0 2-15,0 0-8 16,0 0 5-16,5 0 3 16,-1 0-8-16,5 0 6 15,-1 0 15 1,4-2-21-16,1 0 19 15,1 2 2-15,1-2-22 16,0 2 15-16,1-2-13 16,-1 2-2-16,-1-2 7 15,-1-1-1-15,-2 2 0 0,1-1 3 16,-3 0-1-16,-3-2 3 16,1 2-11-16,-2-2 0 15,-3 1 8-15,2 1-2 16,-1-1-5-16,3 1 8 15,1-2-3 1,-1 0 7-16,6 1-1 16,-1-2-11-16,-1 0 8 0,1 1-9 0,1 0 6 15,1 0-5-15,3 1-1 16,-3 1 8-16,0-1-8 16,1 3 1-16,-3-2 3 0,3 1-3 15,-3 1-1-15,2-2 11 31,1 0-11-31,1-1 9 16,1 1-9-16,-1 1 0 16,3 1 6-16,-1-3 0 0,4 2-6 15,-4-2-2-15,4 3 2 16,-4-1 10-16,-1 1-10 16,1 0-5-16,-1-3 5 15,3 3-1-15,-2 0 1 16,1 0 5-16,-1 0-4 0,2 0-2 15,-4 0 0-15,1 0 1 16,-3 0 5-16,0 0-5 16,1 0 0-16,-1 0-9 15,1 0 10-15,1 0-1 16,1 0 0-16,1 0 0 0,4 0 0 16,0 0 0-16,4 3-1 15,0-2 1-15,-3 2 0 31,2-2 0-31,1 3 0 16,-3 1 1-16,5-1-1 0,-3-1 0 16,3 4 0-16,0-3-1 15,0 1 2-15,-3-1 0 16,0 1-1-16,1-1 0 16,-3-3 0-16,1 3 8 15,-1-1-8-15,-2-1 0 0,-3 2 0 16,2-1 0-16,-1-1-1 15,-1 1 1-15,3-1 2 16,0 0-1 0,0 0-1-16,1-1 0 15,0-1 1-15,0 3-3 0,-2-3 3 0,2 0-1 16,-1 0 1-16,2 0-1 16,-2 0 8-16,3 0-8 15,-2 0 0-15,2 0 1 16,-3 0-1-1,0 0 0-15,-2 0 7 16,-3 0-7-16,-1 0 0 16,-1 0-1-16,-2 0 2 15,1 0 14-15,-2 0-15 16,1 0 0-16,1 0 1 0,1 0-1 16,-2 0 0-16,1 0 4 15,1 0 2-15,-1 0-7 16,2 0 1-16,2 0 0 15,0 0 11-15,1 0-11 16,3 0-6-16,-1 0 6 0,0 0 0 16,-1 0 11-16,2 0-11 15,0 0 0-15,-3 0-1 16,2 0 1-16,1 0 0 16,-3 0 0-16,2 0-5 0,-2 0 5 15,-1 0 6-15,-3 4-6 31,1-3 0-31,-3 4 0 16,-3-3-6-16,1 2 6 16,1-2 0-16,-2 2 3 15,-1-3-3-15,-1 4 1 0,1-3-1 16,0 2-4-16,-2 0 4 16,-1 1 1-16,-2-2 0 15,3 1 5-15,-3-2-5 16,2 1-1-16,-2 2 0 0,0-3 0 15,1 0 0-15,-3 0 0 16,2 0 0-16,-4-1 13 16,0 2-13-1,-3 0 0-15,-2-2-1 16,0-1 2-16,-3 0-1 0,0 0 8 0,-1 0-8 16,3 2 7-16,-2-2-6 31,1 0-1-31,5 2 2 15,-3-2-1-15,5 2 9 16,-3-2-10-16,3 2 0 0,0 0 0 16,0 1 0-16,0-3 0 15,0 0 3-15,2 0 6 16,-3 0 1-16,3 0-4 16,0 0-3-16,2 0 12 15,0 0-9-15,-2 0-4 16,0 0 5-16,-2 0-6 0,-2 0 0 15,-1 0 11-15,-4-3-10 16,-2-1 26-16,2 2-28 16,-2 0 6-16,0 0 0 15,1-2-5-15,4 1-1 0,-1 3 0 16,-1 0 8-16,-2 0-13 16,-3-1 5-16,-3 1 0 15,-3 0 0-15,-6-2 0 31,0 2 20-31,-4 0-7 16,0 0-5-16,0 0 23 0,0 0-21 16,0 0 2-16,0 0 1 15,0 0 3-15,0 0 7 16,0 0-8-16,0 0-14 16,0 0 10-16,0 0-10 0,0 0-2 15,0 0-4-15,3 0 0 16,-1 0 5-16,2 0 0 15,3-2 1-15,-3 2-2 16,5 0 1-16,0-2 0 16,0 2 0-16,-2 0 0 0,2-2 8 31,-3 0-8-31,1 2 1 0,-3-3-1 16,1 3 1-16,-3 0 0 0,1 0 8 15,-3 0-8-15,0 0 8 0,0 0-9 31,0 0 0-31,0 0 9 16,0 0-8-16,0 0-1 16,0 0 6-16,0 0-6 15,0 0 0-15,0 0-1 16,0 0-4-16,0 0 3 0,0 0-7 16,0 0-1-16,0 0 1 15,0 0-22-15,0 0-26 16,-23-5-52-16,-2-2-8 15,-10-8-280-15</inkml:trace>
  <inkml:trace contextRef="#ctx0" brushRef="#br0" timeOffset="13948.0624">23013 4218 205 0,'0'0'205'16,"0"0"-150"-16,0 0-37 15,0 0 21-15,0 0 42 0,0 0 0 16,-4 0 52-16,4 0-44 31,-2 0-15-31,0 0-31 16,-1 0-21-16,-1 0-6 15,-1 0-14-15,-2 0 7 16,3 0-2-16,-2 0-7 0,1 0 22 16,1 0-15-16,-1 0-6 15,2 0 17-15,3 0-5 16,0 0 0-16,0 0 1 15,0 0-13-15,0 0 24 0,0 0-14 16,0 0 15-16,0 0 8 16,3 0-8-16,11 3 32 15,6 1-3-15,8-3-26 16,8 2 6-16,6-1-19 16,10-2 1-16,2 0-2 0,5 2-14 15,1-2 9-15,4 2-10 16,-4-2 0-16,2 3 3 31,-5-3-3-31,-1 0 0 16,-2 3 1-16,-7-1-1 15,-3-2 1-15,-2 0-1 0,-3 2 1 16,-4-2 0-16,1 2-1 16,-1 0 0-16,4-1 1 15,-1 2-1-15,1-1 2 16,3-2-2-16,3 2 1 0,-3 2 4 15,1-2-5-15,-3 2-6 16,-4 0 6-16,-1 0 0 16,-2 0 0-16,2-2-6 15,-2 1 6-15,0 0 10 16,3-1-10-16,-1 2-10 0,1-1 10 16,-1-3 9-16,2 5-7 15,1-3-2-15,-1 2-7 31,1-2 7-31,3 2 2 16,1 0-2-16,1-2 1 0,-1 0-1 16,-3 0 0-16,2-2-16 15,-1 0 16-15,-5 0 5 16,3 0-5-16,-1 0 0 16,0 0-1-16,3 2 1 0,2-2-1 15,3 0 1-15,1 0 0 16,4 0 0-16,-3 0 0 15,1 0-1-15,2 3 1 16,-2-3 0-16,2 2 1 16,-1-2-1-16,0 1-6 15,2 1 6-15,1-2 0 0,1 2 2 16,0-2-4-16,3 0 0 16,-2 0 2-16,0 0 9 15,0 0-8-15,0 0-1 0,2 0 14 31,0 0-6-31,2 0-7 16,0 0 7-16,2 0-1 16,1 0-7-16,-1 0 1 15,0-2 7-15,-2 0-8 16,-3 1 0-16,1-4-1 16,0 1 2-16,0 2 4 0,-1-1-5 15,4 0 1-15,-5 1 10 16,4 2-11-16,-4-2-1 15,0 2 1-15,-3-2 0 0,2 2 1 16,1-2-1-16,2 2-2 16,0 0 2-16,2 0 1 15,2 0 0-15,0 0-1 16,0 0 0-16,-2 0 0 16,0 0 2-16,-3 0-1 15,1 0 12-15,-2 0-13 0,2 0 1 16,-3 0 12-16,0 0-13 31,1 0 9-31,-2 0-9 16,-2 0 0-16,0 0 16 0,1 0-7 15,-2-2 1-15,2-2 0 16,1 1 0-16,-2 3 8 16,4-3-17-16,0 1 0 15,0 0 5-15,1 0-5 16,0 2 5-16,-1-3 1 15,2 3-7-15,0-3 18 0,-2 1-18 16,-2 0 0-16,4 2 9 16,-2-2-9-16,-2 2 14 15,0 0-5-15,0 0-9 16,2 0 23-16,-6 0-22 0,4 0-1 16,-5 0 9-16,-3 0-7 15,1 0 6-15,-5 0-1 31,0 0-6-31,-2 0 8 16,-2-2-9-16,-3 2 0 16,-1 0 0-16,1 0 0 0,0 0 0 15,1 0 0-15,-1 0 6 16,0 0-1-16,1 0-5 16,-1 0 0-16,1 0 0 15,-3 0 0-15,1 0 0 0,-1 0 0 16,-2 0 0-16,0 0 2 15,0 0-2-15,2 0 0 16,-2 2 0-16,2 0 0 16,0 0 0-16,1-2 0 0,-1 2 0 15,0-2 0-15,-2 3 0 16,2-3-1-16,-2 0 1 16,-3 0 0-16,1 3 0 15,0-3 0-15,0 0 1 31,0 2 6-31,-3-2-7 0,3 0 0 16,-3 0 0-16,1 0 0 16,-1 0 0-16,3 0-1 15,0 0 2-15,-2 0 0 16,2 0-1-16,-4 0 0 16,4 0 0-16,0 0 0 0,2 2 0 15,2 0 0-15,0 1 0 16,3-3 2-16,1 3-2 15,2-3 0-15,0 2-1 16,1-2 1-16,0 2 0 0,2-2 0 16,0 0 1-16,2 2 0 15,1-2-1-15,-1 0 0 16,1 0 1-16,-5 0 0 16,-1 0 6-16,-5 0-4 15,-6 0 7-15,-3-2 27 0,-4-2-6 16,-3 1-14-16,-3-4 13 31,1 2-22-31,-3 2 10 16,-2 1-10-16,-2 0-2 15,0 0 5-15,-3 2-11 0,-2-2 0 16,-2 2 1 0,2 0-1-16,-2 0 0 15,0 0 0-15,0 0-13 0,0 0-13 16,-20-2-77-16,-6 1-40 15,-7-8-193-15</inkml:trace>
  <inkml:trace contextRef="#ctx0" brushRef="#br0" timeOffset="18414.0163">1959 5305 664 0,'0'0'111'0,"0"0"-78"0,0 0-33 15,0 0 0-15,0 0 0 32,0 0 2-32,0 2 11 15,0-2 17-15,0 0 2 16,0 5 1-16,3-3-13 0,1 1-13 16,0 2 1-16,3-2-8 15,1 1 0-15,0 3 10 16,0-3-9-16,-1 2 1 15,1-1-1 1,2 2 2-16,1-2 3 0,0 0-6 16,-2-1 0-16,-2 2 1 0,-3-4-1 15,-2 0 0-15,0-1 1 16,-2-1 0-16,0 0 21 16,0 0 49-16,0 0-12 0,0 0 0 15,0 0-4-15,0 0 21 16,0 0-13-16,0 0-31 31,0 0 15-31,0 0 2 16,0 0-20-16,0 0 2 15,0 0-18-15,0 0 3 0,0 0 0 16,0 0-3-16,0 0 19 16,8 0-14-16,9 0 8 15,10-1 6-15,6-6-31 16,7 0 5-16,3-1-5 0,3-1 0 15,2 2 7-15,0-1-8 16,1 1-2-16,1 2 2 16,-2-2 0-16,2 2-1 15,-4-2 1-15,-3 4 0 16,-3-1 8-16,-5-1-8 0,2 1-5 16,-2 3 5-16,1-1 0 15,-1 0 1-15,1 0-2 16,-1-1 2-16,-1 3 2 31,-2-1-3-31,1 1-1 0,0 0 1 16,3-3 0-16,-3 2 0 15,0-2 0-15,-1-1 0 16,-1 3 0-16,-2-1 0 16,-2 2-10-16,2-3 8 15,-2 3-7-15,0-2 9 0,-1 0 0 16,1 1 4-16,-1-3-14 15,-1 1 9-15,-3 1-9 16,3 0 10 0,-3 0 1-16,2 1-1 15,3-1-10-15,-2 2 10 0,2-2-2 0,0 2-1 16,0 0 3-16,2 0 5 16,0 0-5-16,-1 0-14 15,4 0 13-15,-1 0 2 16,2 0 0-16,3 0-1 0,-3 0-9 31,0 0 9-31,3 0 0 16,-1 0 0-16,2 0-7 15,-2 0 9-15,3 0-4 16,-2 0-3-16,-1 0 5 0,4 0 0 16,-4 0-8-16,-1 0 8 15,1 2 0-15,-2 0 1 16,1 1-10-16,-1-1 9 15,0 3 0-15,2-3 7 16,0-2-7-16,1 0 0 0,1 2-1 16,-1-2 2-16,-1 0 4 15,2 1-5-15,-2-1-5 16,-1 2 4-16,-3 0 2 16,2-2-8-16,-2 3 7 0,3-3-1 15,1 2 0-15,-1-2 1 16,2 1 0-16,-3 2 0 31,3-2 0-31,-3-1 0 16,3 3 0-16,1-2 1 15,2 2-1-15,-1 1 0 0,1-2 0 16,4 0-1-16,-1-2 2 16,2 0-1-16,4 0 0 15,-1 0 0-15,-1 0 4 16,4 0-1-16,-4 0-3 15,3 0 3-15,1 0-3 0,-2-4 0 16,2 0 0 0,0-3 1-16,0 3 10 15,1-2-11-15,0 2 0 0,0 1 0 16,1-2 0-16,-4 1 3 0,4 2-3 16,-3-1 0-16,2 1-7 15,-2-1 8-15,1 1-1 16,-2 0 9-16,2 2-8 15,-1-2 4-15,2 1-5 16,0 1 0 0,-1-3 14-16,-2 3-13 15,2-1-1-15,-2 1 14 16,-1-3-13-16,3 3 7 16,-2-1-3-16,4-2-3 15,-4 3 7-15,4-1-8 0,-1-2-1 16,-2 1 8-16,-2 0-7 15,-1 1 6-15,-1-1-7 16,3-1 0-16,-4 1 1 16,3 0-1-16,1 1 1 15,0-1-1-15,-4 0 1 0,3-1 8 16,-5-1-4-16,3 2-4 16,-5 1 5-16,0-1 1 15,1 2-7-15,-6 0 9 16,1 0-9-16,-1 0 1 15,-2 0 9 1,1 0-10-16,-3 0 4 16,0 0-4-16,0 0 0 15,0 0 1-15,1 0 0 16,-1 0 5-16,3 0-6 16,2 0 0-16,-1 0 5 0,3 0-4 15,2 0-2-15,-2 0 1 16,4 0 0-16,-2 2 1 15,3-2-1-15,-3 1 0 16,3-1 1-16,-3 2-1 0,-1 0 0 31,-1 0 0-31,-2-2 0 0,2 3 0 16,-5-3 0-16,3 2 0 0,-5-2 0 16,2 2 0-16,-1-1 0 15,-1-1 1-15,0 2-1 0,-2-2 5 16,2 2-5-16,-2-2 0 31,2 3-1-31,1-3 1 16,1 0-1-16,1 2 1 15,2-2 0-15,-1 0 7 16,1 0-7-16,-1 1 1 0,1-1-4 16,2 2 10-16,2 0-8 15,0 1 1-15,1-3 0 16,-1 0 6-16,-1 1 6 15,-1-1-12-15,3 0 18 0,-4 0-18 16,-1 0 0-16,3 0 7 16,0 0-6-16,-1 0 21 15,2 0-22-15,-4 3 0 16,2-3 10-16,-2 1-10 16,-1-1 2-16,0 0 11 0,2 0-13 15,-4 0 19-15,1 0-13 16,-3 0-5-16,0 0 16 31,-4 0-16-31,-3 0-1 16,-2 0 6-16,-4 0 0 0,-5 0 8 15,-3 0-14-15,-8 0 0 16,0 0 0-16,-2 0 0 16,0 0-20-16,-12-4-86 15,-7-5-123-15,-6-3-432 0</inkml:trace>
  <inkml:trace contextRef="#ctx0" brushRef="#br0" timeOffset="22596.0912">10775 5249 339 0,'0'0'111'0,"0"0"-75"16,0 0-17-1,0 0-19-15,0 0 6 16,0 0-6-16,-6 0 0 0,6 0 28 0,-2 0-2 15,2 0-2-15,0 0 7 32,-3 0-1-32,3 0 23 0,0 0-5 15,0 0-2-15,-2 0 13 16,-1 0-20-16,1 0-23 16,-2 0-5-16,-1 0-10 15,-1 0 9-15,-1 0-9 16,0 0 0-16,1 0 5 0,-3 3-6 15,2-1 12-15,0 0 5 16,1-1 10-16,-1 1 4 16,1 3-20-16,1-3-2 15,-2-1-7-15,0-1-1 0,3 0 11 16,2 3-4-16,0-3 15 16,2 0 17-16,0 0-8 15,0 0 17-15,0 0 15 16,0 0-23-16,0 0 15 31,0 0-17-31,0 0-11 0,0 0-3 16,0 0-12-16,0 0-13 15,0 0 6-15,0 0 3 16,6 0 29-16,12 0-28 16,7-3-10-16,6 0 7 0,5-2-7 15,4 2 0-15,2-1-2 16,3-1 4-16,-3 0 2 15,3 1-4-15,-1-1 0 16,-1 1 0-16,1 0 0 16,-1 3 0-16,-1 1 0 0,-2-3 1 15,0 3-8-15,-2 0 7 16,0 0 0-16,-1 0 0 16,2 0 0-1,-1 0-1-15,-3 0 0 16,3 0-20-16,-3 0 21 0,0 0-15 0,0 0 7 15,-4 0 8-15,-2 0-1 32,-2 0-9-32,-3 0 1 15,1 0 9-15,-1 0-1 16,1 0 1-16,0 0-4 0,1 3 4 16,1-3 0-16,2 0 0 15,0 0 0-15,0 0 0 16,-3 0-1-16,1 0 1 15,-4 0-1-15,-4 0 0 0,0 0 0 16,-4 0-1-16,1 1-4 16,-5-1 6-16,2 3-1 15,0-2 1-15,3-1 0 16,0 2-1-16,2-2 1 16,-1 0 0-16,3 2 0 0,1-2 0 15,-2 0 1-15,4 2-1 16,-1-2-1-16,1 0 1 15,-2 3 0-15,2-3 0 32,2 0 0-32,-3 0 0 15,0 0 4-15,3 0-4 0,1 0-1 16,-1 0 0-16,0 0 2 16,-4 0-1-16,4-3 0 15,-2-1 0-15,-1 2 0 16,2 1 0-16,1-3 1 0,2 0 0 15,-1 0 0-15,3-1 12 16,0 2-1-16,0-2-11 16,1 3 18-16,1-1-18 15,0 1 0-15,2 0 0 16,1-1 2-16,1 1 7 0,4 0-9 31,-2 0 0-31,1 2 9 0,0 0-10 16,2-1 0-16,0 1 1 0,0-2 1 15,1-1-1-15,-1 3-1 0,-3 0 0 32,-1 0 6-32,-1 0-6 15,2 0 0-15,-2 0 1 16,1 0-1-16,-1 0 1 16,1 0-1-16,-3 0 1 15,4 0 5-15,-4 0-6 0,0 0 0 16,3 0 0-16,-3-2 0 15,3 2 1-15,-1-2-1 16,-1 2 0-16,2 0 0 0,-1 0 1 16,3 0 0-16,0 0-1 15,2 0 2-15,0 0-2 16,0-2 0-16,1 2 0 16,-1-2 5-16,-3 2-5 15,-1 0-1-15,2 0 0 16,-4 0 1-16,1 0 1 0,-1-1-1 15,-3 1 0-15,2 0 2 32,0 0-2-32,1 0 0 15,2 0-1-15,0 0 1 16,-1 0 8-16,3 0-8 16,-3 0 1-16,4 0 4 0,-3 0-5 15,1 0 0-15,-1 0-1 16,1 0 2-16,4 0-1 15,-3 0 0-15,-1 0 0 16,2 1 7-16,-6 1-7 0,1 0-1 16,-3 0 0-16,0 3 1 15,0-3 0-15,0 1 0 16,1-1-4-16,1 3 4 16,2-3 0-16,1 1 0 15,5-1 1 1,-1 0-1-16,4 1 1 15,-1 0-1-15,-1-1 0 0,1 4-1 0,-1-2 1 32,-3 3 0-32,4-4 0 15,-1 4 0-15,-2-3 2 0,3-1-2 16,-1-1 0-16,-1 3 6 16,-1-1-6-16,-1-3-1 15,-1 3 1-15,1 1 0 16,-4-1 7-16,3 0-7 15,-3 1 0-15,6-2 3 0,-1 1 3 16,2-2 5-16,3-2 17 16,1 1-11-16,2-1 4 15,3 0-11-15,0 0-9 16,0 0 17-16,3 0-11 16,-3 2-7-16,2 0 2 0,-1 1-2 15,2-3 6-15,-2 0-6 16,2 0 0-16,-2 0 10 15,-6 0-9-15,1 0 0 16,0 0 8 0,-5 0-6-16,3 0 14 15,0 0-16-15,-3 0 0 16,1 0 12-16,1 0-12 16,-2 0 14-16,1 0-14 15,-1 0-1-15,-2 0 19 16,0 0-18-16,0 0 0 0,1 0 10 15,-6 0-11-15,3-3 13 16,-3 3-13-16,1 0 2 16,-1 0-1-16,2 0-1 15,-2 0 1-15,-3 0 4 0,-1 0-5 16,-2-2-5-16,-4 2 4 16,1-2 2-16,-2 2 6 15,3-1-7-15,-2 1 0 16,4 0 1-1,-2 0-1-15,2-2 0 16,2 2 1-16,0-2 0 16,0 2 8-16,-2-2-9 15,2 2 0-15,-2-3-3 16,0 3 3-16,3 0 0 16,-3-1 0-16,2-2 0 0,-2 2 3 15,0-2-3-15,-2 3 0 16,2 0-1-16,-3-1 1 15,3 1 0-15,2 0-1 16,-2-3 1-16,0 3 1 16,0 0-1-16,0 0 0 0,-2 0-2 15,0 0 2-15,0 0 0 16,-3 0-2-16,1 0 2 16,-1 0 3-16,3 0-3 15,-3 0 0-15,3 0 3 0,0 0-3 16,0 0 0-16,2 0 0 15,-3 0 0-15,1-1 4 32,2 1-4-32,0 0 0 15,-2-2-1-15,-1-1 1 16,-1 3 0-16,0-2 0 0,-6 2 1 16,-3-2 3-16,2 2-4 15,-5-1 0-15,3 1-1 16,-3-2 2-16,0 2 1 15,4-2-2-15,-5 2 0 0,0 0 5 16,1 0-5-16,-4 0 9 16,-2 0 4-16,-2 0-10 15,-3 0 20-15,-2 0-5 16,0 0-5-16,0 0 14 16,0 0-26-16,0 0 8 0,0 0-9 15,0 0-7-15,0 0-7 16,0-3-41-16,-21-3-76 31,-1 1-103-31,-5-5-710 0</inkml:trace>
  <inkml:trace contextRef="#ctx0" brushRef="#br0" timeOffset="25679.1625">26612 5293 512 0,'0'0'107'0,"0"0"-53"16,0 0-38-16,0 0-1 0,0 0 24 15,0 0 49-15,-63 0 14 16,54 0-28-16,4 0-46 16,1 0-5-16,2 0-9 15,0 0-5-15,-1 0 15 0,1 0 2 16,2 0 8-16,0 0-13 15,0 0-19-15,0 0 27 32,0 0-19-32,0 0 12 15,0 0-21-15,7 0 34 16,11 0 23-16,8 0-26 0,7 0-14 16,8 0-5-16,1 0-13 15,7 0 2-15,5 3-2 16,3-1 10-16,1 2-10 15,0-1-1-15,-2 2 1 0,-2-1 0 16,0-1-3-16,-6 2 3 16,2-2 9-16,-1 0-9 15,-5 1 0-15,0-2 0 16,1 1 0-16,-3 2 10 16,1-3-10-16,-1 2-7 0,-2-3 6 15,3 4 1-15,-1-3 0 16,-1 2 0-16,-4-1-2 15,1 0 2-15,-3-1 9 16,1 0-9-16,0 0-1 16,-4 0 1-1,-1-1 3-15,0-1-3 16,-4 3 1-16,-1-3-4 16,-4 0 11-16,3 0-8 15,-5 0 14-15,2 0-13 16,1 0 10-16,-3 0-11 15,-1 0-2-15,2 0 1 0,1 0 1 16,1 0 0-16,-2 2-1 16,2-2 1-16,0 0 0 15,-2 0 0-15,4 0 1 16,-1 0 2-16,1 0 5 0,-2 0-5 16,-4 0-3-16,2 0 2 15,1 0 14-15,-2-2-5 16,2-2-5-16,1 2 7 15,-1-2-13-15,0-1 1 16,2 5-1 0,1-5 8-16,0 1-6 15,0-1-2-15,-2 2 0 16,2 1 3-16,-2-2-3 16,-3 1 0-16,-3 2 0 0,4-1 0 15,-4 0 0-15,1-2 0 16,3 1 1-16,-4 2 0 15,3-1-1-15,1 0 0 16,0-1 0-16,2 3 0 16,-3-1 4-16,2-1-4 15,-2 0 0-15,0 0-1 0,0-1 1 16,0 1 0-16,-2 2 0 16,0 0 1-16,0-1 5 15,-3 1-6-15,3 0 0 16,-3-2 0-16,-1 2 0 0,-1-2 5 15,3 2 1-15,-1 0-4 16,2 0 4-16,-2 0-5 31,1 0-1-31,-3 0 11 16,-2 0-11-16,-2 0 0 16,-2 0 0-16,-1 0-4 0,-6 0-7 15,0 0-13-15,0-2-88 16,-15-3-133-16,-5 0-470 0</inkml:trace>
  <inkml:trace contextRef="#ctx0" brushRef="#br0" timeOffset="26811.8351">29645 5314 719 0,'0'0'143'0,"0"0"-91"0,0 0-8 16,0 0-15-16,0 0-4 16,0 0 17-16,0 0 39 15,-47-9 14-15,47 9-47 16,0 0-23-16,0 0 1 0,-2 0-20 16,2 0 2-16,-4 0 1 15,-3 0 10-15,-2-1-6 16,0 1-12-16,0 0-1 15,3-2 9-15,-2 2-9 16,6 0 8-16,2 0-7 0,0 0 1 31,0 0 4-31,0 0-6 16,0 0-8-16,0 0 8 16,7 0 0-16,11 0 16 15,7 0 13-15,6 0-3 16,9 0-9-16,7 0-2 0,4 0-15 15,4 0 9-15,1 0-9 16,2 0 0-16,3 2 7 16,-1 1 3-16,-2 2-10 15,-2 0 0-15,-6 0 0 0,0 1 11 16,-1-2-11-16,-3 0 0 16,2 0 6-16,0 0-3 15,-1-2 4-15,0 0 5 16,0-1-12-16,-1 1 0 0,-1-2 6 15,3 3 7-15,-4-3 3 16,-2 2-8-16,3 0-8 31,-5-2 11-31,-1 2-10 16,-2 1 9-16,-2-3-8 16,-1 3-1-16,-3-1-1 15,2 0 6-15,-2-2 1 0,1 2-7 16,-1-2 0-16,-4 2 2 15,0-1-2-15,-3-1 0 16,1 3 0-16,-3-1 0 0,2 0 1 16,-1-1-1-16,1 2 0 15,2-1 0-15,-1-2 1 16,0 2-1-16,-1-2 0 16,-1 0 0-16,-4 0 12 15,2 0-12-15,-3 0 0 0,-1 0 5 16,2 0-5-16,-2 0 0 15,3-4 0-15,-2 0 1 16,2 0 3-16,-2 0-4 31,2 2-1-31,0 0 1 16,2 0 0-16,1 2-1 0,1 0 1 16,3 0 0-16,2 0-1 15,2 0 1-15,-2 0-4 16,0 0 4-16,-2 0 0 15,-5 0 0-15,-4 0 0 0,-5 0 6 16,-2 0 6-16,-4 2-11 16,-5-2 0-16,1 0 33 15,-3 0-4-15,0 0-8 16,0 0-22-16,0 0-8 16,0 0 8-16,-7 0 4 0,-17 0-4 15,1-2-110-15,-6-6-216 0</inkml:trace>
  <inkml:trace contextRef="#ctx0" brushRef="#br0" timeOffset="29812.4853">2030 6377 110 0,'0'0'265'0,"0"0"-174"0,0 0-52 16,0 0-20-16,0 0-18 15,0 0 6-15,0 0 3 16,0 0 29-16,0 0 17 16,0 0 8-16,0 0 25 15,-2 0-25 1,2 0-21-16,-2 0 2 0,0 0-26 0,0 0-6 16,0 0 1-16,2 0 14 15,0 0 31-15,0 0 0 16,0 0-8-16,0 0 24 15,0 0-12-15,0 0-13 0,-4 0-6 16,2 0-25-16,2 0 8 31,-2 0-9-31,0 0-8 16,0 0 9-16,0 0-6 16,-1 0 3-16,1 0-6 15,-2 0-8-15,0 0 17 0,-2 0-19 16,0 0-1-16,-3 0-6 15,3 0 6-15,-4 0 1 16,4 0 0-16,1 0 0 16,3 0 8-16,2 0-8 0,0 0 0 15,0 0-2-15,0 0 2 16,0 0-2-16,0 0 1 16,0 0-8-16,0 0 9 15,0 0 0-15,0 0 0 16,0 0-1-16,0 0 1 0,0 0-2 15,0 0 2-15,0 0-21 16,0 0 19-16,0 0-25 31,0 0 11-31,7 0 16 16,7 0 8-16,7 0 26 0,6 0-8 16,6 0-19-16,6 0 8 15,1 0-15-15,4-3 6 16,1-1 2-16,1 1-8 15,2 1 0-15,1-3-10 16,0-1 7-16,0 2 2 0,-3 0 1 16,4-1-1-1,-3 0 0-15,-3 2 1 16,-2-4 0-16,1 3 0 0,-3 1 0 16,3-2 0-16,-6 1 0 0,3 1 0 15,-2 0-1-15,0-1 2 16,0 2-2-16,-2 0 1 15,-1-2 0-15,-4 3 3 16,-2-2-3-16,0 2 0 16,-4-2-1-1,0 1 2-15,-4 0-7 16,2 0 6-16,-3-1 0 16,1 3 1-16,-2 0-1 15,-1-3 0-15,2 1 0 16,0 0 0-16,-2 0 0 0,2 2 0 15,-2-2 0-15,0-1 0 16,2 3 0-16,0 0-1 16,3 0 1-16,-2-3 6 15,6 1-6-15,0 0 0 16,2 0-1-16,0 0 0 16,0 1 1-16,2-2 0 0,-2 3-1 15,0-2 9-15,-2 2-3 16,0 0-5-16,-3 0-2 15,0 0 0-15,-1 0 2 16,-3 0-7-16,0 0 7 0,-2 0 6 31,-1 0-6-31,-1 0 0 16,-1 0 0-16,1 0 6 16,-5 0-5-16,-1 0 4 15,-4 0-5-15,1 0-3 0,-3 0 3 16,0 0 4-16,2 0 5 15,-2 0-6-15,3 0-2 16,-3 0 4-16,0 0-4 16,0 0 6-16,2 0 17 0,-4 0-1 15,-2 0-3 1,2 0 2-16,-2 0-10 16,0 0 2-16,0 0-14 0,0 0-9 15,0 0-68-15,-12 0-118 16,-3 2-177-16</inkml:trace>
  <inkml:trace contextRef="#ctx0" brushRef="#br0" timeOffset="31977.9189">4226 6465 107 0,'0'0'368'0,"0"0"-250"16,0 0-36-16,0 0-50 16,0 0-32-16,0 0 11 0,0 0 35 15,31-20-11-15,-15 16 8 16,-1-2-18-16,3 1-11 15,0 0 8-15,0 1-12 16,-2-1-9-16,-1 2 19 16,-1-1-18-16,-3 2 4 0,-3 2 2 15,-1-3-1-15,-2 3 2 16,-3-1 24-16,-2 1 9 16,2 0 7-1,-2 0-25-15,0 0 10 16,0 0-12-16,0 0-6 0,0 0 9 0,0 0-15 15,0 0 6-15,0 0 7 16,0 0-7-16,0 0 24 16,0 0 7-16,0 0-4 15,0 0 25 1,0 0-9-16,0 0-16 16,0 0-11-16,0 0-20 15,0 0-3-15,0 0 7 16,0 0-15-16,0 0 34 15,0 0-18-15,0 0-5 16,0 0 8-16,0 0-20 0,0 0-1 16,0 0-6-16,0 0-16 15,7 0 23-15,6 0 0 16,3 0 0-16,4 0 12 16,4 0-11-16,5 1-1 0,4 2 9 15,6-3-8-15,1 2 15 16,4-2-16-16,3 0 0 15,1 0 0-15,-2 0-3 16,1 0 3-16,-3 0 0 16,1 0 0-1,-3-2 5-15,-2 2-5 16,-4 0 0-16,0 0 5 16,0 0-4-16,-1 0-1 15,3-3 0-15,-1 3 1 16,4 0-1-16,1-1 0 0,1 1-3 15,1 0 3-15,3 0 0 16,0 0-1-16,-2-3-1 16,-1 3 2-16,-2-1 0 15,1-2 0-15,-6 2-1 16,-1-2 0-16,-1 0 0 0,0 0 1 16,-4-1-1-1,0 1-9-15,-2 1 4 16,-1-3 0-16,4 3 6 0,0-1 0 15,-1-1 0-15,0 1-1 0,2-1 1 16,1 2 0-16,-3-2-1 16,2 3 1-16,-2-2-1 31,-2 3 0-31,0-1 1 16,0 1-1-16,0 0-4 15,0 0 5-15,3 0 2 0,-1 0-2 16,-2 0-1-16,0 0 1 15,-2-3 0-15,-4 3 5 16,0 0-5-16,-5 0 0 16,-1 0-2-16,-3 0 2 0,-1 0-1 15,-4 0 1-15,1 0-1 16,-2 0 1-16,-1 0-2 16,-3 0-5-16,3 0 6 15,0 0 1-15,2 0 0 16,2 0-1-16,2 0 1 0,2 0 1 15,1 0-1-15,3 0 1 16,0 0 3-16,1 0-4 16,3 0-2-16,-1 0 1 31,0 0-6-31,3 0 6 0,2 0 1 16,-3-1-1-16,0-2-5 15,1 3 6-15,-3 0 0 16,1 0 0-16,-4 0-3 15,0 0 3-15,-1 0-1 16,-3 0-1-16,3 0 2 16,-1 0 0-16,4-2 0 0,1 2 0 15,0-2-1-15,-2 1 1 16,3-4 0-16,-4 3 0 16,2 0 7-1,-1 0-7-15,0 1 0 16,0-1 0-16,-2-1 0 0,2 1 0 0,-2 0 0 15,-3 0 0-15,1 1-3 16,-1 1 0-16,-1-2 3 16,-1-1 2-1,-1 3-2 1,-1-2 6-16,-1 0-6 0,2 0 0 16,-1 2 2-16,-3-2-1 15,2 2-1-15,-6 0 0 16,-1 0 1-16,-1 0 0 15,-2-1-1-15,0 1-6 0,0 0 5 16,0 0-16-16,2-3-103 16,0 3-82-16,0-4-159 0</inkml:trace>
  <inkml:trace contextRef="#ctx0" brushRef="#br0" timeOffset="33011.1379">8071 6236 137 0,'0'0'331'0,"0"0"-235"15,0 0-37 1,0 0 6-16,0 0 41 15,0 0 48-15,0 0-41 0,-6 0-48 0,6 0-23 16,0 0-17-16,0 0-2 16,0 0-17-16,0 0-5 31,0 0 25-31,-2 0-13 16,2 0 10-16,0 0-11 0,0 0-11 15,0 0 18-15,0 0-12 16,0 0-5-16,0 0 9 15,0 0-10-15,0 0 9 16,0 0-9-16,0 0-1 16,0 0 0-16,0 0-20 0,8 0 20 15,3 0 43-15,7 0-13 16,7 0-8-16,4 0-5 16,4 2-15-16,3 0 19 15,6 0-20-15,3 0-1 0,-1 0 0 16,1 1 10-16,-1-3-10 15,-4 1 0-15,-1-1 0 16,-4 0 9-16,-3 0-9 16,-1 0 1-1,-2 0 0 1,0 0 8-16,-2 0-9 0,2 0 2 16,0 0-2-16,0 0 14 15,2 0-14-15,0 0 1 16,2 0 19-16,3 0-13 15,-3 0 0-15,1 0 0 0,-1 0-7 16,-2-1 18-16,-2-2-18 16,-2 3 0-16,0-2 6 15,-7 2 1-15,0-2-7 16,-4 2 0-16,-3-2 1 16,-2 2 3-16,-2 0-4 0,-2 0 1 15,1 0 17-15,4-2-11 31,1 2 6-31,3 0-12 0,-1 0 0 16,3-2 19-16,3 2-19 0,0 0 10 0,2-2 0 16,1 0-9-16,1-1 2 31,-3 3-3-31,2-3 0 16,-1 1 12-16,0 2-13 15,-4-2 1-15,-1 2 0 16,-1 0-1-16,0-2 0 0,-4-1 0 15,-2 3 1-15,-4-1 6 16,-3 1-7-16,-4 0-7 16,0 0-2-16,0 0-22 15,0 0-28-15,-4 0-72 0,-12 0-19 16,-4 0-26-16</inkml:trace>
  <inkml:trace contextRef="#ctx0" brushRef="#br0" timeOffset="35561.5882">10231 6416 431 0,'0'0'172'16,"0"0"-122"-16,0 0-30 16,0 0-11-16,0 0 0 31,0 0 43-31,0 0 40 16,-6 0-41-16,4 0-21 0,-1 0 26 15,-1 0-4-15,1 0-13 16,1 0-18-16,0 0 2 15,0 0 14-15,-1 0-21 16,1 0 5-16,0 0 15 0,2 0-16 16,0 0 0-16,0 0-4 15,0 0-15-15,0 0 25 16,0 0-17-16,0 0 17 16,0 0 16-16,0 0-23 15,0 0-9-15,4 0-8 0,15 0 37 16,8-3 20-16,10-1-37 15,9-2-10-15,8-1 2 32,4 2-14-32,5-2 0 15,1 2 11-15,3-4-9 0,-2 4-4 16,0 0-1-16,-3 1 3 16,-4 1 8-16,-2 0-8 15,-5 2 0-15,-2-2 0 16,0 2 0-16,-2 1 3 15,0-3-3-15,-1 3 0 0,4-1-1 16,-4 1 1-16,3-3 0 16,0 3 0-16,0 0-1 15,3-2 1-15,2 2 0 16,-2 0 0-16,0-2 0 16,0 2-4-16,-4-1 4 0,-1 1 0 15,-5-3-6-15,1 3 6 16,-5-2 0-16,-3 0-2 15,3 0 2-15,-3 0 1 16,6 1-1-16,-1 1 0 0,0-2-6 16,3-3 5-16,1 3 2 31,-1 0-2-31,1-1 2 16,-1 0-1-16,-1 1 0 15,0 0 0-15,-1 0 0 16,-4 0 3-16,-1 2-3 0,-1 0-1 15,-1 0 1-15,-1 0-2 16,3 0 2-16,-2 0 0 16,-3 0 5-16,2 0-5 15,-2 0 0-15,1 0-1 0,1 0-5 16,3 0 7-16,-1 0-1 16,1 0 7-16,-2 0-7 15,1 0 1-15,-4 0-1 16,3 0 0-16,-3 0 6 15,0 0-6-15,3 0 0 0,1 0-2 16,2 0 2-16,-2 0 8 31,3 0-8-31,-3 0-1 16,3 0 1-16,-5 4 0 16,4-2 0-16,-2 0 0 0,1 3 6 15,-1-4-9-15,1 1 5 16,-1 0-2-16,-1-2 8 15,0 0-7-15,-1 0 5 16,-2 0 2-16,0 0-8 16,-4 0 12-16,0 0-12 0,-1 0-1 15,-1 0 1-15,-1 0 0 16,3 0 1-16,0 0-1 16,2 0 1-16,0 0 4 15,5 0-5-15,-1 0 0 0,2 0 5 16,3 0-4-16,1 0-1 15,-2 0 0-15,3 0 1 16,-2 2 8-16,3-2-9 16,-2 0 0-16,-1 0 3 15,3 0 3 1,-3 0 7-16,-1 0-6 16,4 0-6-16,-3 0 14 15,-1 0-15-15,-1 0 7 16,-3 0-1-16,-2 0 0 15,-2 0 7-15,0 0-3 0,0 0-9 16,0 0 22-16,-2 0-21 16,2 0 4-16,-2 0 5 15,0 0-11-15,0-2 10 16,-3 0-10-16,2 0 1 16,1 1 11-16,0-1-11 0,2-1 0 15,0 1 0-15,0 0-1 16,0 2 9-16,2-2-9 15,3 0 0-15,-1 1 6 16,3-2-6-16,-3 3-1 0,3-1 1 16,-4-2 0-16,-3-1 0 31,-3 2 0-31,0 0 1 16,-1 0 10-16,-2-1-10 15,-3 3-1-15,-5-3 1 16,-2 1 0-16,-5 2 8 0,-2 0-8 15,-4-2-1-15,-2 2 24 16,0 0-12-16,0 0 4 16,0 0 2-16,0 0-17 15,0 0 13-15,0 0-14 16,0 0-7-16,0 0 6 0,0 0-14 16,0 0-6-16,0 0-50 15,-4 0-90-15,-5 0-102 16,-3 0-463-16</inkml:trace>
  <inkml:trace contextRef="#ctx0" brushRef="#br0" timeOffset="37493.7301">16553 6304 377 0,'0'0'186'15,"0"0"-137"-15,0 0 3 0,0 0-25 16,0 0 22-16,0 0 42 16,0 0 2-16,-22 0 6 15,19 0-45-15,1 0-19 16,-2 0-18-16,-3 0-15 15,-1 0 12-15,-4 0-12 0,-1 0-2 16,0 0 8-16,-1 0-8 16,-1 0 12-16,-1 3-2 31,3-3 7-31,1 2 16 16,6-2-21-16,-1 0 4 0,3 1-9 15,0-1-5-15,0 0 9 16,4 0 15-16,0 0-18 15,0 0 16-15,0 0-17 16,0 0 15-16,14 0 41 16,9 0-33-16,8 0-5 0,7 0-8 15,8 0-17-15,6-3 21 16,1 0-21-16,3 1 0 16,2 0 0-16,0 0 2 15,-3 0 5-15,1 2-7 0,-4-1 1 16,-1 1-2-16,-4 0 1 15,-2 0 0-15,1-3 0 16,1 3 0-16,-1 0-2 16,8 0 2-16,0 0-2 15,6 0 1 1,0 0 2-16,1 0-1 16,1 0 5-16,-2 0-4 15,-2 0-1-15,-3 0 0 16,-3 0 0-16,-5 0-1 15,-3 0 1-15,-6 0 0 0,-4 0 6 16,-6 0-6-16,1 0 0 16,0 0 0-16,-2 0 0 15,2 0 2-15,0 0-2 16,2-1-2-16,0-2 1 16,1 2 1-16,-1-4 0 0,2 3 0 15,0-3 9-15,2 5-11 16,-2-3 2-16,0-1 0 15,-1 2 0-15,-1 0-2 16,0-1 2-16,-4 0 0 16,0-1 2-16,-4 2 1 0,2-1-2 15,-2 0 6-15,1 1 1 32,3-2-8-32,0 2 1 15,-1 0 0-15,5 0 0 16,-2-3 8-16,2 5-9 0,-2-3 0 15,0-1 9-15,0 2-8 16,-2-1 7-16,0 0-8 16,2 1-2-16,-4 0 2 15,2 2 0-15,0-2 0 16,0 2-7-16,-2 0 7 0,4-2 13 16,0 2-13-16,0-3 0 15,1 3-1-15,-4 0 1 16,3 0 0-16,0-3 0 15,3 3 0-15,-1 0 0 0,2 0 0 16,-2 0 0-16,0 0 0 16,1 0 1-16,-5 0-1 31,-1 0 0-31,-3 0 1 16,-6 0 5-16,-1 0-6 15,-5 0 0-15,-2-2 17 16,-6 2-11-16,-3 0 6 0,0 0 20 15,0 0-10-15,0 0-2 16,0 0 20-16,-3 0-32 16,-6 0-8-16,-16-2-40 15,4 2-148-15,0-5-160 0</inkml:trace>
  <inkml:trace contextRef="#ctx0" brushRef="#br0" timeOffset="39260.0903">20768 6342 153 0,'0'0'94'16,"0"0"-39"-16,0 0 20 15,0 0 16-15,0 0 27 16,0 0-49-16,0 0 2 15,29-16-19-15,-31 14-7 16,-2 0-2-16,0 1-7 0,-1 1-11 16,0-2 38-16,3 2-9 15,0-3 11-15,-3 3-32 16,1-2-5-16,0 2-1 0,-3 0-25 16,-2 0 20-16,2 0 5 15,3 0-25-15,-3 0 11 16,1 0-13-16,1 0 0 15,0 0 7-15,3 0-7 16,0 0 0-16,2 0-1 0,0 0-22 16,0 0 7-16,2 0-38 15,16 0 37-15,9 2 17 32,9 1 26-32,6-1 17 15,9-1-30-15,5 1 2 0,4-2-14 16,5 2 12-16,4-2 1 15,2 2 8-15,5-2-9 16,-3 0-12-16,1 2 6 16,-5-2 2-16,-2 0 1 15,-7 3 1-15,0-3-2 0,-4 1 24 16,-2 1-8-16,0-2-12 16,-4 2 11-16,4 1-23 15,0-3 16-15,2 1-6 16,2 2-10-16,2-2 0 0,2 2 5 15,-2-2 2-15,1 2-8 16,-3-3 1-16,-1 1 7 16,-4-1-8-16,3 0 0 15,-4 0 0 1,1 0 0 0,-2 0 1-16,-1 0 9 0,-2 0-10 15,4 0 15-15,-5 0-15 16,-1 0-2-16,-1 0 2 15,-3 0 1-15,-2 0 8 16,1 0-9-16,-4 0 0 0,1 0 22 16,-2 0-22-16,2 0 1 15,-2 0 7-15,1 0-7 16,-1 0 8-16,-1 0-9 16,4 0-2-16,-3 0 1 0,-1 0 1 15,3 0-1-15,-3 0 1 16,0 0 0-16,-2 0 2 15,0 0-2-15,-2 0 0 16,-2 0 5-16,3 0-5 16,-1 0 0-16,0 0 0 0,0 0-4 15,2 0 4-15,1 2 0 32,-1-2 7-32,3 0-2 15,-1 0-5-15,4 0-1 16,-2 0-1-16,3 0 2 15,-1 0 0-15,-4 0 0 0,1 0 0 16,-3 0 0-16,-2 0 0 16,1 0 0-16,-3 0 2 15,-3 0-1-15,1 0-1 16,0 0-1-16,-3 0 1 0,1 0 5 16,-1 0-5-16,1 0 0 15,2 0 7-15,-2 0-7 16,0 0 0-16,0 0-1 15,-2 0 1-15,-3 0 16 0,0-2-15 16,0-2 0-16,0 3-1 16,0-2 11-16,0 2-9 31,1-2 2-31,0 2 3 16,-1 1 1-16,3 0-7 15,-4 0 0-15,4 0 3 16,2 0-3-16,2 0-1 0,-1 0 0 15,3 0 1 1,1 0 3-16,1 0-4 0,0 0 0 16,2 0-1-16,3 0 1 0,-1 0 6 15,-1 0-6-15,1 0 1 16,-2 0-4-16,2 0 11 16,-4-3-8-16,-2 1 0 15,-5-1 1-15,0-4 8 16,-3 3-9-16,-4-2 1 15,-3 2-1-15,-3 1 0 0,-5-2 2 16,-1 3 5-16,0 0-6 16,-3 0 0-16,0 2 17 15,-2-2-18-15,2 2 22 0,0-1-21 32,1 1 0-17,1 0 0-15,0 0 0 0,1 0-2 16,2 0 1-16,-3 0 0 15,1 0 4-15,-1 0-4 16,-2 0-1-16,0 0-11 16,0 0 5-16,-2 0-9 0,0 0-57 15,0 0-45-15,0 0-117 16,-4 0-121-16</inkml:trace>
  <inkml:trace contextRef="#ctx0" brushRef="#br0" timeOffset="41260.33">26344 6254 91 0,'0'0'392'0,"0"0"-278"16,0 0-59-16,0 0-29 15,0 0-16-15,0 0 16 16,-4 0 18-16,4 0 45 16,0 0-28-16,0 0-15 0,0 0 47 15,0 0-31-15,-3 0-12 32,3 0 1-32,0 0 3 15,-2 0-9-15,2 0-14 16,-3 0-19-16,-1 0-2 0,2 0-9 15,-3 0 0-15,1 0-1 16,0 0 1-16,-1 0-1 16,3 0 0-16,0 0 7 15,2 0-1-15,0 0-6 16,0 0-2-16,0 0 1 0,4 0-40 16,11 0 2-16,14 0 39 15,9 0 32-15,16 0 19 16,10 0-37-16,11 0-12 15,8 0 1-15,7 0 7 16,1 0 1-16,4 4 5 0,-2-1-10 16,-4 2 17-16,-3-1-21 15,-7 1 11-15,-10-2-4 32,-9-1-9-32,-9 2 0 15,-6-4 0-15,-5 3 2 0,-2-3 16 16,0 0-10-16,-1 1 3 15,4-1 10-15,1 0-20 16,3 3 23-16,1-2-15 16,4-1 1-16,-2 3 0 0,6-2-4 15,-2 1-6-15,-1 0 1 16,-2-2 8-16,-4 2-9 16,-3 0 0-16,-7-2 0 15,-4 3 8-15,-4-3-2 16,0 0-4-16,-4 0-4 0,1 0 2 15,0 0-1-15,3 0 0 16,2 0 1-16,2 0-1 16,3 0 1-16,1 0-1 15,4 0 1-15,-2 0 1 16,3 0 0 0,-1 0-2-16,1 0 13 15,-1 0-12-15,-3 0 0 16,3 0 0-16,-6 0 0 15,-2 0 1-15,-4 0 1 16,0 0-2-16,-6 0 0 0,2 0-2 16,-3-5 2-1,0 3 0-15,2-2 5 16,1 3-4-16,4-2-2 0,0 3-4 16,2-1 5-16,4 1 3 15,0-3-3-15,1 3-3 0,-1 0-3 16,-2 0 12-16,0-1-1 15,0 1-5-15,1 0 0 16,-3-3 0-16,2 3 0 16,-2 0 0-16,0-2 1 15,0 2 2-15,0 0 9 0,0-2-4 32,-2 2 4-32,0 0-8 15,-6-2 2-15,0-1 6 16,-6 3 13-16,-3 0-6 0,-6-3 3 15,-2 3 7 1,-4-2 7-16,0 2 5 0,0 0-41 16,0 0-22-16,0 0 6 15,0 0 15-15,0 0-13 16,-2 0-48-16,-2-2-121 16,2-2-164-16</inkml:trace>
  <inkml:trace contextRef="#ctx0" brushRef="#br0" timeOffset="42193.1148">30331 6270 681 0,'0'0'170'0,"0"0"-76"16,0 0-52 0,0 0-9-16,0 0-1 15,0 0 7-15,0 0 30 16,0 0 4-16,0 0-17 15,0 0 12-15,0 0-18 16,0 0-10-16,0 0-8 16,0 0 0-16,0 0 15 0,0 0-20 15,3 0-27-15,6 0-1 16,6 0 1-16,8 0 11 16,8 0 5-16,7 2 11 15,11 1-5-15,4 4-14 16,5-2-7-16,4 0 20 0,4-1-19 15,0 2-3-15,-1-1 2 16,-1-2-1-16,-3 1 6 16,-3 1 0-16,-5-5-5 15,-2 0 6-15,-2 0-7 0,-4 0 0 32,0-10 5-32,-3-4 5 15,-2-1 3-15,0 1-13 16,-2 0-7-16,3 4 7 15,-4 4 1-15,3-1-1 16,-2 4-5-16,0 1 5 0,0 2 9 16,-2-2-9-16,-5 2 0 15,-2 0 6 1,-2 0-6-16,-5 0 0 16,0 0 1-16,-2 0-1 0,3 0 6 0,-2 0-6 15,4 0 1-15,0 0 7 16,-1 4-8-16,-1-1-2 15,-1-3-5-15,-4 3 13 16,-3-1-6-16,-5-2 0 0,-6 2 0 16,-4-2 11-16,0 0-11 15,0 0 9-15,0 0-1 16,0 0-7-16,0 0 8 31,0 0-9-31,-7 0-10 16,-20 0-6-16,3 0-139 0,-7-7-175 0</inkml:trace>
  <inkml:trace contextRef="#ctx0" brushRef="#br0" timeOffset="45059.9918">2016 7650 49 0,'0'0'44'16,"0"0"-34"-16,0 0-2 15,0 0 15-15,0 0 44 16,0 0-33-16,-19-64-5 16,19 48 0-16,0 2-20 0,0-3-8 15,0 2 9-15,0-2-9 16,0 3 31-16,4-1 5 15,-2 1-22-15,3-1-1 16,-1-1-1-16,-2 3 18 0,0 0-7 16,2 3 70-16,-4 2 36 15,0 2-64-15,0 0 2 32,0 3 10-32,0 0-45 15,0-1-11-15,0 2-6 16,0-2-2-16,0 0-2 0,0 1-12 15,0-2 0-15,0 1 0 16,0-1 1-16,0 2 4 16,0-1-5-16,-4 2-13 15,0 2-9-15,0-3-42 16,-1 3 56-16,1 0 7 0,0 0 1 16,0 0-1-16,0 0 0 15,2 0-47 1,0 0 21-16,2 0 25 15,0 0 2-15,0 0 35 0,0 0 7 0,-2 0 8 16,2 0-2-16,0 0-16 16,0 0 11-16,0 0-8 15,0 0-15-15,0 0 15 32,0 0-3-32,0 0-9 15,0 0-11-15,0 0-10 0,0 0 20 16,0 0-14-16,0 0 4 15,0 0 8-15,0 0-2 16,0 0 9-16,0 0-2 16,0 0-14-16,0 0 10 0,0 0-20 15,0 0 9-15,0 0 3 16,0 0-5-16,0 0 0 16,0 0-3-16,0 0-4 15,0 0 14-15,0 0-15 16,0 0-6-16,0 0 4 0,0 0-12 15,0 0 2-15,0 0-2 16,4 0 14-16,4 0 0 16,2 0 6-16,3 0 10 15,6 3 23-15,5-1-22 0,3 0 4 16,2-2 0-16,5 0-12 31,1 0 11-31,1 0-19 16,-1 0-1-16,1 0 8 15,0 0-7-15,0-2 4 0,-1-3-5 16,-2 2 2-16,1-1 4 16,-1 2-6-16,-4-1 0 15,-2 2 6-15,2-3-6 16,-4 1 0-16,2 0 0 16,-3 1 1-16,2-2 9 0,-1 1-10 15,2 0 0-15,-3 1 0 31,-1 0-1-31,2 0 1 0,-4 2 0 16,2-2 1-16,-1 2-2 0,3-3 1 16,-1 2 0-16,3-1 1 0,2 0-1 15,0 0 0-15,0 2 0 16,2-2 0-16,-2 2 8 31,-2-3-8-31,-2 3-1 16,-1 0 1-16,-2 0-1 15,5-3-5-15,0 1 6 0,2 0 0 16,2 0 4-16,-2-2-4 16,0 0 0-16,0 0 0 15,-4 0-4-15,1 2 3 16,0-3 1-16,-1 3 0 0,0 2 9 16,2-1-9-16,-3-1 0 15,3 0-2-15,0 0 2 16,-3 0-2-16,0-1 2 15,1 1 0-15,-2 2-1 16,-2-1 9-16,-2-1-8 0,-1 0 0 16,-1 0 3-16,-1 2-3 15,-1-3 0-15,-1 3-6 32,-1 0 6-32,-4-1-1 15,-2 1 1-15,-3 0 1 16,-4 0 2-16,3 0-3 0,-3 0 1 15,0 0 0-15,0 0 13 16,0 0-12-16,0 0-2 16,0 0 0-16,0 0 0 15,0 0-1-15,0 0 1 0,2 0 0 16,0 0 0-16,2 0 6 16,1 0-5-16,1 0-1 15,-1 0-9-15,2 0-26 16,-5 0-94-1,-2 0-158-15</inkml:trace>
  <inkml:trace contextRef="#ctx0" brushRef="#br0" timeOffset="46825.572">5889 7316 18 0,'0'0'346'0,"0"0"-245"15,0 0-72 1,0 0-22-16,0 0-6 16,0 0 73-16,0 0 11 0,-56-8-9 0,50 5-12 15,1 1-29-15,-1 1-14 16,-2 1-15-16,2-3 37 31,-1 3-22-31,-1-3 12 0,-2 3 6 16,-1 0 4-16,1 0-18 15,-4 0 11-15,-1 0-11 16,-2 0 1-16,2 0-8 16,-3 0-9-16,-2 0 23 15,0 0-26-15,-2 0 8 16,-1 6 12-16,6-3-25 0,-1-1 45 16,3 2-26-16,5-2-11 15,4-2 4-15,3 2-1 16,3-2-12-16,0 0 0 0,0 0-23 15,0 0 17 1,3 0-18-16,13 0 24 0,5 0 86 16,10 0-33-16,3 0-24 15,7 0-29-15,0 0 8 16,5-2-8 0,2 0 19-1,6-1-18-15,-1 2-1 0,3-1 2 16,-1 0-2-16,-1 2 7 15,0-1-6-15,-5 1-1 16,-3 0 9-16,2 0-8 0,-6 0-1 16,0 0 1-16,3 0 0 15,-3 0-1-15,5 0 1 16,-1 0 1-16,6 0-2 16,2 0-1-16,1 0 0 15,3 0 0-15,3 0-4 16,1 1 3-16,-2 1 4 0,3 0 6 15,-3-1-8-15,-2 2 1 16,-3-3-2 0,-4 0 1-16,-1 0-6 15,-6 0 6-15,-1 0 0 0,-5 0 18 0,-5 0-17 32,0 0 6-32,-4 0 2 15,0-4 2-15,2 2-3 16,-2 0-8-16,3 1 0 15,-1-2 17-15,2-1-16 16,-2 2 5-16,3 0 3 0,-3 0-1 16,0 0-7-16,0 0 9 15,0-1-9-15,3 2 25 16,-1 1-20-16,4-2-5 16,-4 0 9-16,2 0-9 0,1 2-1 15,-1-2 14-15,1 2-12 16,2-3 12-16,2 3-2 15,-2 0-8-15,1-3-3 16,-4 3 0-16,1-2 7 16,-5 0-8-16,2-3 1 0,-4 4 22 15,0-3-16-15,0 1 3 16,-4 2 8-16,-1-1-11 31,-2 2-2-31,-1-2-5 16,-1 2 0-16,-3 0 6 0,-1-2-6 15,2 2 1-15,0 0 7 16,-1-3 1-16,6 3-7 16,-1 0 9-16,5-2 2 15,0 2 8-15,2-2-21 0,0 1 1 16,2-1 0-16,-2 0 0 16,-3 2 10-16,1-2-11 15,-2 0 0-15,-3-1 7 16,1 3-6-16,-4-2-1 15,-1 1 8-15,0-1-2 0,2 0 10 16,0 0-16-16,-2-1 0 31,2 2 16-31,-2 1-16 16,-3-2 1-16,4 0 7 0,-6-1-8 0,0 3 12 16,-6 0-12-1,-3-1 2-15,-2 1 21 16,1 0-12-16,-3 0-1 15,0 0 2-15,0 0-5 16,0 0 0-16,0 0-7 16,0 0 0-16,2 0 0 0,2 0 0 15,0-3 0-15,6 3 1 16,-4 0-1-16,3-1 3 16,-5 1-3-16,2 0-9 15,-6 0-6-15,0 0-60 16,-16-2-99-16,-13 0-161 15,-9-4-291-15</inkml:trace>
  <inkml:trace contextRef="#ctx0" brushRef="#br0" timeOffset="50241.7164">32313 4750 546 0,'0'0'249'0,"0"0"-163"16,0 0-34-16,0 0-39 15,0 0 31-15,0 0 14 0,-17-33-21 16,14 28 54-16,1 1-31 15,0 1 15-15,0-4-37 16,0 1-8-16,-1 2-4 16,1-2-1-16,-1-2 30 0,1 0-26 15,-2 1-11-15,2-4-7 16,0 3 7-16,2-2 2 31,0 2 48-31,0-1-22 16,0 2-10-16,0-1-18 15,0 2-17-15,0 1 28 0,2 4 5 16,-2 1-6-16,0 0 1 16,0 0-29-16,0 0-10 15,0 0 0-15,0 7-31 16,0 20 41-16,0 17 35 0,0 30 9 16,0 38-12-16,0 43-23 15,0 22 3-15,0 11-5 16,0-1-6-16,0-22 9 15,-2-4 0-15,2-12-9 16,0-13 11-16,0-2 4 0,2-4 3 16,2-9 13-16,-2-19-19 15,-2-19 12-15,0-23-19 32,0-4 0-32,0 6 11 15,0 1-17-15,0 3 0 16,0-19-1-16,2-12 1 0,1-13 6 15,2-12-6-15,-3-8-22 16,2-2-9-16,1-8-15 16,-3-55-25-16,2 4-256 15,-4-12-239-15</inkml:trace>
  <inkml:trace contextRef="#ctx0" brushRef="#br0" timeOffset="51075.2835">32491 4892 882 0,'0'0'162'16,"0"0"-162"-16,0 0-1 0,0 0-72 15,0 0 71-15,0 0-22 16,0 0 24-16,0-82 42 16,2 63-11-16,2-4-7 31,-4 1 20-31,0-2-20 15,0 2-9-15,0 0 47 16,0 3 41-16,0 2-42 16,0 0-22-16,0 5 20 15,0 3 23-15,0 1-42 0,0 4 46 16,0 2-1-16,0 2-5 16,0 0-20-16,0 0-38 0,0 0-3 15,0 0-19-15,0 18 1 16,-4 16 1-16,-2 16 48 15,-3 33-15-15,-5 37-5 16,-3 38-12-16,-3 18 19 16,0 4-36-16,4-18 18 0,6-29 3 15,0-21-12-15,6-28 5 16,-1-23-6-16,5-5-9 31,-2 5 19-31,2 6-12 16,0 2 7-16,0-8 15 0,0-6-23 15,0-6 3-15,0-7-1 16,2-6-7-16,3-8 11 16,-1-6-12-16,1-6-4 15,-3-7 2-15,1-2-1 16,-3-5-3-16,0-2 3 0,0 0-10 16,0 0 0-16,0 0-42 15,0 0-10-15,0 0-33 16,-17-30-37-16,0-2-366 15,-5-5 217-15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87DD-C0A4-4C9C-80F7-8672C7422A1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8385F-8D62-453E-AF48-0848A605D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8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01068-C407-4A8B-904D-3B2AF6EFDE2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1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Session example: UAC </a:t>
            </a:r>
            <a:r>
              <a:rPr lang="en-US" smtClean="0"/>
              <a:t>in Windows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250B5-13BB-4F2D-9743-E2EAF5E9A2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01068-C407-4A8B-904D-3B2AF6EFDE2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1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01068-C407-4A8B-904D-3B2AF6EFDE2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D4908-CC23-48C0-976B-10CC20990EB2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1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48FC-326D-4210-9B7F-1F78F2B0ABAC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8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85A1-B715-4328-ADC9-B20C16CF4F32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864-45E6-4FF3-9F56-3B20DBBFC3C2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8996E-E0E0-40F4-841D-9F1A9F67B60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5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E4FC-E453-477B-A66B-F03CC82B7056}" type="datetime1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8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B869-8361-44D0-BD83-AE35A5C3BED5}" type="datetime1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9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8ED7-1120-47C5-9976-8F42E2F562CF}" type="datetime1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5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1BB-02EA-4FD2-BB64-1808DDE74F74}" type="datetime1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2C61-A4AD-4435-B830-F4B215C43EE3}" type="datetime1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4A30-163A-4F79-B404-FE5245FD6953}" type="datetime1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4298C-E6C4-409D-9160-EEEEF8DB9D31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50C4D-0BA1-4E54-8DFC-01810EC9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31.emf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emf"/><Relationship Id="rId4" Type="http://schemas.openxmlformats.org/officeDocument/2006/relationships/customXml" Target="../ink/ink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0.png"/><Relationship Id="rId7" Type="http://schemas.openxmlformats.org/officeDocument/2006/relationships/customXml" Target="../ink/ink1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emf"/><Relationship Id="rId5" Type="http://schemas.openxmlformats.org/officeDocument/2006/relationships/image" Target="../media/image52.png"/><Relationship Id="rId10" Type="http://schemas.openxmlformats.org/officeDocument/2006/relationships/customXml" Target="../ink/ink20.xml"/><Relationship Id="rId4" Type="http://schemas.openxmlformats.org/officeDocument/2006/relationships/image" Target="../media/image51.png"/><Relationship Id="rId9" Type="http://schemas.openxmlformats.org/officeDocument/2006/relationships/image" Target="../media/image5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customXml" Target="../ink/ink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customXml" Target="../ink/ink24.xml"/><Relationship Id="rId4" Type="http://schemas.openxmlformats.org/officeDocument/2006/relationships/image" Target="../media/image6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8.png"/><Relationship Id="rId7" Type="http://schemas.openxmlformats.org/officeDocument/2006/relationships/customXml" Target="../ink/ink2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customXml" Target="../ink/ink27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em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1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5" Type="http://schemas.microsoft.com/office/2007/relationships/hdphoto" Target="../media/hdphoto3.wdp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emf"/><Relationship Id="rId4" Type="http://schemas.openxmlformats.org/officeDocument/2006/relationships/customXml" Target="../ink/ink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emf"/><Relationship Id="rId5" Type="http://schemas.openxmlformats.org/officeDocument/2006/relationships/customXml" Target="../ink/ink35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00.png"/><Relationship Id="rId7" Type="http://schemas.openxmlformats.org/officeDocument/2006/relationships/customXml" Target="../ink/ink38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10.emf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26.png"/><Relationship Id="rId4" Type="http://schemas.microsoft.com/office/2007/relationships/hdphoto" Target="../media/hdphoto7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customXml" Target="../ink/ink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3956" y="702949"/>
            <a:ext cx="10946674" cy="149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700" dirty="0" smtClean="0"/>
              <a:t>CS 3002 Information Security</a:t>
            </a:r>
            <a:endParaRPr lang="en-US" sz="5400" dirty="0"/>
          </a:p>
          <a:p>
            <a:pPr algn="ctr"/>
            <a:r>
              <a:rPr lang="en-US" sz="4600" dirty="0" smtClean="0">
                <a:solidFill>
                  <a:srgbClr val="FF0000"/>
                </a:solidFill>
              </a:rPr>
              <a:t>                                                                   Fall </a:t>
            </a:r>
            <a:r>
              <a:rPr lang="en-US" sz="4600" dirty="0" smtClean="0">
                <a:solidFill>
                  <a:srgbClr val="FF0000"/>
                </a:solidFill>
              </a:rPr>
              <a:t>2023</a:t>
            </a:r>
            <a:endParaRPr lang="en-US" sz="4600" dirty="0">
              <a:solidFill>
                <a:srgbClr val="FF000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609969" y="3525988"/>
            <a:ext cx="5950662" cy="26523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 algn="ctr">
              <a:buNone/>
            </a:pPr>
            <a:r>
              <a:rPr lang="en-US" sz="3200" dirty="0" smtClean="0"/>
              <a:t>Week # </a:t>
            </a:r>
            <a:r>
              <a:rPr lang="en-US" sz="3200" dirty="0" smtClean="0"/>
              <a:t>7</a:t>
            </a:r>
            <a:endParaRPr lang="en-US" sz="3200" dirty="0" smtClean="0"/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marL="130175" indent="0" algn="ctr">
              <a:buNone/>
            </a:pPr>
            <a:r>
              <a:rPr lang="en-US" sz="2400" dirty="0" smtClean="0"/>
              <a:t>Dr. Nadeem Kafi Khan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09" y="1771385"/>
            <a:ext cx="5286336" cy="15014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2463" y="3418245"/>
            <a:ext cx="2953265" cy="3120667"/>
            <a:chOff x="8830020" y="2751654"/>
            <a:chExt cx="2953265" cy="31206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0020" y="2751654"/>
              <a:ext cx="2953265" cy="28729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7387" y="5624636"/>
              <a:ext cx="1638529" cy="247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599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33" y="462828"/>
            <a:ext cx="9831172" cy="495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3" y="1275690"/>
            <a:ext cx="10953971" cy="47296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97840" y="1560600"/>
              <a:ext cx="10644480" cy="4257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7760" y="1552320"/>
                <a:ext cx="10663200" cy="42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5" y="487679"/>
            <a:ext cx="9241393" cy="5379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4" y="1297024"/>
            <a:ext cx="10974915" cy="47701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645960" y="71640"/>
              <a:ext cx="2366280" cy="698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7320" y="63360"/>
                <a:ext cx="2385000" cy="71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35" y="540010"/>
            <a:ext cx="6078245" cy="1449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706" y="2124378"/>
            <a:ext cx="7688901" cy="43275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23560" y="1518480"/>
              <a:ext cx="9660240" cy="4651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3840" y="1509120"/>
                <a:ext cx="9680040" cy="46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001240" y="2443680"/>
              <a:ext cx="205200" cy="3358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0440" y="2433960"/>
                <a:ext cx="223920" cy="33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7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71607" y="480507"/>
            <a:ext cx="9598003" cy="5969720"/>
            <a:chOff x="2340684" y="616431"/>
            <a:chExt cx="5830114" cy="37572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684" y="616431"/>
              <a:ext cx="5830114" cy="16956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684" y="2287404"/>
              <a:ext cx="5811061" cy="208626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503040" y="189000"/>
              <a:ext cx="2156040" cy="550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3320" y="180360"/>
                <a:ext cx="2175480" cy="5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7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14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06201" y="1234151"/>
            <a:ext cx="6732566" cy="4583293"/>
            <a:chOff x="3795391" y="2138182"/>
            <a:chExt cx="4601217" cy="321025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5391" y="2138182"/>
              <a:ext cx="4601217" cy="258163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628" y="5043594"/>
              <a:ext cx="2800741" cy="30484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7755925" y="1817638"/>
            <a:ext cx="39088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021"/>
                </a:solidFill>
                <a:latin typeface="TimesTenLTStd-Roman"/>
              </a:rPr>
              <a:t>Note that the permissions that apply to a directory are distinct from those that apply to any file or directory it contains. The fact that a user has the right to write to the directory does not give the user the right</a:t>
            </a:r>
            <a:br>
              <a:rPr lang="en-US" dirty="0">
                <a:solidFill>
                  <a:srgbClr val="242021"/>
                </a:solidFill>
                <a:latin typeface="TimesTenLTStd-Roman"/>
              </a:rPr>
            </a:br>
            <a:r>
              <a:rPr lang="en-US" dirty="0">
                <a:solidFill>
                  <a:srgbClr val="242021"/>
                </a:solidFill>
                <a:latin typeface="TimesTenLTStd-Roman"/>
              </a:rPr>
              <a:t>to write to a file in that directory. That is governed by the permissions of the specific file. The user would,</a:t>
            </a:r>
            <a:br>
              <a:rPr lang="en-US" dirty="0">
                <a:solidFill>
                  <a:srgbClr val="242021"/>
                </a:solidFill>
                <a:latin typeface="TimesTenLTStd-Roman"/>
              </a:rPr>
            </a:br>
            <a:r>
              <a:rPr lang="en-US" dirty="0">
                <a:solidFill>
                  <a:srgbClr val="242021"/>
                </a:solidFill>
                <a:latin typeface="TimesTenLTStd-Roman"/>
              </a:rPr>
              <a:t>however, have the right to rename the file.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349280" y="1896120"/>
              <a:ext cx="6035400" cy="3899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2800" y="1888920"/>
                <a:ext cx="6052320" cy="391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51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46" y="4711147"/>
            <a:ext cx="5839640" cy="1933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160" y="536307"/>
            <a:ext cx="4343473" cy="423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67" y="2018805"/>
            <a:ext cx="5830114" cy="2572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67" y="536307"/>
            <a:ext cx="5868219" cy="1362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578" y="2848526"/>
            <a:ext cx="4934639" cy="31627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396000" y="423720"/>
              <a:ext cx="9707760" cy="4205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920" y="415080"/>
                <a:ext cx="9726840" cy="42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03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729049"/>
            <a:ext cx="10515600" cy="54479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Role Based Access Control (RBAC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RBAC block diagram</a:t>
            </a:r>
          </a:p>
          <a:p>
            <a:pPr lvl="1"/>
            <a:r>
              <a:rPr lang="en-US" dirty="0"/>
              <a:t>RBAC</a:t>
            </a:r>
            <a:r>
              <a:rPr lang="en-US" baseline="-25000" dirty="0"/>
              <a:t>0</a:t>
            </a:r>
            <a:r>
              <a:rPr lang="en-US" dirty="0"/>
              <a:t> – Base Model</a:t>
            </a:r>
            <a:endParaRPr lang="en-US" dirty="0" smtClean="0"/>
          </a:p>
          <a:p>
            <a:pPr lvl="1"/>
            <a:r>
              <a:rPr lang="en-US" dirty="0"/>
              <a:t>RBAC supports three well-known security </a:t>
            </a:r>
            <a:r>
              <a:rPr lang="en-US" dirty="0" smtClean="0"/>
              <a:t>principles.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Case Study: RBAC for a Bank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Attribute Based Access Control</a:t>
            </a:r>
          </a:p>
          <a:p>
            <a:pPr lvl="1"/>
            <a:r>
              <a:rPr lang="en-US" dirty="0" smtClean="0"/>
              <a:t>Definition</a:t>
            </a:r>
            <a:endParaRPr lang="en-US" dirty="0" smtClean="0"/>
          </a:p>
          <a:p>
            <a:pPr lvl="1"/>
            <a:r>
              <a:rPr lang="en-US" dirty="0" smtClean="0"/>
              <a:t>ABAC Logical Architecture</a:t>
            </a:r>
          </a:p>
          <a:p>
            <a:pPr lvl="1"/>
            <a:r>
              <a:rPr lang="en-US" dirty="0" smtClean="0"/>
              <a:t>Three Key attributes of ABAC Model</a:t>
            </a:r>
          </a:p>
          <a:p>
            <a:pPr lvl="1"/>
            <a:r>
              <a:rPr lang="en-US" dirty="0" smtClean="0"/>
              <a:t>ABAC Policy Model</a:t>
            </a:r>
          </a:p>
          <a:p>
            <a:r>
              <a:rPr lang="en-US" dirty="0"/>
              <a:t>Online Entertainment Store </a:t>
            </a:r>
            <a:r>
              <a:rPr lang="en-US" dirty="0" smtClean="0"/>
              <a:t>Scenario</a:t>
            </a:r>
          </a:p>
          <a:p>
            <a:pPr lvl="1"/>
            <a:r>
              <a:rPr lang="en-US" dirty="0" smtClean="0"/>
              <a:t>Specifying a RBAC Model</a:t>
            </a:r>
          </a:p>
          <a:p>
            <a:pPr lvl="1"/>
            <a:r>
              <a:rPr lang="en-US" dirty="0" smtClean="0"/>
              <a:t>Specifying a ABAC Model</a:t>
            </a:r>
          </a:p>
          <a:p>
            <a:pPr lvl="1"/>
            <a:r>
              <a:rPr lang="en-US" dirty="0" smtClean="0"/>
              <a:t>Comparing RBAC and ABAC models for the </a:t>
            </a:r>
            <a:r>
              <a:rPr lang="en-US" dirty="0" smtClean="0"/>
              <a:t>scenario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94520" y="635760"/>
              <a:ext cx="426240" cy="4236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320" y="627480"/>
                <a:ext cx="441720" cy="42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08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83996" y="587650"/>
            <a:ext cx="10050587" cy="5768700"/>
            <a:chOff x="2207315" y="464084"/>
            <a:chExt cx="6096851" cy="36848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315" y="464084"/>
              <a:ext cx="6096851" cy="27912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7012" y="3205871"/>
              <a:ext cx="5534797" cy="9431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03280" y="1748880"/>
              <a:ext cx="10258560" cy="4622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280" y="1740600"/>
                <a:ext cx="10275840" cy="46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5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is RBAC?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807"/>
            <a:ext cx="1062887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Role-Based Access Control Model is a nondiscretionary access control mechanism which allows &amp; prompts the central administration of an organization specific security policy</a:t>
            </a:r>
          </a:p>
          <a:p>
            <a:r>
              <a:rPr lang="en-US" dirty="0" smtClean="0"/>
              <a:t>Permission to perform an operation on an object is assigned to roles, not to users</a:t>
            </a:r>
          </a:p>
          <a:p>
            <a:r>
              <a:rPr lang="en-US" dirty="0" smtClean="0"/>
              <a:t>Users are assigned to roles</a:t>
            </a:r>
          </a:p>
          <a:p>
            <a:pPr>
              <a:spcBef>
                <a:spcPct val="0"/>
              </a:spcBef>
            </a:pPr>
            <a:r>
              <a:rPr lang="en-US" dirty="0" smtClean="0"/>
              <a:t>Users acquire their permissions based on the roles they are assigned 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9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RBAC </a:t>
            </a:r>
            <a:r>
              <a:rPr lang="en-US" dirty="0"/>
              <a:t>I</a:t>
            </a:r>
            <a:r>
              <a:rPr lang="en-US" dirty="0" smtClean="0"/>
              <a:t>llustrated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8504" y="2437586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0750" y="3505201"/>
            <a:ext cx="779755" cy="779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23225" y="4495800"/>
            <a:ext cx="753122" cy="7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236" y="5446932"/>
            <a:ext cx="801469" cy="801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4549218" y="3086470"/>
            <a:ext cx="1013383" cy="381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Role 1</a:t>
            </a:r>
            <a:endParaRPr lang="en-US" sz="1400" b="1" dirty="0"/>
          </a:p>
        </p:txBody>
      </p:sp>
      <p:sp>
        <p:nvSpPr>
          <p:cNvPr id="21" name="Oval 20"/>
          <p:cNvSpPr/>
          <p:nvPr/>
        </p:nvSpPr>
        <p:spPr>
          <a:xfrm>
            <a:off x="4549218" y="4228285"/>
            <a:ext cx="1013383" cy="381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Role 2</a:t>
            </a:r>
            <a:endParaRPr lang="en-US" sz="1400" b="1" dirty="0"/>
          </a:p>
        </p:txBody>
      </p:sp>
      <p:sp>
        <p:nvSpPr>
          <p:cNvPr id="22" name="Oval 21"/>
          <p:cNvSpPr/>
          <p:nvPr/>
        </p:nvSpPr>
        <p:spPr>
          <a:xfrm>
            <a:off x="4549218" y="5242558"/>
            <a:ext cx="1013383" cy="381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Role 3</a:t>
            </a:r>
            <a:endParaRPr lang="en-US" sz="1400" b="1" dirty="0"/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5105401"/>
            <a:ext cx="609599" cy="60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016" y="4073816"/>
            <a:ext cx="650584" cy="65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2972171"/>
            <a:ext cx="609599" cy="60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651464" y="1760724"/>
            <a:ext cx="10061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cs typeface="Times New Roman" pitchFamily="18" charset="0"/>
              </a:rPr>
              <a:t>Users</a:t>
            </a:r>
            <a:endParaRPr lang="en-US" sz="2000" b="1" dirty="0">
              <a:latin typeface="+mj-lt"/>
              <a:cs typeface="Times New Roman" pitchFamily="18" charset="0"/>
            </a:endParaRPr>
          </a:p>
        </p:txBody>
      </p:sp>
      <p:cxnSp>
        <p:nvCxnSpPr>
          <p:cNvPr id="10" name="Straight Arrow Connector 9"/>
          <p:cNvCxnSpPr>
            <a:stCxn id="4100" idx="1"/>
          </p:cNvCxnSpPr>
          <p:nvPr/>
        </p:nvCxnSpPr>
        <p:spPr>
          <a:xfrm>
            <a:off x="3410504" y="2818586"/>
            <a:ext cx="1085296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101" idx="1"/>
          </p:cNvCxnSpPr>
          <p:nvPr/>
        </p:nvCxnSpPr>
        <p:spPr>
          <a:xfrm flipV="1">
            <a:off x="3410504" y="3411674"/>
            <a:ext cx="1085296" cy="48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103" idx="1"/>
          </p:cNvCxnSpPr>
          <p:nvPr/>
        </p:nvCxnSpPr>
        <p:spPr>
          <a:xfrm flipV="1">
            <a:off x="3476348" y="4495801"/>
            <a:ext cx="1019453" cy="376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103" idx="1"/>
          </p:cNvCxnSpPr>
          <p:nvPr/>
        </p:nvCxnSpPr>
        <p:spPr>
          <a:xfrm>
            <a:off x="3476348" y="4872362"/>
            <a:ext cx="1019453" cy="4616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04" idx="3"/>
          </p:cNvCxnSpPr>
          <p:nvPr/>
        </p:nvCxnSpPr>
        <p:spPr>
          <a:xfrm flipV="1">
            <a:off x="3486704" y="5562600"/>
            <a:ext cx="1009096" cy="285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638800" y="3276600"/>
            <a:ext cx="11488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638800" y="4418785"/>
            <a:ext cx="11488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638800" y="5430763"/>
            <a:ext cx="11488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638800" y="3411674"/>
            <a:ext cx="1143000" cy="873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638800" y="4495800"/>
            <a:ext cx="11430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638800" y="3581770"/>
            <a:ext cx="1143000" cy="1655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632664" y="1760724"/>
            <a:ext cx="10061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cs typeface="Times New Roman" pitchFamily="18" charset="0"/>
              </a:rPr>
              <a:t>Roles</a:t>
            </a:r>
            <a:endParaRPr lang="en-US" sz="2000" b="1" dirty="0">
              <a:latin typeface="+mj-lt"/>
              <a:cs typeface="Times New Roman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65624" y="1654314"/>
            <a:ext cx="148297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cs typeface="Times New Roman" pitchFamily="18" charset="0"/>
              </a:rPr>
              <a:t>Permissions</a:t>
            </a:r>
            <a:br>
              <a:rPr lang="en-US" sz="2000" b="1" dirty="0">
                <a:latin typeface="+mj-lt"/>
                <a:cs typeface="Times New Roman" pitchFamily="18" charset="0"/>
              </a:rPr>
            </a:br>
            <a:r>
              <a:rPr lang="en-US" sz="2000" b="1" dirty="0">
                <a:latin typeface="+mj-lt"/>
                <a:cs typeface="Times New Roman" pitchFamily="18" charset="0"/>
              </a:rPr>
              <a:t>(Objects)</a:t>
            </a:r>
            <a:endParaRPr lang="en-US" sz="2000" b="1" dirty="0">
              <a:latin typeface="+mj-lt"/>
              <a:cs typeface="Times New Roman" pitchFamily="18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9201704" y="3200400"/>
            <a:ext cx="8566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974584" y="2514600"/>
            <a:ext cx="13886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cs typeface="Times New Roman" pitchFamily="18" charset="0"/>
              </a:rPr>
              <a:t>Relations:</a:t>
            </a:r>
            <a:endParaRPr lang="en-US" sz="2000" b="1" dirty="0">
              <a:latin typeface="+mj-lt"/>
              <a:cs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610600" y="3305146"/>
            <a:ext cx="1981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cs typeface="Times New Roman" pitchFamily="18" charset="0"/>
              </a:rPr>
              <a:t>User</a:t>
            </a:r>
          </a:p>
          <a:p>
            <a:pPr algn="ctr"/>
            <a:r>
              <a:rPr lang="en-US" dirty="0">
                <a:latin typeface="+mj-lt"/>
                <a:cs typeface="Times New Roman" pitchFamily="18" charset="0"/>
              </a:rPr>
              <a:t>Assignment (UA)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9201704" y="4758461"/>
            <a:ext cx="8566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610600" y="4863207"/>
            <a:ext cx="1981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cs typeface="Times New Roman" pitchFamily="18" charset="0"/>
              </a:rPr>
              <a:t>Permission Assignment (PA)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75960" y="1809000"/>
              <a:ext cx="2363040" cy="919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40" y="1797840"/>
                <a:ext cx="2379600" cy="9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2880" y="361800"/>
              <a:ext cx="11772000" cy="5276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480" y="351720"/>
                <a:ext cx="11791800" cy="529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6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4563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Access Control Principles</a:t>
            </a:r>
          </a:p>
          <a:p>
            <a:r>
              <a:rPr lang="en-US" dirty="0" smtClean="0"/>
              <a:t>Subjects, Objects and Access rights</a:t>
            </a:r>
          </a:p>
          <a:p>
            <a:r>
              <a:rPr lang="en-US" dirty="0" smtClean="0"/>
              <a:t>Discretionary Access Control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Self reading…part of syllabus.</a:t>
            </a:r>
          </a:p>
          <a:p>
            <a:r>
              <a:rPr lang="en-US" dirty="0" smtClean="0"/>
              <a:t>Unix File Access Control </a:t>
            </a:r>
          </a:p>
          <a:p>
            <a:r>
              <a:rPr lang="en-US" dirty="0"/>
              <a:t>Role Based Access Control </a:t>
            </a:r>
            <a:r>
              <a:rPr lang="en-US" dirty="0" smtClean="0"/>
              <a:t>(Lab)</a:t>
            </a:r>
            <a:endParaRPr lang="en-US" dirty="0"/>
          </a:p>
          <a:p>
            <a:r>
              <a:rPr lang="en-US" dirty="0"/>
              <a:t>Attribute Based Access </a:t>
            </a:r>
            <a:r>
              <a:rPr lang="en-US" dirty="0" smtClean="0"/>
              <a:t>Control (Lab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04" y="1074449"/>
            <a:ext cx="4395594" cy="51025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74120" y="1866240"/>
              <a:ext cx="6783840" cy="3162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480" y="1857240"/>
                <a:ext cx="6802200" cy="31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5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422" y="545745"/>
            <a:ext cx="4201111" cy="1200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7" y="545745"/>
            <a:ext cx="6154009" cy="2010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368" y="2010031"/>
            <a:ext cx="6392167" cy="933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003" y="3044484"/>
            <a:ext cx="5444298" cy="34944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3989" y="4905632"/>
            <a:ext cx="373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Week # 7 materials for these links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5733535" y="4791698"/>
            <a:ext cx="1470454" cy="66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50200" y="158760"/>
              <a:ext cx="11679120" cy="64504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60" y="149400"/>
                <a:ext cx="11697480" cy="64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25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6369"/>
            <a:ext cx="6553200" cy="3832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RBAC</a:t>
            </a:r>
            <a:r>
              <a:rPr lang="en-US" baseline="-25000" dirty="0" smtClean="0"/>
              <a:t>0</a:t>
            </a:r>
            <a:r>
              <a:rPr lang="en-US" dirty="0" smtClean="0"/>
              <a:t> – </a:t>
            </a:r>
            <a:r>
              <a:rPr lang="en-US" dirty="0" smtClean="0"/>
              <a:t>Base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51816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b="1" dirty="0"/>
              <a:t>Users:</a:t>
            </a:r>
            <a:r>
              <a:rPr lang="en-US" sz="2400" dirty="0"/>
              <a:t> individuals with access to the system</a:t>
            </a:r>
          </a:p>
          <a:p>
            <a:r>
              <a:rPr lang="en-US" sz="2400" b="1" dirty="0"/>
              <a:t>Role:</a:t>
            </a:r>
            <a:r>
              <a:rPr lang="en-US" sz="2400" dirty="0"/>
              <a:t> named job function within the org</a:t>
            </a:r>
          </a:p>
          <a:p>
            <a:r>
              <a:rPr lang="en-US" sz="2400" b="1" dirty="0"/>
              <a:t>Permission:</a:t>
            </a:r>
            <a:r>
              <a:rPr lang="en-US" sz="2400" dirty="0"/>
              <a:t> approval of a particular mode of access to objects</a:t>
            </a:r>
          </a:p>
          <a:p>
            <a:r>
              <a:rPr lang="en-US" sz="2400" b="1" dirty="0"/>
              <a:t>Session:</a:t>
            </a:r>
            <a:r>
              <a:rPr lang="en-US" sz="2400" dirty="0"/>
              <a:t> </a:t>
            </a:r>
            <a:r>
              <a:rPr lang="en-US" sz="2400" dirty="0"/>
              <a:t>mapping between a user and a subset of roles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32640" y="207720"/>
              <a:ext cx="11799000" cy="6274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280" y="197640"/>
                <a:ext cx="11815920" cy="62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1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830763"/>
          </a:xfrm>
        </p:spPr>
        <p:txBody>
          <a:bodyPr>
            <a:normAutofit/>
          </a:bodyPr>
          <a:lstStyle/>
          <a:p>
            <a:pPr lvl="0" algn="just">
              <a:defRPr/>
            </a:pPr>
            <a:r>
              <a:rPr lang="en-US" sz="2400" dirty="0"/>
              <a:t>RBAC supports three well-known security principles: </a:t>
            </a:r>
          </a:p>
          <a:p>
            <a:pPr lvl="2" algn="just">
              <a:defRPr/>
            </a:pPr>
            <a:r>
              <a:rPr lang="en-US" dirty="0" smtClean="0"/>
              <a:t>Least Privilege</a:t>
            </a:r>
          </a:p>
          <a:p>
            <a:pPr lvl="2" algn="just">
              <a:defRPr/>
            </a:pPr>
            <a:r>
              <a:rPr lang="en-US" dirty="0" smtClean="0"/>
              <a:t>Separation of duties</a:t>
            </a:r>
          </a:p>
          <a:p>
            <a:pPr lvl="2" algn="just">
              <a:defRPr/>
            </a:pPr>
            <a:r>
              <a:rPr lang="en-US" dirty="0" smtClean="0"/>
              <a:t>Data Abstraction</a:t>
            </a:r>
          </a:p>
          <a:p>
            <a:pPr lvl="0" algn="just">
              <a:defRPr/>
            </a:pPr>
            <a:r>
              <a:rPr lang="en-US" sz="2400" dirty="0"/>
              <a:t>Least Privilege says that only minimum necessary rights should be assigned to a subject that requests access to a resource.</a:t>
            </a:r>
          </a:p>
          <a:p>
            <a:pPr lvl="0" algn="just">
              <a:defRPr/>
            </a:pPr>
            <a:r>
              <a:rPr lang="en-US" sz="2400" dirty="0"/>
              <a:t>Separation of duties is achieved by ensuring that mutually exclusive roles must be invoked to complete a sensitive task.</a:t>
            </a:r>
          </a:p>
          <a:p>
            <a:pPr lvl="0" algn="just">
              <a:defRPr/>
            </a:pPr>
            <a:r>
              <a:rPr lang="en-US" sz="2400" dirty="0"/>
              <a:t>Data abstraction is supported by means of abstract permissions such as credit and debit for an account.</a:t>
            </a:r>
          </a:p>
          <a:p>
            <a:pPr lvl="0" algn="just">
              <a:defRPr/>
            </a:pPr>
            <a:r>
              <a:rPr lang="en-US" sz="2400" dirty="0"/>
              <a:t>The degree to which data abstraction is supported will be determined by the implementation details</a:t>
            </a:r>
          </a:p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981200" y="277814"/>
            <a:ext cx="82296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sz="4400">
                <a:latin typeface="+mj-lt"/>
                <a:ea typeface="+mj-ea"/>
                <a:cs typeface="+mj-cs"/>
              </a:rPr>
              <a:t>Role-Based Access Control</a:t>
            </a:r>
            <a:endParaRPr lang="en-US" sz="4400"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8160" y="1666800"/>
              <a:ext cx="10212840" cy="4226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00" y="1658520"/>
                <a:ext cx="10230480" cy="4244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1916100" y="5187603"/>
            <a:ext cx="8359800" cy="70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010960" y="2995920"/>
              <a:ext cx="8814960" cy="1918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2680" y="2987640"/>
                <a:ext cx="8833320" cy="19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63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Advantage of RBAC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implemented RBAC simplifies system administration</a:t>
            </a:r>
          </a:p>
          <a:p>
            <a:r>
              <a:rPr lang="en-US" dirty="0" smtClean="0"/>
              <a:t>Strong support for separation of duties</a:t>
            </a:r>
          </a:p>
          <a:p>
            <a:r>
              <a:rPr lang="en-US" dirty="0" smtClean="0"/>
              <a:t>Good auditing support</a:t>
            </a:r>
          </a:p>
          <a:p>
            <a:r>
              <a:rPr lang="en-US" dirty="0" smtClean="0"/>
              <a:t>Considered best practice by many</a:t>
            </a:r>
          </a:p>
          <a:p>
            <a:pPr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06320" y="1678320"/>
              <a:ext cx="10016640" cy="1641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840" y="1669680"/>
                <a:ext cx="10032120" cy="16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4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05" y="2916118"/>
            <a:ext cx="2306809" cy="3456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183" y="3263517"/>
            <a:ext cx="7696483" cy="3110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49" y="435127"/>
            <a:ext cx="7849242" cy="46172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105905" y="1079852"/>
            <a:ext cx="6416761" cy="2115053"/>
            <a:chOff x="3328601" y="2881236"/>
            <a:chExt cx="5534797" cy="18004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8601" y="2881236"/>
              <a:ext cx="5534797" cy="10955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8601" y="3976764"/>
              <a:ext cx="5534797" cy="704948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587943" y="1161792"/>
            <a:ext cx="4367116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021"/>
                </a:solidFill>
              </a:rPr>
              <a:t>Each role should contain the minimum set of access</a:t>
            </a:r>
            <a:r>
              <a:rPr lang="en-US" dirty="0"/>
              <a:t> rights needed for that role. A user is assigned to a role that enables him or her </a:t>
            </a:r>
            <a:r>
              <a:rPr lang="en-US" dirty="0" smtClean="0"/>
              <a:t>to perform </a:t>
            </a:r>
            <a:r>
              <a:rPr lang="en-US" dirty="0"/>
              <a:t>only what is required for that role. Multiple users assigned to the same </a:t>
            </a:r>
            <a:r>
              <a:rPr lang="en-US" dirty="0" smtClean="0"/>
              <a:t>role enjoy </a:t>
            </a:r>
            <a:r>
              <a:rPr lang="en-US" dirty="0"/>
              <a:t>the same minimal set of access rights.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165960" y="1093680"/>
              <a:ext cx="11415240" cy="47854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320" y="1085400"/>
                <a:ext cx="11433240" cy="48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4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27" y="240956"/>
            <a:ext cx="439169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16" y="3829050"/>
            <a:ext cx="4143784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78" y="3943350"/>
            <a:ext cx="3861922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909071" y="568412"/>
            <a:ext cx="3565490" cy="1235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RBAC for a </a:t>
            </a:r>
            <a:r>
              <a:rPr lang="en-US" dirty="0" smtClean="0"/>
              <a:t>Bank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02240" y="412560"/>
              <a:ext cx="11961000" cy="6114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00" y="403920"/>
                <a:ext cx="11977920" cy="61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8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3" y="642464"/>
            <a:ext cx="10934715" cy="553591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422822" y="2199503"/>
            <a:ext cx="19894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55460" y="617750"/>
            <a:ext cx="1378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(ABAC)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47533" y="4411363"/>
            <a:ext cx="778475" cy="8031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20920" y="43920"/>
              <a:ext cx="11355480" cy="6590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120" y="34920"/>
                <a:ext cx="11378520" cy="66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41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00291" y="506627"/>
            <a:ext cx="8517599" cy="6214848"/>
            <a:chOff x="3011255" y="346590"/>
            <a:chExt cx="4582164" cy="35219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255" y="346590"/>
              <a:ext cx="4563112" cy="245779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255" y="2792026"/>
              <a:ext cx="4582164" cy="107647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845720" y="403560"/>
              <a:ext cx="9303480" cy="6047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9960" y="393840"/>
                <a:ext cx="9316080" cy="60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2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68410" y="423900"/>
            <a:ext cx="10997513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There are three key elements to an ABAC model: </a:t>
            </a:r>
            <a:r>
              <a:rPr lang="en-US" sz="2800" dirty="0">
                <a:solidFill>
                  <a:srgbClr val="FF0000"/>
                </a:solidFill>
                <a:latin typeface="TimesTenLTStd-Roman"/>
              </a:rPr>
              <a:t>attributes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, which are </a:t>
            </a:r>
            <a:r>
              <a:rPr lang="en-US" sz="2000" dirty="0" smtClean="0">
                <a:solidFill>
                  <a:srgbClr val="242021"/>
                </a:solidFill>
                <a:latin typeface="TimesTenLTStd-Roman"/>
              </a:rPr>
              <a:t>defined for 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entities in </a:t>
            </a:r>
            <a:r>
              <a:rPr lang="en-US" sz="2000" dirty="0" smtClean="0">
                <a:solidFill>
                  <a:srgbClr val="242021"/>
                </a:solidFill>
                <a:latin typeface="TimesTenLTStd-Roman"/>
              </a:rPr>
              <a:t>a configuration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; </a:t>
            </a:r>
            <a:r>
              <a:rPr lang="en-US" sz="2800" dirty="0">
                <a:solidFill>
                  <a:srgbClr val="FF0000"/>
                </a:solidFill>
                <a:latin typeface="TimesTenLTStd-Roman"/>
              </a:rPr>
              <a:t>a policy model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, which defines the ABAC policies; </a:t>
            </a:r>
            <a:r>
              <a:rPr lang="en-US" sz="2000" dirty="0" smtClean="0">
                <a:solidFill>
                  <a:srgbClr val="242021"/>
                </a:solidFill>
                <a:latin typeface="TimesTenLTStd-Roman"/>
              </a:rPr>
              <a:t>and the </a:t>
            </a:r>
            <a:r>
              <a:rPr lang="en-US" sz="2800" dirty="0">
                <a:solidFill>
                  <a:srgbClr val="FF0000"/>
                </a:solidFill>
                <a:latin typeface="TimesTenLTStd-Roman"/>
              </a:rPr>
              <a:t>architecture model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, which applies to policies that enforce access control. 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093570" y="1976302"/>
            <a:ext cx="9774195" cy="4380048"/>
            <a:chOff x="1346886" y="1976302"/>
            <a:chExt cx="9774195" cy="4380048"/>
          </a:xfrm>
        </p:grpSpPr>
        <p:pic>
          <p:nvPicPr>
            <p:cNvPr id="1026" name="Picture 2" descr="MLS-ABAC: Efficient Multi-Level Security Attribute-Based Access Control  scheme - ScienceDirec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05" y="1976302"/>
              <a:ext cx="9630976" cy="438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346886" y="4164228"/>
              <a:ext cx="1495168" cy="1692876"/>
            </a:xfrm>
            <a:prstGeom prst="rect">
              <a:avLst/>
            </a:prstGeom>
            <a:solidFill>
              <a:srgbClr val="FF0000">
                <a:alpha val="2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675341" y="4287794"/>
              <a:ext cx="1099751" cy="1433383"/>
            </a:xfrm>
            <a:prstGeom prst="rect">
              <a:avLst/>
            </a:prstGeom>
            <a:solidFill>
              <a:schemeClr val="accent6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750754" y="6339091"/>
            <a:ext cx="7034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https://www.sciencedirect.com/science/article/pii/S0167739X22000115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59080" y="15120"/>
              <a:ext cx="9257760" cy="60055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00" y="6840"/>
                <a:ext cx="9275760" cy="60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5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22" y="190552"/>
            <a:ext cx="6909314" cy="63483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654" y="687076"/>
            <a:ext cx="4279557" cy="5355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ABAC is a logical access control model that is distinguishable because it controls access to objects by evaluating rules against the attributes of entities (subject and object), operations, and the environment relevant to a </a:t>
            </a:r>
            <a:r>
              <a:rPr lang="en-US" dirty="0" smtClean="0"/>
              <a:t>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ABAC </a:t>
            </a:r>
            <a:r>
              <a:rPr lang="en-US" dirty="0"/>
              <a:t>relies upon the evaluation of attributes of the subject, attributes of the object, and a formal relationship or access control rule defining the allowable operations for subject object attribute combinations in a given environment.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</a:t>
            </a:r>
            <a:r>
              <a:rPr lang="en-US" dirty="0"/>
              <a:t>ABAC solutions contain these basic core capabilities to evaluate attributes and enforce rules or relationships between those attributes.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69720" y="168840"/>
              <a:ext cx="11568960" cy="6444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400" y="159120"/>
                <a:ext cx="11581560" cy="64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70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7" y="1568250"/>
            <a:ext cx="11161325" cy="37204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68080" y="391680"/>
              <a:ext cx="11314440" cy="4826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800" y="381960"/>
                <a:ext cx="11329560" cy="48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32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5481" y="365125"/>
            <a:ext cx="10997514" cy="80876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ABAC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5481" y="1501560"/>
            <a:ext cx="10997514" cy="4854790"/>
          </a:xfrm>
        </p:spPr>
        <p:txBody>
          <a:bodyPr>
            <a:normAutofit/>
          </a:bodyPr>
          <a:lstStyle/>
          <a:p>
            <a:r>
              <a:rPr lang="en-US" dirty="0" smtClean="0"/>
              <a:t>ABAC </a:t>
            </a:r>
            <a:r>
              <a:rPr lang="en-US" dirty="0"/>
              <a:t>enables fine-grained access control, which allows for a </a:t>
            </a:r>
            <a:r>
              <a:rPr lang="en-US" dirty="0" smtClean="0"/>
              <a:t>higher number </a:t>
            </a:r>
            <a:r>
              <a:rPr lang="en-US" dirty="0"/>
              <a:t>of discrete inputs into an access control decision, providing a bigger set </a:t>
            </a:r>
            <a:r>
              <a:rPr lang="en-US" dirty="0" smtClean="0"/>
              <a:t>of possible </a:t>
            </a:r>
            <a:r>
              <a:rPr lang="en-US" dirty="0"/>
              <a:t>combinations of those variables to reflect a larger and more definitive </a:t>
            </a:r>
            <a:r>
              <a:rPr lang="en-US" dirty="0" smtClean="0"/>
              <a:t>set of </a:t>
            </a:r>
            <a:r>
              <a:rPr lang="en-US" dirty="0"/>
              <a:t>possible rules, policies, or restrictions on access. </a:t>
            </a:r>
            <a:endParaRPr lang="en-US" dirty="0" smtClean="0"/>
          </a:p>
          <a:p>
            <a:r>
              <a:rPr lang="en-US" dirty="0" smtClean="0"/>
              <a:t>ABAC </a:t>
            </a:r>
            <a:r>
              <a:rPr lang="en-US" dirty="0"/>
              <a:t>allows an </a:t>
            </a:r>
            <a:r>
              <a:rPr lang="en-US" dirty="0" smtClean="0"/>
              <a:t>unlimited number </a:t>
            </a:r>
            <a:r>
              <a:rPr lang="en-US" dirty="0"/>
              <a:t>of attributes to be combined to satisfy any access control rule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ABAC </a:t>
            </a:r>
            <a:r>
              <a:rPr lang="en-US" dirty="0"/>
              <a:t>systems can be implemented to satisfy a wide array of requirements </a:t>
            </a:r>
            <a:r>
              <a:rPr lang="en-US" dirty="0" smtClean="0"/>
              <a:t>from basic </a:t>
            </a:r>
            <a:r>
              <a:rPr lang="en-US" dirty="0"/>
              <a:t>access control lists through advanced expressive policy models that fully leverage the </a:t>
            </a:r>
            <a:r>
              <a:rPr lang="en-US" dirty="0" smtClean="0"/>
              <a:t>flexibility </a:t>
            </a:r>
            <a:r>
              <a:rPr lang="en-US" dirty="0"/>
              <a:t>of ABAC</a:t>
            </a:r>
            <a:r>
              <a:rPr lang="en-US" dirty="0" smtClean="0"/>
              <a:t>.</a:t>
            </a:r>
          </a:p>
          <a:p>
            <a:r>
              <a:rPr lang="en-US" dirty="0"/>
              <a:t>ABAC systems are capable of enforcing DAC, RBAC, and MAC concepts.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2160" y="1438560"/>
              <a:ext cx="11752560" cy="4872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680" y="1429200"/>
                <a:ext cx="11769480" cy="48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03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4143" y="1659576"/>
            <a:ext cx="3505371" cy="4278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There are three key elements to an ABAC model: </a:t>
            </a:r>
            <a:endParaRPr lang="en-US" sz="2000" dirty="0" smtClean="0">
              <a:solidFill>
                <a:srgbClr val="242021"/>
              </a:solidFill>
              <a:latin typeface="TimesTenLTStd-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  <a:latin typeface="TimesTenLTStd-Roman"/>
              </a:rPr>
              <a:t>attributes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, which are </a:t>
            </a:r>
            <a:r>
              <a:rPr lang="en-US" sz="2000" dirty="0" smtClean="0">
                <a:solidFill>
                  <a:srgbClr val="242021"/>
                </a:solidFill>
                <a:latin typeface="TimesTenLTStd-Roman"/>
              </a:rPr>
              <a:t>defined for 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entities in </a:t>
            </a:r>
            <a:r>
              <a:rPr lang="en-US" sz="2000" dirty="0" smtClean="0">
                <a:solidFill>
                  <a:srgbClr val="242021"/>
                </a:solidFill>
                <a:latin typeface="TimesTenLTStd-Roman"/>
              </a:rPr>
              <a:t>a configuration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; </a:t>
            </a:r>
            <a:endParaRPr lang="en-US" sz="2000" dirty="0" smtClean="0">
              <a:solidFill>
                <a:srgbClr val="242021"/>
              </a:solidFill>
              <a:latin typeface="TimesTenLTStd-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  <a:latin typeface="TimesTenLTStd-Roman"/>
              </a:rPr>
              <a:t>a </a:t>
            </a:r>
            <a:r>
              <a:rPr lang="en-US" sz="2800" dirty="0">
                <a:solidFill>
                  <a:srgbClr val="FF0000"/>
                </a:solidFill>
                <a:latin typeface="TimesTenLTStd-Roman"/>
              </a:rPr>
              <a:t>policy model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, which defines the ABAC policies; </a:t>
            </a:r>
            <a:r>
              <a:rPr lang="en-US" sz="2000" dirty="0" smtClean="0">
                <a:solidFill>
                  <a:srgbClr val="242021"/>
                </a:solidFill>
                <a:latin typeface="TimesTenLTStd-Roman"/>
              </a:rPr>
              <a:t>and the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  <a:latin typeface="TimesTenLTStd-Roman"/>
              </a:rPr>
              <a:t>architecture </a:t>
            </a:r>
            <a:r>
              <a:rPr lang="en-US" sz="2800" dirty="0">
                <a:solidFill>
                  <a:srgbClr val="FF0000"/>
                </a:solidFill>
                <a:latin typeface="TimesTenLTStd-Roman"/>
              </a:rPr>
              <a:t>model</a:t>
            </a:r>
            <a:r>
              <a:rPr lang="en-US" sz="2000" dirty="0">
                <a:solidFill>
                  <a:srgbClr val="242021"/>
                </a:solidFill>
                <a:latin typeface="TimesTenLTStd-Roman"/>
              </a:rPr>
              <a:t>, which applies to policies that enforce access control.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376" y="173055"/>
            <a:ext cx="6468071" cy="654842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800000">
            <a:off x="10985157" y="716692"/>
            <a:ext cx="741405" cy="9428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23800" y="104040"/>
              <a:ext cx="6869160" cy="6638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9840" y="94320"/>
                <a:ext cx="6878880" cy="66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5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0" y="426729"/>
            <a:ext cx="11084143" cy="32061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5360" y="980280"/>
              <a:ext cx="11475000" cy="2627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560" y="971640"/>
                <a:ext cx="11495880" cy="26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7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261287" y="111212"/>
            <a:ext cx="7253418" cy="6610263"/>
            <a:chOff x="3809544" y="864529"/>
            <a:chExt cx="4563112" cy="45726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9544" y="864529"/>
              <a:ext cx="4563112" cy="86689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0556" y="1712372"/>
              <a:ext cx="4429743" cy="90500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0556" y="2617373"/>
              <a:ext cx="4439270" cy="281979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313360" y="588240"/>
              <a:ext cx="7914600" cy="6161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6520" y="579240"/>
                <a:ext cx="7929720" cy="617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4763" y="365125"/>
            <a:ext cx="10943517" cy="74698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 smtClean="0"/>
              <a:t>Online Entertainment Store Scenario (RBAC vs ABAC)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63" y="1726058"/>
            <a:ext cx="10937318" cy="3661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24320" y="2753280"/>
              <a:ext cx="10899360" cy="2454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920" y="2743920"/>
                <a:ext cx="10913760" cy="24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7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4763" y="365125"/>
            <a:ext cx="10943517" cy="74698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 smtClean="0"/>
              <a:t>Online Entertainment Store Scenario (</a:t>
            </a:r>
            <a:r>
              <a:rPr lang="en-US" sz="3600" dirty="0" smtClean="0"/>
              <a:t>RBAC)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63" y="1539323"/>
            <a:ext cx="10988920" cy="28843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33520" y="489240"/>
              <a:ext cx="10977480" cy="5360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240" y="485640"/>
                <a:ext cx="10993320" cy="53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6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4763" y="365125"/>
            <a:ext cx="10943517" cy="74698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 smtClean="0"/>
              <a:t>Online Entertainment Store Scenario </a:t>
            </a:r>
            <a:r>
              <a:rPr lang="en-US" sz="3600" dirty="0" smtClean="0"/>
              <a:t>(ABAC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63" y="1365357"/>
            <a:ext cx="10990575" cy="1513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153" y="3132373"/>
            <a:ext cx="10628736" cy="1651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362" y="4907553"/>
            <a:ext cx="7547608" cy="2598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62" y="5425288"/>
            <a:ext cx="10943517" cy="10990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336960" y="1092240"/>
              <a:ext cx="11314440" cy="5622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320" y="1085040"/>
                <a:ext cx="11332080" cy="56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338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4763" y="365125"/>
            <a:ext cx="10943517" cy="74698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 smtClean="0"/>
              <a:t>Online Entertainment Store Scenario (RBAC vs ABAC)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9578" y="1379739"/>
            <a:ext cx="1103870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. Suppose </a:t>
            </a:r>
            <a:r>
              <a:rPr lang="en-US" sz="2400" dirty="0"/>
              <a:t>movies are classified as either New Release or </a:t>
            </a:r>
            <a:r>
              <a:rPr lang="en-US" sz="2400" dirty="0" smtClean="0"/>
              <a:t>Old Release</a:t>
            </a:r>
            <a:r>
              <a:rPr lang="en-US" sz="2400" dirty="0"/>
              <a:t>, based on release date compared to the current date, and users are classified as Premium User and Regular User, based on the fee they pay. </a:t>
            </a:r>
            <a:r>
              <a:rPr lang="en-US" sz="2800" dirty="0" smtClean="0">
                <a:solidFill>
                  <a:srgbClr val="FF0000"/>
                </a:solidFill>
              </a:rPr>
              <a:t>Question: To </a:t>
            </a:r>
            <a:r>
              <a:rPr lang="en-US" sz="2800" dirty="0">
                <a:solidFill>
                  <a:srgbClr val="FF0000"/>
                </a:solidFill>
              </a:rPr>
              <a:t>enforce a policy that only premium users can view new </a:t>
            </a:r>
            <a:r>
              <a:rPr lang="en-US" sz="2800" dirty="0" smtClean="0">
                <a:solidFill>
                  <a:srgbClr val="FF0000"/>
                </a:solidFill>
              </a:rPr>
              <a:t>movies, show RBAC </a:t>
            </a:r>
            <a:r>
              <a:rPr lang="en-US" sz="2800" dirty="0" smtClean="0">
                <a:solidFill>
                  <a:srgbClr val="FF0000"/>
                </a:solidFill>
              </a:rPr>
              <a:t>and </a:t>
            </a:r>
            <a:r>
              <a:rPr lang="en-US" sz="2800" dirty="0" smtClean="0">
                <a:solidFill>
                  <a:srgbClr val="FF0000"/>
                </a:solidFill>
              </a:rPr>
              <a:t>ABAC solutions.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170" y="3167874"/>
            <a:ext cx="10943517" cy="2954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TenLTStd-Roman"/>
              </a:rPr>
              <a:t>RBAC model: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we would have to double the number of roles, to distinguish each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user by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age and fee, and we would have to double the number of separate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permissions as well. In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general, if there are </a:t>
            </a:r>
            <a:r>
              <a:rPr lang="en-US" i="1" dirty="0">
                <a:solidFill>
                  <a:srgbClr val="242021"/>
                </a:solidFill>
                <a:latin typeface="TimesTenLTStd-Italic"/>
              </a:rPr>
              <a:t>K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subject attributes and </a:t>
            </a:r>
            <a:r>
              <a:rPr lang="en-US" i="1" dirty="0">
                <a:solidFill>
                  <a:srgbClr val="242021"/>
                </a:solidFill>
                <a:latin typeface="TimesTenLTStd-Italic"/>
              </a:rPr>
              <a:t>M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object attributes, and if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for each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attribute, Range() denotes the range of possible values it can take, then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the respective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number of roles and permissions required for an RBAC model are:</a:t>
            </a:r>
            <a:br>
              <a:rPr lang="en-US" dirty="0">
                <a:solidFill>
                  <a:srgbClr val="242021"/>
                </a:solidFill>
                <a:latin typeface="TimesTenLTStd-Roman"/>
              </a:rPr>
            </a:br>
            <a:endParaRPr lang="en-US" dirty="0" smtClean="0">
              <a:solidFill>
                <a:srgbClr val="242021"/>
              </a:solidFill>
              <a:latin typeface="TimesTenLTStd-Roman"/>
            </a:endParaRPr>
          </a:p>
          <a:p>
            <a:endParaRPr lang="en-US" dirty="0" smtClean="0">
              <a:solidFill>
                <a:srgbClr val="242021"/>
              </a:solidFill>
              <a:latin typeface="TimesTenLTStd-Roman"/>
            </a:endParaRPr>
          </a:p>
          <a:p>
            <a:endParaRPr lang="en-US" dirty="0">
              <a:solidFill>
                <a:srgbClr val="242021"/>
              </a:solidFill>
              <a:latin typeface="TimesTenLTStd-Roman"/>
            </a:endParaRPr>
          </a:p>
          <a:p>
            <a:endParaRPr lang="en-US" dirty="0" smtClean="0">
              <a:solidFill>
                <a:srgbClr val="242021"/>
              </a:solidFill>
              <a:latin typeface="TimesTenLTStd-Roman"/>
            </a:endParaRPr>
          </a:p>
          <a:p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Thus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, we can see that as the number of attributes increases to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accommodate finer-grained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policies, the number of roles and permissions grows exponentially.</a:t>
            </a:r>
            <a:r>
              <a:rPr lang="en-US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329775" y="4529099"/>
            <a:ext cx="5280825" cy="824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65" y="4475847"/>
            <a:ext cx="1999140" cy="8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4763" y="365125"/>
            <a:ext cx="10943517" cy="74698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 smtClean="0"/>
              <a:t>Online Entertainment Store Scenario (RBAC vs ABAC)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4763" y="1409077"/>
            <a:ext cx="109435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TenLTStd-Roman"/>
              </a:rPr>
              <a:t>ABAC model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: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deals with additional attributes in an efficient way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. For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this example, the policy R1 defined previously still applies. We need two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new rules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:</a:t>
            </a:r>
            <a:r>
              <a:rPr lang="en-US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93" y="2349722"/>
            <a:ext cx="9718605" cy="14190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4763" y="4046918"/>
            <a:ext cx="1094351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We can also add </a:t>
            </a:r>
            <a:r>
              <a:rPr lang="en-US" sz="2400" b="1" dirty="0">
                <a:solidFill>
                  <a:srgbClr val="FF0000"/>
                </a:solidFill>
                <a:latin typeface="TimesTenLTStd-Roman"/>
              </a:rPr>
              <a:t>environmental </a:t>
            </a:r>
            <a:r>
              <a:rPr lang="en-US" sz="2400" b="1" dirty="0" smtClean="0">
                <a:solidFill>
                  <a:srgbClr val="FF0000"/>
                </a:solidFill>
                <a:latin typeface="TimesTenLTStd-Roman"/>
              </a:rPr>
              <a:t>attributes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 as follows:</a:t>
            </a:r>
          </a:p>
          <a:p>
            <a:endParaRPr lang="en-US" dirty="0" smtClean="0">
              <a:solidFill>
                <a:srgbClr val="242021"/>
              </a:solidFill>
              <a:latin typeface="TimesTenLTStd-Roman"/>
            </a:endParaRPr>
          </a:p>
          <a:p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Suppose we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wish to add a new policy rule that is expressed in words as follows: </a:t>
            </a:r>
            <a:r>
              <a:rPr lang="en-US" sz="2000" i="1" dirty="0">
                <a:solidFill>
                  <a:srgbClr val="FF0000"/>
                </a:solidFill>
              </a:rPr>
              <a:t>Regular </a:t>
            </a:r>
            <a:r>
              <a:rPr lang="en-US" sz="2000" i="1" dirty="0" smtClean="0">
                <a:solidFill>
                  <a:srgbClr val="FF0000"/>
                </a:solidFill>
              </a:rPr>
              <a:t>users are </a:t>
            </a:r>
            <a:r>
              <a:rPr lang="en-US" sz="2000" i="1" dirty="0">
                <a:solidFill>
                  <a:srgbClr val="FF0000"/>
                </a:solidFill>
              </a:rPr>
              <a:t>allowed to view new releases in promotional periods</a:t>
            </a:r>
            <a:r>
              <a:rPr lang="en-US" sz="2000" dirty="0" smtClean="0">
                <a:solidFill>
                  <a:srgbClr val="FF0000"/>
                </a:solidFill>
              </a:rPr>
              <a:t>.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we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only need to add a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conjunctive (AND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) rule that checks to see the environmental attribute </a:t>
            </a:r>
            <a:r>
              <a:rPr lang="en-US" i="1" dirty="0">
                <a:solidFill>
                  <a:srgbClr val="242021"/>
                </a:solidFill>
                <a:latin typeface="TimesTenLTStd-Italic"/>
              </a:rPr>
              <a:t>today’s date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falls in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a promotional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period.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242021"/>
                </a:solidFill>
                <a:latin typeface="TimesTenLTStd-Roman"/>
              </a:rPr>
              <a:t>This would be difficult to express in an RBAC model.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90840" y="1795680"/>
              <a:ext cx="11346480" cy="4681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200" y="1789200"/>
                <a:ext cx="11363040" cy="46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5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39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7" y="0"/>
            <a:ext cx="6255523" cy="68580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>
            <a:off x="3459895" y="2471352"/>
            <a:ext cx="840260" cy="1495167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72496" y="2903838"/>
            <a:ext cx="75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Self Study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4" y="467866"/>
            <a:ext cx="7927211" cy="409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4" y="1464835"/>
            <a:ext cx="11138820" cy="18467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12720" y="1728000"/>
              <a:ext cx="8940960" cy="1611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840" y="1724040"/>
                <a:ext cx="8957160" cy="16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172240" y="2400120"/>
              <a:ext cx="8789400" cy="4049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2520" y="2391120"/>
                <a:ext cx="8809920" cy="40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2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Database Access Control (Section 5.6)</a:t>
            </a:r>
          </a:p>
          <a:p>
            <a:pPr lvl="1"/>
            <a:r>
              <a:rPr lang="en-US" dirty="0" smtClean="0"/>
              <a:t>Grant command</a:t>
            </a:r>
          </a:p>
          <a:p>
            <a:pPr lvl="1"/>
            <a:r>
              <a:rPr lang="en-US" dirty="0" smtClean="0"/>
              <a:t>Revoke command</a:t>
            </a:r>
          </a:p>
          <a:p>
            <a:r>
              <a:rPr lang="en-US" dirty="0" smtClean="0"/>
              <a:t>Discretionary vs Role-based Access control in databases</a:t>
            </a:r>
          </a:p>
          <a:p>
            <a:r>
              <a:rPr lang="en-US" dirty="0" smtClean="0"/>
              <a:t>Fixed Roles in Microsoft SQL Server</a:t>
            </a:r>
          </a:p>
          <a:p>
            <a:r>
              <a:rPr lang="en-US" dirty="0" smtClean="0"/>
              <a:t>Cascading Authorizations</a:t>
            </a:r>
          </a:p>
          <a:p>
            <a:endParaRPr lang="en-US" dirty="0" smtClean="0"/>
          </a:p>
          <a:p>
            <a:r>
              <a:rPr lang="en-US" dirty="0" smtClean="0"/>
              <a:t>Disclosure of database information through Inference (Section 5.7)</a:t>
            </a:r>
          </a:p>
          <a:p>
            <a:pPr lvl="1"/>
            <a:r>
              <a:rPr lang="en-US" dirty="0" smtClean="0"/>
              <a:t>Understanding Inference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Case for Inference: Employee Schema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0" y="478153"/>
            <a:ext cx="9766356" cy="52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09" y="1163575"/>
            <a:ext cx="7865797" cy="5375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3609" y="1163575"/>
            <a:ext cx="1075450" cy="28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93609" y="1163575"/>
            <a:ext cx="1075450" cy="28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0" y="492579"/>
            <a:ext cx="4770892" cy="384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0" y="1304658"/>
            <a:ext cx="4991797" cy="18862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560" y="1304658"/>
            <a:ext cx="4439270" cy="1267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25" y="4104490"/>
            <a:ext cx="5596500" cy="175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7" y="1235378"/>
            <a:ext cx="10978116" cy="397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6056" y="1235676"/>
            <a:ext cx="10942226" cy="35856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role-based access control (RBAC) scheme is a natural fit for database access control. </a:t>
            </a:r>
            <a:endParaRPr lang="en-US" dirty="0" smtClean="0"/>
          </a:p>
          <a:p>
            <a:r>
              <a:rPr lang="en-US" dirty="0" smtClean="0"/>
              <a:t>Unlike </a:t>
            </a:r>
            <a:r>
              <a:rPr lang="en-US" dirty="0"/>
              <a:t>a file system associated with a single or a few applications, a </a:t>
            </a:r>
            <a:r>
              <a:rPr lang="en-US" dirty="0" smtClean="0"/>
              <a:t>database system </a:t>
            </a:r>
            <a:r>
              <a:rPr lang="en-US" dirty="0"/>
              <a:t>often supports dozens of applications.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such an environment, an </a:t>
            </a:r>
            <a:r>
              <a:rPr lang="en-US" dirty="0" smtClean="0"/>
              <a:t>individual user </a:t>
            </a:r>
            <a:r>
              <a:rPr lang="en-US" dirty="0"/>
              <a:t>may use a variety of applications to perform a variety of tasks, each of </a:t>
            </a:r>
            <a:r>
              <a:rPr lang="en-US" dirty="0" smtClean="0"/>
              <a:t>which requires </a:t>
            </a:r>
            <a:r>
              <a:rPr lang="en-US" dirty="0"/>
              <a:t>its own set of privileges.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would be poor administrative practice to </a:t>
            </a:r>
            <a:r>
              <a:rPr lang="en-US" dirty="0" smtClean="0"/>
              <a:t>simply grant </a:t>
            </a:r>
            <a:r>
              <a:rPr lang="en-US" dirty="0"/>
              <a:t>users all of the access rights they require for all the tasks they perform.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RBAC provides </a:t>
            </a:r>
            <a:r>
              <a:rPr lang="en-US" dirty="0">
                <a:solidFill>
                  <a:srgbClr val="FF0000"/>
                </a:solidFill>
              </a:rPr>
              <a:t>a means of easing the administrative burden and improving security.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10" y="537243"/>
            <a:ext cx="5653534" cy="515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21518" y="4549474"/>
            <a:ext cx="8732282" cy="17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4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5596" y="0"/>
            <a:ext cx="8330512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4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47" y="470126"/>
            <a:ext cx="4535640" cy="443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18" y="1115117"/>
            <a:ext cx="7601306" cy="520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39043" y="2501795"/>
            <a:ext cx="6630325" cy="11050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40161" y="3934610"/>
            <a:ext cx="5671751" cy="22467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Suppose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Bob revokes the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privilege from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David. David still has the access right because it was granted by Chris at </a:t>
            </a:r>
            <a:r>
              <a:rPr lang="en-US" sz="1400" i="1" dirty="0">
                <a:solidFill>
                  <a:srgbClr val="242021"/>
                </a:solidFill>
                <a:latin typeface="TimesTenLTStd-Italic"/>
              </a:rPr>
              <a:t>t </a:t>
            </a:r>
            <a:r>
              <a:rPr lang="en-US" sz="1400" dirty="0">
                <a:solidFill>
                  <a:srgbClr val="242021"/>
                </a:solidFill>
                <a:latin typeface="PearsonMATHPRO08"/>
              </a:rPr>
              <a:t>=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50.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242021"/>
              </a:solidFill>
              <a:latin typeface="TimesTenLTStd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The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access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rights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to Ellen and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Jim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is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revoked when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Bob revokes the access right to David. </a:t>
            </a:r>
            <a:endParaRPr lang="en-US" sz="1400" dirty="0" smtClean="0">
              <a:solidFill>
                <a:srgbClr val="242021"/>
              </a:solidFill>
              <a:latin typeface="TimesTenLTStd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42021"/>
              </a:solidFill>
              <a:latin typeface="TimesTenLTStd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latin typeface="TimesTenLTStd-Roman"/>
              </a:rPr>
              <a:t>Why?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 This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is because at </a:t>
            </a:r>
            <a:r>
              <a:rPr lang="en-US" sz="1400" i="1" dirty="0">
                <a:solidFill>
                  <a:srgbClr val="242021"/>
                </a:solidFill>
                <a:latin typeface="TimesTenLTStd-Italic"/>
              </a:rPr>
              <a:t>t </a:t>
            </a:r>
            <a:r>
              <a:rPr lang="en-US" sz="1400" dirty="0">
                <a:solidFill>
                  <a:srgbClr val="242021"/>
                </a:solidFill>
                <a:latin typeface="PearsonMATHPRO08"/>
              </a:rPr>
              <a:t>=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40, when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David granted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the access right to Ellen, David only had the grant option to do this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from Bob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. When Bob revokes the right, this causes all subsequent cascaded grants that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are traceable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solely to Bob via David to be revoked. 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 rot="499046">
            <a:off x="4981384" y="5249295"/>
            <a:ext cx="1189908" cy="457200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81914" y="1383957"/>
            <a:ext cx="6524368" cy="47930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Inference, as it relates to database security, is the process of performing </a:t>
            </a:r>
            <a:r>
              <a:rPr lang="en-US" dirty="0" smtClean="0"/>
              <a:t>authorized queries </a:t>
            </a:r>
            <a:r>
              <a:rPr lang="en-US" dirty="0"/>
              <a:t>and deducing unauthorized information from the legitimate </a:t>
            </a:r>
            <a:r>
              <a:rPr lang="en-US" dirty="0" smtClean="0"/>
              <a:t>responses received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inference problem arises when the combination of a number of </a:t>
            </a:r>
            <a:r>
              <a:rPr lang="en-US" dirty="0" smtClean="0"/>
              <a:t>data items </a:t>
            </a:r>
            <a:r>
              <a:rPr lang="en-US" dirty="0"/>
              <a:t>is more sensitive than the individual items, or when a combination of data </a:t>
            </a:r>
            <a:r>
              <a:rPr lang="en-US" dirty="0" smtClean="0"/>
              <a:t>items can </a:t>
            </a:r>
            <a:r>
              <a:rPr lang="en-US" dirty="0"/>
              <a:t>be used to infer data of higher sensitivity. </a:t>
            </a:r>
            <a:endParaRPr lang="en-US" dirty="0" smtClean="0"/>
          </a:p>
          <a:p>
            <a:r>
              <a:rPr lang="en-US" dirty="0" smtClean="0"/>
              <a:t>Figure </a:t>
            </a:r>
            <a:r>
              <a:rPr lang="en-US" dirty="0"/>
              <a:t>5.7 illustrates the process. </a:t>
            </a:r>
            <a:r>
              <a:rPr lang="en-US" dirty="0" smtClean="0"/>
              <a:t>The attacker </a:t>
            </a:r>
            <a:r>
              <a:rPr lang="en-US" dirty="0"/>
              <a:t>may make use of </a:t>
            </a:r>
            <a:r>
              <a:rPr lang="en-US" dirty="0" smtClean="0"/>
              <a:t>non sensitive </a:t>
            </a:r>
            <a:r>
              <a:rPr lang="en-US" dirty="0"/>
              <a:t>data as well as metadata. </a:t>
            </a:r>
            <a:r>
              <a:rPr lang="en-US" dirty="0" smtClean="0"/>
              <a:t>The </a:t>
            </a:r>
            <a:r>
              <a:rPr lang="en-US" dirty="0"/>
              <a:t>information transfer path by which unauthorized data is obtained is referred to as an </a:t>
            </a:r>
            <a:r>
              <a:rPr lang="en-US" b="1" dirty="0"/>
              <a:t>inference channel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Two </a:t>
            </a:r>
            <a:r>
              <a:rPr lang="en-US" dirty="0">
                <a:solidFill>
                  <a:srgbClr val="FF0000"/>
                </a:solidFill>
              </a:rPr>
              <a:t>inference techniques can be used to derive </a:t>
            </a:r>
            <a:r>
              <a:rPr lang="en-US" dirty="0" smtClean="0">
                <a:solidFill>
                  <a:srgbClr val="FF0000"/>
                </a:solidFill>
              </a:rPr>
              <a:t>additional information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Analyzing </a:t>
            </a:r>
            <a:r>
              <a:rPr lang="en-US" dirty="0">
                <a:solidFill>
                  <a:srgbClr val="FF0000"/>
                </a:solidFill>
              </a:rPr>
              <a:t>functional dependencies between attributes within a </a:t>
            </a:r>
            <a:r>
              <a:rPr lang="en-US" dirty="0" smtClean="0">
                <a:solidFill>
                  <a:srgbClr val="FF0000"/>
                </a:solidFill>
              </a:rPr>
              <a:t>table or </a:t>
            </a:r>
            <a:r>
              <a:rPr lang="en-US" dirty="0">
                <a:solidFill>
                  <a:srgbClr val="FF0000"/>
                </a:solidFill>
              </a:rPr>
              <a:t>across tables, and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Merging </a:t>
            </a:r>
            <a:r>
              <a:rPr lang="en-US" dirty="0">
                <a:solidFill>
                  <a:srgbClr val="FF0000"/>
                </a:solidFill>
              </a:rPr>
              <a:t>views with the same constraints.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089" y="1945481"/>
            <a:ext cx="4488438" cy="36699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60" y="445846"/>
            <a:ext cx="2810048" cy="5179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34648" y="471562"/>
            <a:ext cx="44896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Metadata refers </a:t>
            </a:r>
            <a:r>
              <a:rPr lang="en-US" dirty="0" smtClean="0">
                <a:solidFill>
                  <a:srgbClr val="002060"/>
                </a:solidFill>
              </a:rPr>
              <a:t>to knowledge </a:t>
            </a:r>
            <a:r>
              <a:rPr lang="en-US" dirty="0">
                <a:solidFill>
                  <a:srgbClr val="002060"/>
                </a:solidFill>
              </a:rPr>
              <a:t>about correlations </a:t>
            </a:r>
            <a:r>
              <a:rPr lang="en-US" dirty="0" smtClean="0">
                <a:solidFill>
                  <a:srgbClr val="002060"/>
                </a:solidFill>
              </a:rPr>
              <a:t>or dependencies </a:t>
            </a:r>
            <a:r>
              <a:rPr lang="en-US" dirty="0">
                <a:solidFill>
                  <a:srgbClr val="002060"/>
                </a:solidFill>
              </a:rPr>
              <a:t>among data items that can be used </a:t>
            </a:r>
            <a:r>
              <a:rPr lang="en-US" dirty="0" smtClean="0">
                <a:solidFill>
                  <a:srgbClr val="002060"/>
                </a:solidFill>
              </a:rPr>
              <a:t>to deduce </a:t>
            </a:r>
            <a:r>
              <a:rPr lang="en-US" dirty="0">
                <a:solidFill>
                  <a:srgbClr val="002060"/>
                </a:solidFill>
              </a:rPr>
              <a:t>information not otherwise available to a particular user.</a:t>
            </a:r>
          </a:p>
        </p:txBody>
      </p:sp>
    </p:spTree>
    <p:extLst>
      <p:ext uri="{BB962C8B-B14F-4D97-AF65-F5344CB8AC3E}">
        <p14:creationId xmlns:p14="http://schemas.microsoft.com/office/powerpoint/2010/main" val="229019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60" y="117037"/>
            <a:ext cx="6024989" cy="6740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9349" y="1943411"/>
            <a:ext cx="2588754" cy="926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6992" y="3006438"/>
            <a:ext cx="2724530" cy="96215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584357" y="4263081"/>
            <a:ext cx="679621" cy="4819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376985" y="4263081"/>
            <a:ext cx="543696" cy="5436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17560" y="3406394"/>
            <a:ext cx="310924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TenLTStd-Roman"/>
              </a:rPr>
              <a:t>A user who knows the </a:t>
            </a:r>
            <a:r>
              <a:rPr lang="en-US" sz="1600" dirty="0" smtClean="0">
                <a:solidFill>
                  <a:srgbClr val="FF0000"/>
                </a:solidFill>
                <a:latin typeface="TimesTenLTStd-Roman"/>
              </a:rPr>
              <a:t>structure of </a:t>
            </a:r>
            <a:r>
              <a:rPr lang="en-US" sz="1600" dirty="0">
                <a:solidFill>
                  <a:srgbClr val="FF0000"/>
                </a:solidFill>
                <a:latin typeface="TimesTenLTStd-Roman"/>
              </a:rPr>
              <a:t>the Inventory table and who knows that the view tables maintain the same </a:t>
            </a:r>
            <a:r>
              <a:rPr lang="en-US" sz="1600" dirty="0" smtClean="0">
                <a:solidFill>
                  <a:srgbClr val="FF0000"/>
                </a:solidFill>
                <a:latin typeface="TimesTenLTStd-Roman"/>
              </a:rPr>
              <a:t>row order </a:t>
            </a:r>
            <a:r>
              <a:rPr lang="en-US" sz="1600" dirty="0">
                <a:solidFill>
                  <a:srgbClr val="FF0000"/>
                </a:solidFill>
                <a:latin typeface="TimesTenLTStd-Roman"/>
              </a:rPr>
              <a:t>as the Inventory table is then able to merge the two views to construct the </a:t>
            </a:r>
            <a:r>
              <a:rPr lang="en-US" sz="1600" dirty="0" smtClean="0">
                <a:solidFill>
                  <a:srgbClr val="FF0000"/>
                </a:solidFill>
                <a:latin typeface="TimesTenLTStd-Roman"/>
              </a:rPr>
              <a:t>table shown </a:t>
            </a:r>
            <a:r>
              <a:rPr lang="en-US" sz="1600" dirty="0">
                <a:solidFill>
                  <a:srgbClr val="FF0000"/>
                </a:solidFill>
                <a:latin typeface="TimesTenLTStd-Roman"/>
              </a:rPr>
              <a:t>in Figure 5.8c. This violates the access control policy that the relationship </a:t>
            </a:r>
            <a:r>
              <a:rPr lang="en-US" sz="1600" dirty="0" smtClean="0">
                <a:solidFill>
                  <a:srgbClr val="FF0000"/>
                </a:solidFill>
                <a:latin typeface="TimesTenLTStd-Roman"/>
              </a:rPr>
              <a:t>of attributes </a:t>
            </a:r>
            <a:r>
              <a:rPr lang="en-US" sz="1600" dirty="0">
                <a:solidFill>
                  <a:srgbClr val="FF0000"/>
                </a:solidFill>
                <a:latin typeface="TimesTenLTStd-Roman"/>
              </a:rPr>
              <a:t>Item and Cost must not be disclosed.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960" y="445846"/>
            <a:ext cx="2810048" cy="5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2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60" y="1729647"/>
            <a:ext cx="11101587" cy="42880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60" y="445846"/>
            <a:ext cx="2810048" cy="517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4097" y="515020"/>
            <a:ext cx="713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to dead with the threat of disclosure by inference?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5" y="9173"/>
            <a:ext cx="9023264" cy="6848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96466" y="2721097"/>
            <a:ext cx="26513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021"/>
                </a:solidFill>
                <a:latin typeface="TimesTenLTStd-Roman"/>
              </a:rPr>
              <a:t>CUI </a:t>
            </a:r>
            <a:r>
              <a:rPr lang="en-US" dirty="0">
                <a:solidFill>
                  <a:srgbClr val="242021"/>
                </a:solidFill>
                <a:latin typeface="PearsonMATHPRO08"/>
              </a:rPr>
              <a:t>=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controlled unclassified information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2400" y="438120"/>
              <a:ext cx="11824560" cy="6271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080" y="428760"/>
                <a:ext cx="11838960" cy="62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66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56053" y="554674"/>
            <a:ext cx="1094808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Consider a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database containing personnel information, including names, addresses, and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salaries of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employees. Individually, the name, address, and salary information is available to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a subordinate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role, such as Clerk, but the association of names and salaries is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restricted to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a superior role, such as Administrator.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964" y="1865871"/>
            <a:ext cx="10706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Create a small database schema to hold the above information. How we safeguard against inference?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16767" y="2524929"/>
            <a:ext cx="8723789" cy="3572472"/>
            <a:chOff x="1569389" y="2524929"/>
            <a:chExt cx="8723789" cy="35724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389" y="2524929"/>
              <a:ext cx="8723789" cy="35724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064476" y="5795319"/>
              <a:ext cx="7228702" cy="302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5624979" y="3249301"/>
            <a:ext cx="5758249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Sitka Text" panose="02000505000000020004" pitchFamily="2" charset="0"/>
              </a:rPr>
              <a:t> In which table </a:t>
            </a:r>
            <a:r>
              <a:rPr lang="en-US" sz="2000" dirty="0">
                <a:solidFill>
                  <a:srgbClr val="FF0000"/>
                </a:solidFill>
                <a:latin typeface="Sitka Text" panose="02000505000000020004" pitchFamily="2" charset="0"/>
              </a:rPr>
              <a:t>a new attribute, employee start </a:t>
            </a:r>
            <a:r>
              <a:rPr lang="en-US" sz="2000" dirty="0" smtClean="0">
                <a:solidFill>
                  <a:srgbClr val="FF0000"/>
                </a:solidFill>
                <a:latin typeface="Sitka Text" panose="02000505000000020004" pitchFamily="2" charset="0"/>
              </a:rPr>
              <a:t>date could be added if it is not sensitive? </a:t>
            </a:r>
            <a:endParaRPr lang="en-US" sz="2000" dirty="0">
              <a:solidFill>
                <a:srgbClr val="FF000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8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56053" y="554674"/>
            <a:ext cx="1094808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Consider a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database containing personnel information, including names, addresses, and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salaries of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employees. Individually, the name, address, and salary information is available to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a subordinate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role, such as Clerk, but the association of names and salaries is </a:t>
            </a:r>
            <a:r>
              <a:rPr lang="en-US" dirty="0" smtClean="0">
                <a:solidFill>
                  <a:srgbClr val="242021"/>
                </a:solidFill>
                <a:latin typeface="TimesTenLTStd-Roman"/>
              </a:rPr>
              <a:t>restricted to </a:t>
            </a:r>
            <a:r>
              <a:rPr lang="en-US" dirty="0">
                <a:solidFill>
                  <a:srgbClr val="242021"/>
                </a:solidFill>
                <a:latin typeface="TimesTenLTStd-Roman"/>
              </a:rPr>
              <a:t>a superior role, such as Administrator.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6807" y="1848312"/>
            <a:ext cx="1084657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Sitka Text" panose="02000505000000020004" pitchFamily="2" charset="0"/>
              </a:rPr>
              <a:t> In which table </a:t>
            </a:r>
            <a:r>
              <a:rPr lang="en-US" sz="2000" dirty="0">
                <a:solidFill>
                  <a:srgbClr val="FF0000"/>
                </a:solidFill>
                <a:latin typeface="Sitka Text" panose="02000505000000020004" pitchFamily="2" charset="0"/>
              </a:rPr>
              <a:t>a new attribute, employee start </a:t>
            </a:r>
            <a:r>
              <a:rPr lang="en-US" sz="2000" dirty="0" smtClean="0">
                <a:solidFill>
                  <a:srgbClr val="FF0000"/>
                </a:solidFill>
                <a:latin typeface="Sitka Text" panose="02000505000000020004" pitchFamily="2" charset="0"/>
              </a:rPr>
              <a:t>date could be added if it is not sensitive? </a:t>
            </a:r>
            <a:endParaRPr lang="en-US" sz="2000" dirty="0">
              <a:solidFill>
                <a:srgbClr val="FF0000"/>
              </a:solidFill>
              <a:latin typeface="Sitka Text" panose="02000505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595" y="2495811"/>
            <a:ext cx="9482675" cy="36131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91595" y="2495811"/>
            <a:ext cx="1635810" cy="29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32486" y="4843849"/>
            <a:ext cx="803190" cy="766119"/>
          </a:xfrm>
          <a:prstGeom prst="rightArrow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6807" y="3818238"/>
            <a:ext cx="141970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6807" y="3818238"/>
            <a:ext cx="0" cy="12603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316657" y="4584357"/>
            <a:ext cx="1" cy="15246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Encryption (Section 5.7)</a:t>
            </a:r>
          </a:p>
          <a:p>
            <a:pPr lvl="1"/>
            <a:r>
              <a:rPr lang="en-US" dirty="0" smtClean="0"/>
              <a:t>Actors in a Database Encryption Scheme</a:t>
            </a:r>
          </a:p>
          <a:p>
            <a:r>
              <a:rPr lang="en-US" dirty="0" smtClean="0"/>
              <a:t>Whole Database Encryption Scheme (Figure 5.9)</a:t>
            </a:r>
          </a:p>
          <a:p>
            <a:r>
              <a:rPr lang="en-US" dirty="0" smtClean="0"/>
              <a:t>Row Encryption Scheme (Figure 5.10, Table 5.3)</a:t>
            </a:r>
          </a:p>
          <a:p>
            <a:pPr lvl="1"/>
            <a:r>
              <a:rPr lang="en-US" dirty="0" smtClean="0"/>
              <a:t>How row-wise encryption scheme works?</a:t>
            </a:r>
          </a:p>
          <a:p>
            <a:pPr lvl="1"/>
            <a:r>
              <a:rPr lang="en-US" dirty="0" smtClean="0"/>
              <a:t>Performance and other improvements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81" y="515222"/>
            <a:ext cx="9271071" cy="5598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6416" y="1336243"/>
            <a:ext cx="10577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TenLTStd-Roman"/>
              </a:rPr>
              <a:t>Encryption becomes the last line of defense </a:t>
            </a:r>
            <a:r>
              <a:rPr lang="en-US" sz="2800" dirty="0" smtClean="0">
                <a:solidFill>
                  <a:srgbClr val="FF0000"/>
                </a:solidFill>
                <a:latin typeface="TimesTenLTStd-Roman"/>
              </a:rPr>
              <a:t>in database </a:t>
            </a:r>
            <a:r>
              <a:rPr lang="en-US" sz="2800" dirty="0">
                <a:solidFill>
                  <a:srgbClr val="FF0000"/>
                </a:solidFill>
                <a:latin typeface="TimesTenLTStd-Roman"/>
              </a:rPr>
              <a:t>security.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1" y="2120669"/>
            <a:ext cx="10510640" cy="32845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0333" y="5710019"/>
            <a:ext cx="10081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TenLTStd-Roman"/>
              </a:rPr>
              <a:t>Encryption can be applied to the </a:t>
            </a:r>
            <a:r>
              <a:rPr lang="en-US" dirty="0" smtClean="0">
                <a:solidFill>
                  <a:srgbClr val="FF0000"/>
                </a:solidFill>
                <a:latin typeface="TimesTenLTStd-Roman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TimesTenLTStd-Roman"/>
              </a:rPr>
              <a:t>i</a:t>
            </a:r>
            <a:r>
              <a:rPr lang="en-US" dirty="0" smtClean="0">
                <a:solidFill>
                  <a:srgbClr val="FF0000"/>
                </a:solidFill>
                <a:latin typeface="TimesTenLTStd-Roman"/>
              </a:rPr>
              <a:t>) entire </a:t>
            </a:r>
            <a:r>
              <a:rPr lang="en-US" dirty="0">
                <a:solidFill>
                  <a:srgbClr val="FF0000"/>
                </a:solidFill>
                <a:latin typeface="TimesTenLTStd-Roman"/>
              </a:rPr>
              <a:t>database, </a:t>
            </a:r>
            <a:r>
              <a:rPr lang="en-US" dirty="0" smtClean="0">
                <a:solidFill>
                  <a:srgbClr val="FF0000"/>
                </a:solidFill>
                <a:latin typeface="TimesTenLTStd-Roman"/>
              </a:rPr>
              <a:t>(ii) at </a:t>
            </a:r>
            <a:r>
              <a:rPr lang="en-US" dirty="0">
                <a:solidFill>
                  <a:srgbClr val="FF0000"/>
                </a:solidFill>
                <a:latin typeface="TimesTenLTStd-Roman"/>
              </a:rPr>
              <a:t>the record level (</a:t>
            </a:r>
            <a:r>
              <a:rPr lang="en-US" dirty="0" smtClean="0">
                <a:solidFill>
                  <a:srgbClr val="FF0000"/>
                </a:solidFill>
                <a:latin typeface="TimesTenLTStd-Roman"/>
              </a:rPr>
              <a:t>encrypt selected </a:t>
            </a:r>
            <a:r>
              <a:rPr lang="en-US" dirty="0">
                <a:solidFill>
                  <a:srgbClr val="FF0000"/>
                </a:solidFill>
                <a:latin typeface="TimesTenLTStd-Roman"/>
              </a:rPr>
              <a:t>records), </a:t>
            </a:r>
            <a:r>
              <a:rPr lang="en-US" dirty="0" smtClean="0">
                <a:solidFill>
                  <a:srgbClr val="FF0000"/>
                </a:solidFill>
                <a:latin typeface="TimesTenLTStd-Roman"/>
              </a:rPr>
              <a:t>(iii) at </a:t>
            </a:r>
            <a:r>
              <a:rPr lang="en-US" dirty="0">
                <a:solidFill>
                  <a:srgbClr val="FF0000"/>
                </a:solidFill>
                <a:latin typeface="TimesTenLTStd-Roman"/>
              </a:rPr>
              <a:t>the attribute level (encrypt selected columns), or at the level </a:t>
            </a:r>
            <a:r>
              <a:rPr lang="en-US" dirty="0" smtClean="0">
                <a:solidFill>
                  <a:srgbClr val="FF0000"/>
                </a:solidFill>
                <a:latin typeface="TimesTenLTStd-Roman"/>
              </a:rPr>
              <a:t>of the </a:t>
            </a:r>
            <a:r>
              <a:rPr lang="en-US" dirty="0">
                <a:solidFill>
                  <a:srgbClr val="FF0000"/>
                </a:solidFill>
                <a:latin typeface="TimesTenLTStd-Roman"/>
              </a:rPr>
              <a:t>individual field.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174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40" y="1373500"/>
            <a:ext cx="11068913" cy="498285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630195" y="439267"/>
            <a:ext cx="10723605" cy="7593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Actors in a Database Encryption Scheme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785" y="361734"/>
            <a:ext cx="10188085" cy="6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077" y="310162"/>
            <a:ext cx="7118425" cy="44435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89212" y="4402500"/>
            <a:ext cx="7112487" cy="1953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3329" y="499376"/>
            <a:ext cx="2257740" cy="6192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30135" y="1118587"/>
            <a:ext cx="37041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Assume the encryption key </a:t>
            </a:r>
            <a:r>
              <a:rPr lang="en-US" sz="1400" i="1" dirty="0">
                <a:solidFill>
                  <a:srgbClr val="242021"/>
                </a:solidFill>
                <a:latin typeface="TimesTenLTStd-Italic"/>
              </a:rPr>
              <a:t>k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is used and the encrypted value of the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department id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15 is </a:t>
            </a:r>
            <a:r>
              <a:rPr lang="en-US" sz="1400" i="1" dirty="0">
                <a:solidFill>
                  <a:srgbClr val="242021"/>
                </a:solidFill>
                <a:latin typeface="TimesTenLTStd-Italic"/>
              </a:rPr>
              <a:t>E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(</a:t>
            </a:r>
            <a:r>
              <a:rPr lang="en-US" sz="1400" i="1" dirty="0">
                <a:solidFill>
                  <a:srgbClr val="242021"/>
                </a:solidFill>
                <a:latin typeface="TimesTenLTStd-Italic"/>
              </a:rPr>
              <a:t>k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, 15) </a:t>
            </a:r>
            <a:r>
              <a:rPr lang="en-US" sz="1400" dirty="0">
                <a:solidFill>
                  <a:srgbClr val="242021"/>
                </a:solidFill>
                <a:latin typeface="PearsonMATHPRO08"/>
              </a:rPr>
              <a:t>=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1000110111001110.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7539" y="1903203"/>
            <a:ext cx="2829320" cy="6287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25941" y="2739885"/>
            <a:ext cx="35707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If the user wishes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to retrieve all records for salaries less than $70K. There is no obvious way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to do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this, because the attribute value for salary in each record is encrypted. The </a:t>
            </a:r>
            <a:r>
              <a:rPr lang="en-US" sz="1400" dirty="0" smtClean="0">
                <a:solidFill>
                  <a:srgbClr val="242021"/>
                </a:solidFill>
                <a:latin typeface="TimesTenLTStd-Roman"/>
              </a:rPr>
              <a:t>set of </a:t>
            </a:r>
            <a:r>
              <a:rPr lang="en-US" sz="1400" dirty="0">
                <a:solidFill>
                  <a:srgbClr val="242021"/>
                </a:solidFill>
                <a:latin typeface="TimesTenLTStd-Roman"/>
              </a:rPr>
              <a:t>encrypted values do not preserve the ordering of values in the original attribute.</a:t>
            </a:r>
            <a:r>
              <a:rPr lang="en-US" sz="14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42502" y="656923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1.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42502" y="1257087"/>
            <a:ext cx="457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2.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742502" y="1916387"/>
            <a:ext cx="457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3.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742502" y="3101948"/>
            <a:ext cx="457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4.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4372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0195" y="365126"/>
            <a:ext cx="10723605" cy="759340"/>
          </a:xfrm>
        </p:spPr>
        <p:txBody>
          <a:bodyPr/>
          <a:lstStyle/>
          <a:p>
            <a:r>
              <a:rPr lang="en-US" dirty="0" smtClean="0"/>
              <a:t>Alternate Approach (1)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2632" y="1553214"/>
            <a:ext cx="5733535" cy="305211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Each </a:t>
            </a:r>
            <a:r>
              <a:rPr lang="en-US" sz="2000" dirty="0"/>
              <a:t>row </a:t>
            </a:r>
            <a:r>
              <a:rPr lang="en-US" sz="2000" dirty="0" err="1"/>
              <a:t>Ri</a:t>
            </a:r>
            <a:r>
              <a:rPr lang="en-US" sz="2000" dirty="0"/>
              <a:t> is treated as a contiguous </a:t>
            </a:r>
            <a:r>
              <a:rPr lang="en-US" sz="2000" dirty="0" smtClean="0"/>
              <a:t>block forming </a:t>
            </a:r>
            <a:r>
              <a:rPr lang="en-US" sz="2000" dirty="0"/>
              <a:t>a sequence of bits, and all of the attribute </a:t>
            </a:r>
            <a:r>
              <a:rPr lang="en-US" sz="2000" dirty="0" smtClean="0"/>
              <a:t>values for </a:t>
            </a:r>
            <a:r>
              <a:rPr lang="en-US" sz="2000" dirty="0"/>
              <a:t>that row are concatenated together to form a single binary block. </a:t>
            </a:r>
            <a:endParaRPr lang="en-US" sz="2000" dirty="0" smtClean="0"/>
          </a:p>
          <a:p>
            <a:r>
              <a:rPr lang="en-US" sz="2000" dirty="0" smtClean="0"/>
              <a:t>The entire row </a:t>
            </a:r>
            <a:r>
              <a:rPr lang="en-US" sz="2000" dirty="0"/>
              <a:t>is </a:t>
            </a:r>
            <a:r>
              <a:rPr lang="en-US" sz="2000" dirty="0" smtClean="0"/>
              <a:t>encrypted.</a:t>
            </a:r>
          </a:p>
          <a:p>
            <a:endParaRPr lang="en-US" sz="1800" dirty="0" smtClean="0"/>
          </a:p>
          <a:p>
            <a:r>
              <a:rPr lang="en-US" sz="1800" dirty="0" smtClean="0"/>
              <a:t>Shown </a:t>
            </a:r>
            <a:r>
              <a:rPr lang="en-US" sz="1800" dirty="0"/>
              <a:t>as </a:t>
            </a:r>
            <a:r>
              <a:rPr lang="en-US" sz="2000" dirty="0"/>
              <a:t>I</a:t>
            </a:r>
            <a:r>
              <a:rPr lang="en-US" sz="2000" baseline="-25000" dirty="0"/>
              <a:t>i1</a:t>
            </a:r>
            <a:r>
              <a:rPr lang="en-US" sz="2000" dirty="0"/>
              <a:t>, I</a:t>
            </a:r>
            <a:r>
              <a:rPr lang="en-US" sz="2000" baseline="-25000" dirty="0"/>
              <a:t>i2</a:t>
            </a:r>
            <a:r>
              <a:rPr lang="en-US" sz="2000" dirty="0"/>
              <a:t>, I</a:t>
            </a:r>
            <a:r>
              <a:rPr lang="en-US" sz="2000" baseline="-25000" dirty="0"/>
              <a:t>i3</a:t>
            </a:r>
            <a:r>
              <a:rPr lang="en-US" sz="2000" dirty="0"/>
              <a:t>, </a:t>
            </a:r>
            <a:r>
              <a:rPr lang="en-US" sz="2000" dirty="0" smtClean="0"/>
              <a:t>… are </a:t>
            </a:r>
            <a:r>
              <a:rPr lang="en-US" sz="2000" dirty="0"/>
              <a:t>indexes are associated with each </a:t>
            </a:r>
            <a:r>
              <a:rPr lang="en-US" sz="2000" dirty="0" smtClean="0"/>
              <a:t>attribute of the 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79" y="407826"/>
            <a:ext cx="4601129" cy="2290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67" y="3234603"/>
            <a:ext cx="3559895" cy="331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53" y="4167634"/>
            <a:ext cx="5233091" cy="4247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997" y="2915166"/>
            <a:ext cx="5875894" cy="35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8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86" y="1495168"/>
            <a:ext cx="7039125" cy="41966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0195" y="365126"/>
            <a:ext cx="10723605" cy="759340"/>
          </a:xfrm>
        </p:spPr>
        <p:txBody>
          <a:bodyPr/>
          <a:lstStyle/>
          <a:p>
            <a:r>
              <a:rPr lang="en-US" dirty="0" smtClean="0"/>
              <a:t>Alternate Approach (2)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9803" y="1495168"/>
            <a:ext cx="5294877" cy="4861182"/>
          </a:xfrm>
        </p:spPr>
        <p:txBody>
          <a:bodyPr>
            <a:normAutofit/>
          </a:bodyPr>
          <a:lstStyle/>
          <a:p>
            <a:r>
              <a:rPr lang="en-US" sz="2500" dirty="0" smtClean="0"/>
              <a:t>Suppose </a:t>
            </a:r>
            <a:r>
              <a:rPr lang="en-US" sz="2500" dirty="0"/>
              <a:t>employee ID (</a:t>
            </a:r>
            <a:r>
              <a:rPr lang="en-US" sz="2500" dirty="0" err="1" smtClean="0"/>
              <a:t>eid</a:t>
            </a:r>
            <a:r>
              <a:rPr lang="en-US" sz="2500" dirty="0" smtClean="0"/>
              <a:t>) values lie in the range [1, 1000]. </a:t>
            </a:r>
          </a:p>
          <a:p>
            <a:r>
              <a:rPr lang="en-US" sz="2500" dirty="0" smtClean="0"/>
              <a:t>We can divide these values into five partitions: [</a:t>
            </a:r>
            <a:r>
              <a:rPr lang="en-US" sz="2500" dirty="0"/>
              <a:t>1, 200], [201, 400], [401, 600], [601, 800], and [801, 1000]; then assign index values </a:t>
            </a:r>
            <a:r>
              <a:rPr lang="en-US" sz="2500" dirty="0" smtClean="0"/>
              <a:t>1,2</a:t>
            </a:r>
            <a:r>
              <a:rPr lang="en-US" sz="2500" dirty="0"/>
              <a:t>, 3, 4, and 5, respectively. </a:t>
            </a:r>
            <a:endParaRPr lang="en-US" sz="2500" dirty="0" smtClean="0"/>
          </a:p>
          <a:p>
            <a:r>
              <a:rPr lang="en-US" sz="2500" dirty="0" smtClean="0"/>
              <a:t>23 </a:t>
            </a:r>
            <a:r>
              <a:rPr lang="en-US" sz="2500" dirty="0" smtClean="0">
                <a:sym typeface="Wingdings" panose="05000000000000000000" pitchFamily="2" charset="2"/>
              </a:rPr>
              <a:t> partition 1</a:t>
            </a:r>
          </a:p>
          <a:p>
            <a:r>
              <a:rPr lang="en-US" sz="2500" dirty="0" smtClean="0">
                <a:sym typeface="Wingdings" panose="05000000000000000000" pitchFamily="2" charset="2"/>
              </a:rPr>
              <a:t>860  partition 5</a:t>
            </a:r>
          </a:p>
          <a:p>
            <a:r>
              <a:rPr lang="en-US" sz="2500" dirty="0" smtClean="0">
                <a:sym typeface="Wingdings" panose="05000000000000000000" pitchFamily="2" charset="2"/>
              </a:rPr>
              <a:t>320  partition 2</a:t>
            </a:r>
          </a:p>
          <a:p>
            <a:r>
              <a:rPr lang="en-US" sz="2500" dirty="0" smtClean="0">
                <a:sym typeface="Wingdings" panose="05000000000000000000" pitchFamily="2" charset="2"/>
              </a:rPr>
              <a:t>875  partition 5</a:t>
            </a:r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537621" y="5602587"/>
            <a:ext cx="12357" cy="4398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339016" y="3444273"/>
            <a:ext cx="28832" cy="481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559643" y="3925759"/>
            <a:ext cx="17793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59643" y="6042453"/>
            <a:ext cx="29779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>
            <a:off x="3126259" y="4176584"/>
            <a:ext cx="642552" cy="1865869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4040659" y="3925759"/>
            <a:ext cx="518984" cy="11837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4040659" y="5109518"/>
            <a:ext cx="518984" cy="9529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0195" y="1248032"/>
            <a:ext cx="10723605" cy="51083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arrangement provides for more efficient data retrieval. </a:t>
            </a:r>
            <a:r>
              <a:rPr lang="en-US" dirty="0" smtClean="0"/>
              <a:t>Suppose</a:t>
            </a:r>
            <a:r>
              <a:rPr lang="en-US" dirty="0"/>
              <a:t>, </a:t>
            </a:r>
            <a:r>
              <a:rPr lang="en-US" dirty="0" smtClean="0"/>
              <a:t>for example</a:t>
            </a:r>
            <a:r>
              <a:rPr lang="en-US" dirty="0"/>
              <a:t>, a user requests records for all employees with </a:t>
            </a:r>
            <a:r>
              <a:rPr lang="en-US" dirty="0" err="1"/>
              <a:t>eid</a:t>
            </a:r>
            <a:r>
              <a:rPr lang="en-US" dirty="0"/>
              <a:t> </a:t>
            </a:r>
            <a:r>
              <a:rPr lang="en-US" dirty="0" smtClean="0"/>
              <a:t>&lt; </a:t>
            </a:r>
            <a:r>
              <a:rPr lang="en-US" dirty="0"/>
              <a:t>300.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query processor requests all records with I(</a:t>
            </a:r>
            <a:r>
              <a:rPr lang="en-US" dirty="0" err="1"/>
              <a:t>eid</a:t>
            </a:r>
            <a:r>
              <a:rPr lang="en-US" dirty="0"/>
              <a:t>) = 2. </a:t>
            </a:r>
            <a:endParaRPr lang="en-US" dirty="0" smtClean="0"/>
          </a:p>
          <a:p>
            <a:pPr lvl="1"/>
            <a:r>
              <a:rPr lang="en-US" dirty="0" smtClean="0"/>
              <a:t>These </a:t>
            </a:r>
            <a:r>
              <a:rPr lang="en-US" dirty="0"/>
              <a:t>are returned by the server. </a:t>
            </a:r>
            <a:endParaRPr lang="en-US" dirty="0" smtClean="0"/>
          </a:p>
          <a:p>
            <a:pPr lvl="1"/>
            <a:r>
              <a:rPr lang="en-US" dirty="0" smtClean="0"/>
              <a:t>The query processor </a:t>
            </a:r>
            <a:r>
              <a:rPr lang="en-US" dirty="0"/>
              <a:t>decrypts all rows returned, discards those that do not match the </a:t>
            </a:r>
            <a:r>
              <a:rPr lang="en-US" dirty="0" smtClean="0"/>
              <a:t>original query</a:t>
            </a:r>
            <a:r>
              <a:rPr lang="en-US" dirty="0"/>
              <a:t>, and returns the requested unencrypted data to the </a:t>
            </a:r>
            <a:r>
              <a:rPr lang="en-US" dirty="0" smtClean="0"/>
              <a:t>user.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indexing scheme just described does provide a certain amount of information to an attacker, namely a rough relative ordering of rows by a given attribute. </a:t>
            </a:r>
            <a:r>
              <a:rPr lang="en-US" dirty="0" smtClean="0"/>
              <a:t>To obscure </a:t>
            </a:r>
            <a:r>
              <a:rPr lang="en-US" dirty="0"/>
              <a:t>such information, the ordering of indexes can be randomized.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example, the </a:t>
            </a:r>
            <a:r>
              <a:rPr lang="en-US" dirty="0" err="1"/>
              <a:t>eid</a:t>
            </a:r>
            <a:r>
              <a:rPr lang="en-US" dirty="0"/>
              <a:t> values could be partitioned by mapping [1, 200], [201, 400], [401, 600</a:t>
            </a:r>
            <a:r>
              <a:rPr lang="en-US" dirty="0" smtClean="0"/>
              <a:t>], [</a:t>
            </a:r>
            <a:r>
              <a:rPr lang="en-US" dirty="0"/>
              <a:t>601, 800], and [801, 1000] into 2, 3, 5, 1, and 4, respectively. Because the metadata </a:t>
            </a:r>
            <a:r>
              <a:rPr lang="en-US" dirty="0" smtClean="0"/>
              <a:t>are not </a:t>
            </a:r>
            <a:r>
              <a:rPr lang="en-US" dirty="0"/>
              <a:t>stored at the server, an attacker could not gain this information from the server.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59</a:t>
            </a:fld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0195" y="365126"/>
            <a:ext cx="10723605" cy="759340"/>
          </a:xfrm>
        </p:spPr>
        <p:txBody>
          <a:bodyPr/>
          <a:lstStyle/>
          <a:p>
            <a:r>
              <a:rPr lang="en-US" dirty="0" smtClean="0"/>
              <a:t>Alternate Approach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8422" y="208849"/>
            <a:ext cx="7772399" cy="62993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406600" y="192600"/>
              <a:ext cx="9512280" cy="5792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9040" y="182520"/>
                <a:ext cx="9529560" cy="581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93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0195" y="1248032"/>
            <a:ext cx="10723605" cy="5108318"/>
          </a:xfrm>
        </p:spPr>
        <p:txBody>
          <a:bodyPr>
            <a:norm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increase the efficiency of accessing records by means of the primary key, the system could use the encrypted value </a:t>
            </a:r>
            <a:r>
              <a:rPr lang="en-US" dirty="0" smtClean="0"/>
              <a:t>of the </a:t>
            </a:r>
            <a:r>
              <a:rPr lang="en-US" dirty="0"/>
              <a:t>primary key attribute values, or a hash value.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either case, the row </a:t>
            </a:r>
            <a:r>
              <a:rPr lang="en-US" dirty="0" smtClean="0"/>
              <a:t>corresponding to </a:t>
            </a:r>
            <a:r>
              <a:rPr lang="en-US" dirty="0"/>
              <a:t>the primary key value could be retrieved individually.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Different </a:t>
            </a:r>
            <a:r>
              <a:rPr lang="en-US" dirty="0"/>
              <a:t>portions of </a:t>
            </a:r>
            <a:r>
              <a:rPr lang="en-US" dirty="0" smtClean="0"/>
              <a:t>the database </a:t>
            </a:r>
            <a:r>
              <a:rPr lang="en-US" dirty="0"/>
              <a:t>could be encrypted with different keys, so users would only have access </a:t>
            </a:r>
            <a:r>
              <a:rPr lang="en-US" dirty="0" smtClean="0"/>
              <a:t>to that </a:t>
            </a:r>
            <a:r>
              <a:rPr lang="en-US" dirty="0"/>
              <a:t>portion of the database for which they had the decryption key.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latter </a:t>
            </a:r>
            <a:r>
              <a:rPr lang="en-US" dirty="0" smtClean="0"/>
              <a:t>scheme could </a:t>
            </a:r>
            <a:r>
              <a:rPr lang="en-US" dirty="0"/>
              <a:t>be incorporated into a role-based access control system.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60</a:t>
            </a:fld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0195" y="365126"/>
            <a:ext cx="10723605" cy="759340"/>
          </a:xfrm>
        </p:spPr>
        <p:txBody>
          <a:bodyPr/>
          <a:lstStyle/>
          <a:p>
            <a:r>
              <a:rPr lang="en-US" dirty="0" smtClean="0"/>
              <a:t>Alternate Approach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2" y="259032"/>
            <a:ext cx="8470095" cy="6097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4480" y="1645200"/>
              <a:ext cx="10682640" cy="4698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00" y="1635840"/>
                <a:ext cx="10699920" cy="47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7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21198" y="362752"/>
            <a:ext cx="9365337" cy="5993598"/>
            <a:chOff x="580521" y="547879"/>
            <a:chExt cx="6163535" cy="42392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521" y="547879"/>
              <a:ext cx="6163535" cy="145752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44" y="2005407"/>
              <a:ext cx="5563376" cy="278168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512360" y="237240"/>
              <a:ext cx="8658000" cy="6175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3720" y="226800"/>
                <a:ext cx="8677440" cy="61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4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0C4D-0BA1-4E54-8DFC-01810EC97B99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10" y="1228281"/>
            <a:ext cx="10921041" cy="3165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3" y="462828"/>
            <a:ext cx="9831172" cy="4953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99480" y="1479600"/>
              <a:ext cx="10999800" cy="1274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560" y="1470600"/>
                <a:ext cx="11016720" cy="12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2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20362</TotalTime>
  <Words>2483</Words>
  <Application>Microsoft Office PowerPoint</Application>
  <PresentationFormat>Widescreen</PresentationFormat>
  <Paragraphs>246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Calibri Light</vt:lpstr>
      <vt:lpstr>PearsonMATHPRO08</vt:lpstr>
      <vt:lpstr>Sitka Text</vt:lpstr>
      <vt:lpstr>Times New Roman</vt:lpstr>
      <vt:lpstr>TimesTenLTStd-Italic</vt:lpstr>
      <vt:lpstr>TimesTenLTStd-Roman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RBAC?</vt:lpstr>
      <vt:lpstr>Basic RBAC Illustrated</vt:lpstr>
      <vt:lpstr>PowerPoint Presentation</vt:lpstr>
      <vt:lpstr>RBAC0 – Base Model</vt:lpstr>
      <vt:lpstr>PowerPoint Presentation</vt:lpstr>
      <vt:lpstr>Advantage of RBAC</vt:lpstr>
      <vt:lpstr>PowerPoint Presentation</vt:lpstr>
      <vt:lpstr>Case Study: RBAC for a Bank</vt:lpstr>
      <vt:lpstr>PowerPoint Presentation</vt:lpstr>
      <vt:lpstr>PowerPoint Presentation</vt:lpstr>
      <vt:lpstr>PowerPoint Presentation</vt:lpstr>
      <vt:lpstr>PowerPoint Presentation</vt:lpstr>
      <vt:lpstr>ABAC Model</vt:lpstr>
      <vt:lpstr>PowerPoint Presentation</vt:lpstr>
      <vt:lpstr>PowerPoint Presentation</vt:lpstr>
      <vt:lpstr>PowerPoint Presentation</vt:lpstr>
      <vt:lpstr>Online Entertainment Store Scenario (RBAC vs ABAC)</vt:lpstr>
      <vt:lpstr>Online Entertainment Store Scenario (RBAC)</vt:lpstr>
      <vt:lpstr>Online Entertainment Store Scenario (ABAC)</vt:lpstr>
      <vt:lpstr>Online Entertainment Store Scenario (RBAC vs ABAC)</vt:lpstr>
      <vt:lpstr>Online Entertainment Store Scenario (RBAC vs ABAC)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Alternate Approach (1)</vt:lpstr>
      <vt:lpstr>Alternate Approach (2)</vt:lpstr>
      <vt:lpstr>Alternate Approach (3)</vt:lpstr>
      <vt:lpstr>Alternate Approach (4)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InfoSec CLOs and Topic List</dc:title>
  <dc:creator>NU FAST</dc:creator>
  <cp:lastModifiedBy>NU FAST</cp:lastModifiedBy>
  <cp:revision>377</cp:revision>
  <cp:lastPrinted>2022-08-31T10:35:52Z</cp:lastPrinted>
  <dcterms:created xsi:type="dcterms:W3CDTF">2022-08-11T15:54:49Z</dcterms:created>
  <dcterms:modified xsi:type="dcterms:W3CDTF">2023-10-05T06:45:08Z</dcterms:modified>
</cp:coreProperties>
</file>